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536.xml"/>
  <Override ContentType="application/vnd.openxmlformats-officedocument.presentationml.slideLayout+xml" PartName="/ppt/slideLayouts/slideLayout439.xml"/>
  <Override ContentType="application/vnd.openxmlformats-officedocument.presentationml.slideLayout+xml" PartName="/ppt/slideLayouts/slideLayout528.xml"/>
  <Override ContentType="application/vnd.openxmlformats-officedocument.presentationml.slideLayout+xml" PartName="/ppt/slideLayouts/slideLayout447.xml"/>
  <Override ContentType="application/vnd.openxmlformats-officedocument.presentationml.slideLayout+xml" PartName="/ppt/slideLayouts/slideLayout366.xml"/>
  <Override ContentType="application/vnd.openxmlformats-officedocument.presentationml.slideLayout+xml" PartName="/ppt/slideLayouts/slideLayout455.xml"/>
  <Override ContentType="application/vnd.openxmlformats-officedocument.presentationml.slideLayout+xml" PartName="/ppt/slideLayouts/slideLayout96.xml"/>
  <Override ContentType="application/vnd.openxmlformats-officedocument.presentationml.slideLayout+xml" PartName="/ppt/slideLayouts/slideLayout358.xml"/>
  <Override ContentType="application/vnd.openxmlformats-officedocument.presentationml.slideLayout+xml" PartName="/ppt/slideLayouts/slideLayout544.xml"/>
  <Override ContentType="application/vnd.openxmlformats-officedocument.presentationml.slideLayout+xml" PartName="/ppt/slideLayouts/slideLayout269.xml"/>
  <Override ContentType="application/vnd.openxmlformats-officedocument.presentationml.slideLayout+xml" PartName="/ppt/slideLayouts/slideLayout285.xml"/>
  <Override ContentType="application/vnd.openxmlformats-officedocument.presentationml.slideLayout+xml" PartName="/ppt/slideLayouts/slideLayout110.xml"/>
  <Override ContentType="application/vnd.openxmlformats-officedocument.presentationml.slideLayout+xml" PartName="/ppt/slideLayouts/slideLayout471.xml"/>
  <Override ContentType="application/vnd.openxmlformats-officedocument.presentationml.slideLayout+xml" PartName="/ppt/slideLayouts/slideLayout382.xml"/>
  <Override ContentType="application/vnd.openxmlformats-officedocument.presentationml.slideLayout+xml" PartName="/ppt/slideLayouts/slideLayout277.xml"/>
  <Override ContentType="application/vnd.openxmlformats-officedocument.presentationml.slideLayout+xml" PartName="/ppt/slideLayouts/slideLayout196.xml"/>
  <Override ContentType="application/vnd.openxmlformats-officedocument.presentationml.slideLayout+xml" PartName="/ppt/slideLayouts/slideLayout102.xml"/>
  <Override ContentType="application/vnd.openxmlformats-officedocument.presentationml.slideLayout+xml" PartName="/ppt/slideLayouts/slideLayout552.xml"/>
  <Override ContentType="application/vnd.openxmlformats-officedocument.presentationml.slideLayout+xml" PartName="/ppt/slideLayouts/slideLayout463.xml"/>
  <Override ContentType="application/vnd.openxmlformats-officedocument.presentationml.slideLayout+xml" PartName="/ppt/slideLayouts/slideLayout188.xml"/>
  <Override ContentType="application/vnd.openxmlformats-officedocument.presentationml.slideLayout+xml" PartName="/ppt/slideLayouts/slideLayout374.xml"/>
  <Override ContentType="application/vnd.openxmlformats-officedocument.presentationml.slideLayout+xml" PartName="/ppt/slideLayouts/slideLayout165.xml"/>
  <Override ContentType="application/vnd.openxmlformats-officedocument.presentationml.slideLayout+xml" PartName="/ppt/slideLayouts/slideLayout343.xml"/>
  <Override ContentType="application/vnd.openxmlformats-officedocument.presentationml.slideLayout+xml" PartName="/ppt/slideLayouts/slideLayout262.xml"/>
  <Override ContentType="application/vnd.openxmlformats-officedocument.presentationml.slideLayout+xml" PartName="/ppt/slideLayouts/slideLayout65.xml"/>
  <Override ContentType="application/vnd.openxmlformats-officedocument.presentationml.slideLayout+xml" PartName="/ppt/slideLayouts/slideLayout390.xml"/>
  <Override ContentType="application/vnd.openxmlformats-officedocument.presentationml.slideLayout+xml" PartName="/ppt/slideLayouts/slideLayout293.xml"/>
  <Override ContentType="application/vnd.openxmlformats-officedocument.presentationml.slideLayout+xml" PartName="/ppt/slideLayouts/slideLayout440.xml"/>
  <Override ContentType="application/vnd.openxmlformats-officedocument.presentationml.slideLayout+xml" PartName="/ppt/slideLayouts/slideLayout49.xml"/>
  <Override ContentType="application/vnd.openxmlformats-officedocument.presentationml.slideLayout+xml" PartName="/ppt/slideLayouts/slideLayout319.xml"/>
  <Override ContentType="application/vnd.openxmlformats-officedocument.presentationml.slideLayout+xml" PartName="/ppt/slideLayouts/slideLayout117.xml"/>
  <Override ContentType="application/vnd.openxmlformats-officedocument.presentationml.slideLayout+xml" PartName="/ppt/slideLayouts/slideLayout181.xml"/>
  <Override ContentType="application/vnd.openxmlformats-officedocument.presentationml.slideLayout+xml" PartName="/ppt/slideLayouts/slideLayout10.xml"/>
  <Override ContentType="application/vnd.openxmlformats-officedocument.presentationml.slideLayout+xml" PartName="/ppt/slideLayouts/slideLayout311.xml"/>
  <Override ContentType="application/vnd.openxmlformats-officedocument.presentationml.slideLayout+xml" PartName="/ppt/slideLayouts/slideLayout41.xml"/>
  <Override ContentType="application/vnd.openxmlformats-officedocument.presentationml.slideLayout+xml" PartName="/ppt/slideLayouts/slideLayout478.xml"/>
  <Override ContentType="application/vnd.openxmlformats-officedocument.presentationml.slideLayout+xml" PartName="/ppt/slideLayouts/slideLayout214.xml"/>
  <Override ContentType="application/vnd.openxmlformats-officedocument.presentationml.slideLayout+xml" PartName="/ppt/slideLayouts/slideLayout150.xml"/>
  <Override ContentType="application/vnd.openxmlformats-officedocument.presentationml.slideLayout+xml" PartName="/ppt/slideLayouts/slideLayout133.xml"/>
  <Override ContentType="application/vnd.openxmlformats-officedocument.presentationml.slideLayout+xml" PartName="/ppt/slideLayouts/slideLayout494.xml"/>
  <Override ContentType="application/vnd.openxmlformats-officedocument.presentationml.slideLayout+xml" PartName="/ppt/slideLayouts/slideLayout17.xml"/>
  <Override ContentType="application/vnd.openxmlformats-officedocument.presentationml.slideLayout+xml" PartName="/ppt/slideLayouts/slideLayout513.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6.xml"/>
  <Override ContentType="application/vnd.openxmlformats-officedocument.presentationml.slideLayout+xml" PartName="/ppt/slideLayouts/slideLayout238.xml"/>
  <Override ContentType="application/vnd.openxmlformats-officedocument.presentationml.slideLayout+xml" PartName="/ppt/slideLayouts/slideLayout424.xml"/>
  <Override ContentType="application/vnd.openxmlformats-officedocument.presentationml.slideLayout+xml" PartName="/ppt/slideLayouts/slideLayout73.xml"/>
  <Override ContentType="application/vnd.openxmlformats-officedocument.presentationml.slideLayout+xml" PartName="/ppt/slideLayouts/slideLayout415.xml"/>
  <Override ContentType="application/vnd.openxmlformats-officedocument.presentationml.slideLayout+xml" PartName="/ppt/slideLayouts/slideLayout351.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26.xml"/>
  <Override ContentType="application/vnd.openxmlformats-officedocument.presentationml.slideLayout+xml" PartName="/ppt/slideLayouts/slideLayout157.xml"/>
  <Override ContentType="application/vnd.openxmlformats-officedocument.presentationml.slideLayout+xml" PartName="/ppt/slideLayouts/slideLayout407.xml"/>
  <Override ContentType="application/vnd.openxmlformats-officedocument.presentationml.slideLayout+xml" PartName="/ppt/slideLayouts/slideLayout432.xml"/>
  <Override ContentType="application/vnd.openxmlformats-officedocument.presentationml.slideLayout+xml" PartName="/ppt/slideLayouts/slideLayout304.xml"/>
  <Override ContentType="application/vnd.openxmlformats-officedocument.presentationml.slideLayout+xml" PartName="/ppt/slideLayouts/slideLayout334.xml"/>
  <Override ContentType="application/vnd.openxmlformats-officedocument.presentationml.slideLayout+xml" PartName="/ppt/slideLayouts/slideLayout505.xml"/>
  <Override ContentType="application/vnd.openxmlformats-officedocument.presentationml.slideLayout+xml" PartName="/ppt/slideLayouts/slideLayout172.xml"/>
  <Override ContentType="application/vnd.openxmlformats-officedocument.presentationml.slideLayout+xml" PartName="/ppt/slideLayouts/slideLayout206.xml"/>
  <Override ContentType="application/vnd.openxmlformats-officedocument.presentationml.slideLayout+xml" PartName="/ppt/slideLayouts/slideLayout223.xml"/>
  <Override ContentType="application/vnd.openxmlformats-officedocument.presentationml.slideLayout+xml" PartName="/ppt/slideLayouts/slideLayout142.xml"/>
  <Override ContentType="application/vnd.openxmlformats-officedocument.presentationml.slideLayout+xml" PartName="/ppt/slideLayouts/slideLayout125.xml"/>
  <Override ContentType="application/vnd.openxmlformats-officedocument.presentationml.slideLayout+xml" PartName="/ppt/slideLayouts/slideLayout486.xml"/>
  <Override ContentType="application/vnd.openxmlformats-officedocument.presentationml.slideLayout+xml" PartName="/ppt/slideLayouts/slideLayout88.xml"/>
  <Override ContentType="application/vnd.openxmlformats-officedocument.presentationml.slideLayout+xml" PartName="/ppt/slideLayouts/slideLayout270.xml"/>
  <Override ContentType="application/vnd.openxmlformats-officedocument.presentationml.slideLayout+xml" PartName="/ppt/slideLayouts/slideLayout253.xml"/>
  <Override ContentType="application/vnd.openxmlformats-officedocument.presentationml.slideLayout+xml" PartName="/ppt/slideLayouts/slideLayout400.xml"/>
  <Override ContentType="application/vnd.openxmlformats-officedocument.presentationml.slideLayout+xml" PartName="/ppt/slideLayouts/slideLayout189.xml"/>
  <Override ContentType="application/vnd.openxmlformats-officedocument.presentationml.slideLayout+xml" PartName="/ppt/slideLayouts/slideLayout278.xml"/>
  <Override ContentType="application/vnd.openxmlformats-officedocument.presentationml.slideLayout+xml" PartName="/ppt/slideLayouts/slideLayout464.xml"/>
  <Override ContentType="application/vnd.openxmlformats-officedocument.presentationml.slideLayout+xml" PartName="/ppt/slideLayouts/slideLayout367.xml"/>
  <Override ContentType="application/vnd.openxmlformats-officedocument.presentationml.slideLayout+xml" PartName="/ppt/slideLayouts/slideLayout553.xml"/>
  <Override ContentType="application/vnd.openxmlformats-officedocument.presentationml.slideLayout+xml" PartName="/ppt/slideLayouts/slideLayout103.xml"/>
  <Override ContentType="application/vnd.openxmlformats-officedocument.presentationml.slideLayout+xml" PartName="/ppt/slideLayouts/slideLayout89.xml"/>
  <Override ContentType="application/vnd.openxmlformats-officedocument.presentationml.slideLayout+xml" PartName="/ppt/slideLayouts/slideLayout535.xml"/>
  <Override ContentType="application/vnd.openxmlformats-officedocument.presentationml.slideLayout+xml" PartName="/ppt/slideLayouts/slideLayout446.xml"/>
  <Override ContentType="application/vnd.openxmlformats-officedocument.presentationml.slideLayout+xml" PartName="/ppt/slideLayouts/slideLayout529.xml"/>
  <Override ContentType="application/vnd.openxmlformats-officedocument.presentationml.slideLayout+xml" PartName="/ppt/slideLayouts/slideLayout357.xml"/>
  <Override ContentType="application/vnd.openxmlformats-officedocument.presentationml.slideLayout+xml" PartName="/ppt/slideLayouts/slideLayout543.xml"/>
  <Override ContentType="application/vnd.openxmlformats-officedocument.presentationml.slideLayout+xml" PartName="/ppt/slideLayouts/slideLayout180.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391.xml"/>
  <Override ContentType="application/vnd.openxmlformats-officedocument.presentationml.slideLayout+xml" PartName="/ppt/slideLayouts/slideLayout480.xml"/>
  <Override ContentType="application/vnd.openxmlformats-officedocument.presentationml.slideLayout+xml" PartName="/ppt/slideLayouts/slideLayout268.xml"/>
  <Override ContentType="application/vnd.openxmlformats-officedocument.presentationml.slideLayout+xml" PartName="/ppt/slideLayouts/slideLayout294.xml"/>
  <Override ContentType="application/vnd.openxmlformats-officedocument.presentationml.slideLayout+xml" PartName="/ppt/slideLayouts/slideLayout18.xml"/>
  <Override ContentType="application/vnd.openxmlformats-officedocument.presentationml.slideLayout+xml" PartName="/ppt/slideLayouts/slideLayout318.xml"/>
  <Override ContentType="application/vnd.openxmlformats-officedocument.presentationml.slideLayout+xml" PartName="/ppt/slideLayouts/slideLayout470.xml"/>
  <Override ContentType="application/vnd.openxmlformats-officedocument.presentationml.slideLayout+xml" PartName="/ppt/slideLayouts/slideLayout118.xml"/>
  <Override ContentType="application/vnd.openxmlformats-officedocument.presentationml.slideLayout+xml" PartName="/ppt/slideLayouts/slideLayout195.xml"/>
  <Override ContentType="application/vnd.openxmlformats-officedocument.presentationml.slideLayout+xml" PartName="/ppt/slideLayouts/slideLayout479.xml"/>
  <Override ContentType="application/vnd.openxmlformats-officedocument.presentationml.slideLayout+xml" PartName="/ppt/slideLayouts/slideLayout245.xml"/>
  <Override ContentType="application/vnd.openxmlformats-officedocument.presentationml.slideLayout+xml" PartName="/ppt/slideLayouts/slideLayout520.xml"/>
  <Override ContentType="application/vnd.openxmlformats-officedocument.presentationml.slideLayout+xml" PartName="/ppt/slideLayouts/slideLayout373.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495.xml"/>
  <Override ContentType="application/vnd.openxmlformats-officedocument.presentationml.slideLayout+xml" PartName="/ppt/slideLayouts/slideLayout231.xml"/>
  <Override ContentType="application/vnd.openxmlformats-officedocument.presentationml.slideLayout+xml" PartName="/ppt/slideLayouts/slideLayout342.xml"/>
  <Override ContentType="application/vnd.openxmlformats-officedocument.presentationml.slideLayout+xml" PartName="/ppt/slideLayouts/slideLayout230.xml"/>
  <Override ContentType="application/vnd.openxmlformats-officedocument.presentationml.slideLayout+xml" PartName="/ppt/slideLayouts/slideLayout485.xml"/>
  <Override ContentType="application/vnd.openxmlformats-officedocument.presentationml.slideLayout+xml" PartName="/ppt/slideLayouts/slideLayout514.xml"/>
  <Override ContentType="application/vnd.openxmlformats-officedocument.presentationml.slideLayout+xml" PartName="/ppt/slideLayouts/slideLayout141.xml"/>
  <Override ContentType="application/vnd.openxmlformats-officedocument.presentationml.slideLayout+xml" PartName="/ppt/slideLayouts/slideLayout239.xml"/>
  <Override ContentType="application/vnd.openxmlformats-officedocument.presentationml.slideLayout+xml" PartName="/ppt/slideLayouts/slideLayout425.xml"/>
  <Override ContentType="application/vnd.openxmlformats-officedocument.presentationml.slideLayout+xml" PartName="/ppt/slideLayouts/slideLayout7.xml"/>
  <Override ContentType="application/vnd.openxmlformats-officedocument.presentationml.slideLayout+xml" PartName="/ppt/slideLayouts/slideLayout299.xml"/>
  <Override ContentType="application/vnd.openxmlformats-officedocument.presentationml.slideLayout+xml" PartName="/ppt/slideLayouts/slideLayout124.xml"/>
  <Override ContentType="application/vnd.openxmlformats-officedocument.presentationml.slideLayout+xml" PartName="/ppt/slideLayouts/slideLayout21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263.xml"/>
  <Override ContentType="application/vnd.openxmlformats-officedocument.presentationml.slideLayout+xml" PartName="/ppt/slideLayouts/slideLayout352.xml"/>
  <Override ContentType="application/vnd.openxmlformats-officedocument.presentationml.slideLayout+xml" PartName="/ppt/slideLayouts/slideLayout335.xml"/>
  <Override ContentType="application/vnd.openxmlformats-officedocument.presentationml.slideLayout+xml" PartName="/ppt/slideLayouts/slideLayout521.xml"/>
  <Override ContentType="application/vnd.openxmlformats-officedocument.presentationml.slideLayout+xml" PartName="/ppt/slideLayouts/slideLayout246.xml"/>
  <Override ContentType="application/vnd.openxmlformats-officedocument.presentationml.slideLayout+xml" PartName="/ppt/slideLayouts/slideLayout504.xml"/>
  <Override ContentType="application/vnd.openxmlformats-officedocument.presentationml.slideLayout+xml" PartName="/ppt/slideLayouts/slideLayout229.xml"/>
  <Override ContentType="application/vnd.openxmlformats-officedocument.presentationml.slideLayout+xml" PartName="/ppt/slideLayouts/slideLayout190.xml"/>
  <Override ContentType="application/vnd.openxmlformats-officedocument.presentationml.slideLayout+xml" PartName="/ppt/slideLayouts/slideLayout224.xml"/>
  <Override ContentType="application/vnd.openxmlformats-officedocument.presentationml.slideLayout+xml" PartName="/ppt/slideLayouts/slideLayout284.xml"/>
  <Override ContentType="application/vnd.openxmlformats-officedocument.presentationml.slideLayout+xml" PartName="/ppt/slideLayouts/slideLayout207.xml"/>
  <Override ContentType="application/vnd.openxmlformats-officedocument.presentationml.slideLayout+xml" PartName="/ppt/slideLayouts/slideLayout431.xml"/>
  <Override ContentType="application/vnd.openxmlformats-officedocument.presentationml.slideLayout+xml" PartName="/ppt/slideLayouts/slideLayout57.xml"/>
  <Override ContentType="application/vnd.openxmlformats-officedocument.presentationml.slideLayout+xml" PartName="/ppt/slideLayouts/slideLayout414.xml"/>
  <Override ContentType="application/vnd.openxmlformats-officedocument.presentationml.slideLayout+xml" PartName="/ppt/slideLayouts/slideLayout80.xml"/>
  <Override ContentType="application/vnd.openxmlformats-officedocument.presentationml.slideLayout+xml" PartName="/ppt/slideLayouts/slideLayout139.xml"/>
  <Override ContentType="application/vnd.openxmlformats-officedocument.presentationml.slideLayout+xml" PartName="/ppt/slideLayouts/slideLayout63.xml"/>
  <Override ContentType="application/vnd.openxmlformats-officedocument.presentationml.slideLayout+xml" PartName="/ppt/slideLayouts/slideLayout303.xml"/>
  <Override ContentType="application/vnd.openxmlformats-officedocument.presentationml.slideLayout+xml" PartName="/ppt/slideLayouts/slideLayout156.xml"/>
  <Override ContentType="application/vnd.openxmlformats-officedocument.presentationml.slideLayout+xml" PartName="/ppt/slideLayouts/slideLayout408.xml"/>
  <Override ContentType="application/vnd.openxmlformats-officedocument.presentationml.slideLayout+xml" PartName="/ppt/slideLayouts/slideLayout519.xml"/>
  <Override ContentType="application/vnd.openxmlformats-officedocument.presentationml.slideLayout+xml" PartName="/ppt/slideLayouts/slideLayout173.xml"/>
  <Override ContentType="application/vnd.openxmlformats-officedocument.presentationml.slideLayout+xml" PartName="/ppt/slideLayouts/slideLayout389.xml"/>
  <Override ContentType="application/vnd.openxmlformats-officedocument.presentationml.slideLayout+xml" PartName="/ppt/slideLayouts/slideLayout320.xml"/>
  <Override ContentType="application/vnd.openxmlformats-officedocument.presentationml.slideLayout+xml" PartName="/ppt/slideLayouts/slideLayout260.xml"/>
  <Override ContentType="application/vnd.openxmlformats-officedocument.presentationml.slideLayout+xml" PartName="/ppt/slideLayouts/slideLayout198.xml"/>
  <Override ContentType="application/vnd.openxmlformats-officedocument.presentationml.slideLayout+xml" PartName="/ppt/slideLayouts/slideLayout252.xml"/>
  <Override ContentType="application/vnd.openxmlformats-officedocument.presentationml.slideLayout+xml" PartName="/ppt/slideLayouts/slideLayout481.xml"/>
  <Override ContentType="application/vnd.openxmlformats-officedocument.presentationml.slideLayout+xml" PartName="/ppt/slideLayouts/slideLayout384.xml"/>
  <Override ContentType="application/vnd.openxmlformats-officedocument.presentationml.slideLayout+xml" PartName="/ppt/slideLayouts/slideLayout20.xml"/>
  <Override ContentType="application/vnd.openxmlformats-officedocument.presentationml.slideLayout+xml" PartName="/ppt/slideLayouts/slideLayout295.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2.xml"/>
  <Override ContentType="application/vnd.openxmlformats-officedocument.presentationml.slideLayout+xml" PartName="/ppt/slideLayouts/slideLayout526.xml"/>
  <Override ContentType="application/vnd.openxmlformats-officedocument.presentationml.slideLayout+xml" PartName="/ppt/slideLayouts/slideLayout119.xml"/>
  <Override ContentType="application/vnd.openxmlformats-officedocument.presentationml.slideLayout+xml" PartName="/ppt/slideLayouts/slideLayout406.xml"/>
  <Override ContentType="application/vnd.openxmlformats-officedocument.presentationml.slideLayout+xml" PartName="/ppt/slideLayouts/slideLayout305.xml"/>
  <Override ContentType="application/vnd.openxmlformats-officedocument.presentationml.slideLayout+xml" PartName="/ppt/slideLayouts/slideLayout348.xml"/>
  <Override ContentType="application/vnd.openxmlformats-officedocument.presentationml.slideLayout+xml" PartName="/ppt/slideLayouts/slideLayout534.xml"/>
  <Override ContentType="application/vnd.openxmlformats-officedocument.presentationml.slideLayout+xml" PartName="/ppt/slideLayouts/slideLayout47.xml"/>
  <Override ContentType="application/vnd.openxmlformats-officedocument.presentationml.slideLayout+xml" PartName="/ppt/slideLayouts/slideLayout399.xml"/>
  <Override ContentType="application/vnd.openxmlformats-officedocument.presentationml.slideLayout+xml" PartName="/ppt/slideLayouts/slideLayout356.xml"/>
  <Override ContentType="application/vnd.openxmlformats-officedocument.presentationml.slideLayout+xml" PartName="/ppt/slideLayouts/slideLayout496.xml"/>
  <Override ContentType="application/vnd.openxmlformats-officedocument.presentationml.slideLayout+xml" PartName="/ppt/slideLayouts/slideLayout5.xml"/>
  <Override ContentType="application/vnd.openxmlformats-officedocument.presentationml.slideLayout+xml" PartName="/ppt/slideLayouts/slideLayout410.xml"/>
  <Override ContentType="application/vnd.openxmlformats-officedocument.presentationml.slideLayout+xml" PartName="/ppt/slideLayouts/slideLayout78.xml"/>
  <Override ContentType="application/vnd.openxmlformats-officedocument.presentationml.slideLayout+xml" PartName="/ppt/slideLayouts/slideLayout232.xml"/>
  <Override ContentType="application/vnd.openxmlformats-officedocument.presentationml.slideLayout+xml" PartName="/ppt/slideLayouts/slideLayout313.xml"/>
  <Override ContentType="application/vnd.openxmlformats-officedocument.presentationml.slideLayout+xml" PartName="/ppt/slideLayouts/slideLayout275.xml"/>
  <Override ContentType="application/vnd.openxmlformats-officedocument.presentationml.slideLayout+xml" PartName="/ppt/slideLayouts/slideLayout449.xml"/>
  <Override ContentType="application/vnd.openxmlformats-officedocument.presentationml.slideLayout+xml" PartName="/ppt/slideLayouts/slideLayout429.xml"/>
  <Override ContentType="application/vnd.openxmlformats-officedocument.presentationml.slideLayout+xml" PartName="/ppt/slideLayouts/slideLayout35.xml"/>
  <Override ContentType="application/vnd.openxmlformats-officedocument.presentationml.slideLayout+xml" PartName="/ppt/slideLayouts/slideLayout228.xml"/>
  <Override ContentType="application/vnd.openxmlformats-officedocument.presentationml.slideLayout+xml" PartName="/ppt/slideLayouts/slideLayout280.xml"/>
  <Override ContentType="application/vnd.openxmlformats-officedocument.presentationml.slideLayout+xml" PartName="/ppt/slideLayouts/slideLayout453.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325.xml"/>
  <Override ContentType="application/vnd.openxmlformats-officedocument.presentationml.slideLayout+xml" PartName="/ppt/slideLayouts/slideLayout341.xml"/>
  <Override ContentType="application/vnd.openxmlformats-officedocument.presentationml.slideLayout+xml" PartName="/ppt/slideLayouts/slideLayout368.xml"/>
  <Override ContentType="application/vnd.openxmlformats-officedocument.presentationml.slideLayout+xml" PartName="/ppt/slideLayouts/slideLayout477.xml"/>
  <Override ContentType="application/vnd.openxmlformats-officedocument.presentationml.slideLayout+xml" PartName="/ppt/slideLayouts/slideLayout328.xml"/>
  <Override ContentType="application/vnd.openxmlformats-officedocument.presentationml.slideLayout+xml" PartName="/ppt/slideLayouts/slideLayout353.xml"/>
  <Override ContentType="application/vnd.openxmlformats-officedocument.presentationml.slideLayout+xml" PartName="/ppt/slideLayouts/slideLayout434.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310.xml"/>
  <Override ContentType="application/vnd.openxmlformats-officedocument.presentationml.slideLayout+xml" PartName="/ppt/slideLayouts/slideLayout507.xml"/>
  <Override ContentType="application/vnd.openxmlformats-officedocument.presentationml.slideLayout+xml" PartName="/ppt/slideLayouts/slideLayout204.xml"/>
  <Override ContentType="application/vnd.openxmlformats-officedocument.presentationml.slideLayout+xml" PartName="/ppt/slideLayouts/slideLayout212.xml"/>
  <Override ContentType="application/vnd.openxmlformats-officedocument.presentationml.slideLayout+xml" PartName="/ppt/slideLayouts/slideLayout183.xml"/>
  <Override ContentType="application/vnd.openxmlformats-officedocument.presentationml.slideLayout+xml" PartName="/ppt/slideLayouts/slideLayout441.xml"/>
  <Override ContentType="application/vnd.openxmlformats-officedocument.presentationml.slideLayout+xml" PartName="/ppt/slideLayouts/slideLayout298.xml"/>
  <Override ContentType="application/vnd.openxmlformats-officedocument.presentationml.slideLayout+xml" PartName="/ppt/slideLayouts/slideLayout484.xml"/>
  <Override ContentType="application/vnd.openxmlformats-officedocument.presentationml.slideLayout+xml" PartName="/ppt/slideLayouts/slideLayout247.xml"/>
  <Override ContentType="application/vnd.openxmlformats-officedocument.presentationml.slideLayout+xml" PartName="/ppt/slideLayouts/slideLayout140.xml"/>
  <Override ContentType="application/vnd.openxmlformats-officedocument.presentationml.slideLayout+xml" PartName="/ppt/slideLayouts/slideLayout90.xml"/>
  <Override ContentType="application/vnd.openxmlformats-officedocument.presentationml.slideLayout+xml" PartName="/ppt/slideLayouts/slideLayout396.xml"/>
  <Override ContentType="application/vnd.openxmlformats-officedocument.presentationml.slideLayout+xml" PartName="/ppt/slideLayouts/slideLayout255.xml"/>
  <Override ContentType="application/vnd.openxmlformats-officedocument.presentationml.slideLayout+xml" PartName="/ppt/slideLayouts/slideLayout381.xml"/>
  <Override ContentType="application/vnd.openxmlformats-officedocument.presentationml.slideLayout+xml" PartName="/ppt/slideLayouts/slideLayout127.xml"/>
  <Override ContentType="application/vnd.openxmlformats-officedocument.presentationml.slideLayout+xml" PartName="/ppt/slideLayouts/slideLayout174.xml"/>
  <Override ContentType="application/vnd.openxmlformats-officedocument.presentationml.slideLayout+xml" PartName="/ppt/slideLayouts/slideLayout462.xml"/>
  <Override ContentType="application/vnd.openxmlformats-officedocument.presentationml.slideLayout+xml" PartName="/ppt/slideLayouts/slideLayout131.xml"/>
  <Override ContentType="application/vnd.openxmlformats-officedocument.presentationml.slideLayout+xml" PartName="/ppt/slideLayouts/slideLayout554.xml"/>
  <Override ContentType="application/vnd.openxmlformats-officedocument.presentationml.slideLayout+xml" PartName="/ppt/slideLayouts/slideLayout51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240.xml"/>
  <Override ContentType="application/vnd.openxmlformats-officedocument.presentationml.slideLayout+xml" PartName="/ppt/slideLayouts/slideLayout413.xml"/>
  <Override ContentType="application/vnd.openxmlformats-officedocument.presentationml.slideLayout+xml" PartName="/ppt/slideLayouts/slideLayout283.xml"/>
  <Override ContentType="application/vnd.openxmlformats-officedocument.presentationml.slideLayout+xml" PartName="/ppt/slideLayouts/slideLayout456.xml"/>
  <Override ContentType="application/vnd.openxmlformats-officedocument.presentationml.slideLayout+xml" PartName="/ppt/slideLayouts/slideLayout112.xml"/>
  <Override ContentType="application/vnd.openxmlformats-officedocument.presentationml.slideLayout+xml" PartName="/ppt/slideLayouts/slideLayout75.xml"/>
  <Override ContentType="application/vnd.openxmlformats-officedocument.presentationml.slideLayout+xml" PartName="/ppt/slideLayouts/slideLayout469.xml"/>
  <Override ContentType="application/vnd.openxmlformats-officedocument.presentationml.slideLayout+xml" PartName="/ppt/slideLayouts/slideLayout426.xml"/>
  <Override ContentType="application/vnd.openxmlformats-officedocument.presentationml.slideLayout+xml" PartName="/ppt/slideLayouts/slideLayout32.xml"/>
  <Override ContentType="application/vnd.openxmlformats-officedocument.presentationml.slideLayout+xml" PartName="/ppt/slideLayouts/slideLayout375.xml"/>
  <Override ContentType="application/vnd.openxmlformats-officedocument.presentationml.slideLayout+xml" PartName="/ppt/slideLayouts/slideLayout3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97.xml"/>
  <Override ContentType="application/vnd.openxmlformats-officedocument.presentationml.slideLayout+xml" PartName="/ppt/slideLayouts/slideLayout340.xml"/>
  <Override ContentType="application/vnd.openxmlformats-officedocument.presentationml.slideLayout+xml" PartName="/ppt/slideLayouts/slideLayout306.xml"/>
  <Override ContentType="application/vnd.openxmlformats-officedocument.presentationml.slideLayout+xml" PartName="/ppt/slideLayouts/slideLayout349.xml"/>
  <Override ContentType="application/vnd.openxmlformats-officedocument.presentationml.slideLayout+xml" PartName="/ppt/slideLayouts/slideLayout411.xml"/>
  <Override ContentType="application/vnd.openxmlformats-officedocument.presentationml.slideLayout+xml" PartName="/ppt/slideLayouts/slideLayout233.xml"/>
  <Override ContentType="application/vnd.openxmlformats-officedocument.presentationml.slideLayout+xml" PartName="/ppt/slideLayouts/slideLayout383.xml"/>
  <Override ContentType="application/vnd.openxmlformats-officedocument.presentationml.slideLayout+xml" PartName="/ppt/slideLayouts/slideLayout497.xml"/>
  <Override ContentType="application/vnd.openxmlformats-officedocument.presentationml.slideLayout+xml" PartName="/ppt/slideLayouts/slideLayout454.xml"/>
  <Override ContentType="application/vnd.openxmlformats-officedocument.presentationml.slideLayout+xml" PartName="/ppt/slideLayouts/slideLayout60.xml"/>
  <Override ContentType="application/vnd.openxmlformats-officedocument.presentationml.slideLayout+xml" PartName="/ppt/slideLayouts/slideLayout326.xml"/>
  <Override ContentType="application/vnd.openxmlformats-officedocument.presentationml.slideLayout+xml" PartName="/ppt/slideLayouts/slideLayout105.xml"/>
  <Override ContentType="application/vnd.openxmlformats-officedocument.presentationml.slideLayout+xml" PartName="/ppt/slideLayouts/slideLayout182.xml"/>
  <Override ContentType="application/vnd.openxmlformats-officedocument.presentationml.slideLayout+xml" PartName="/ppt/slideLayouts/slideLayout369.xml"/>
  <Override ContentType="application/vnd.openxmlformats-officedocument.presentationml.slideLayout+xml" PartName="/ppt/slideLayouts/slideLayout276.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360.xml"/>
  <Override ContentType="application/vnd.openxmlformats-officedocument.presentationml.slideLayout+xml" PartName="/ppt/slideLayouts/slideLayout533.xml"/>
  <Override ContentType="application/vnd.openxmlformats-officedocument.presentationml.slideLayout+xml" PartName="/ppt/slideLayouts/slideLayout261.xml"/>
  <Override ContentType="application/vnd.openxmlformats-officedocument.presentationml.slideLayout+xml" PartName="/ppt/slideLayouts/slideLayout4.xml"/>
  <Override ContentType="application/vnd.openxmlformats-officedocument.presentationml.slideLayout+xml" PartName="/ppt/slideLayouts/slideLayout398.xml"/>
  <Override ContentType="application/vnd.openxmlformats-officedocument.presentationml.slideLayout+xml" PartName="/ppt/slideLayouts/slideLayout355.xml"/>
  <Override ContentType="application/vnd.openxmlformats-officedocument.presentationml.slideLayout+xml" PartName="/ppt/slideLayouts/slideLayout405.xml"/>
  <Override ContentType="application/vnd.openxmlformats-officedocument.presentationml.slideLayout+xml" PartName="/ppt/slideLayouts/slideLayout312.xml"/>
  <Override ContentType="application/vnd.openxmlformats-officedocument.presentationml.slideLayout+xml" PartName="/ppt/slideLayouts/slideLayout448.xml"/>
  <Override ContentType="application/vnd.openxmlformats-officedocument.presentationml.slideLayout+xml" PartName="/ppt/slideLayouts/slideLayout527.xml"/>
  <Override ContentType="application/vnd.openxmlformats-officedocument.presentationml.slideLayout+xml" PartName="/ppt/slideLayouts/slideLayout227.xml"/>
  <Override ContentType="application/vnd.openxmlformats-officedocument.presentationml.slideLayout+xml" PartName="/ppt/slideLayouts/slideLayout482.xml"/>
  <Override ContentType="application/vnd.openxmlformats-officedocument.presentationml.slideLayout+xml" PartName="/ppt/slideLayouts/slideLayout248.xml"/>
  <Override ContentType="application/vnd.openxmlformats-officedocument.presentationml.slideLayout+xml" PartName="/ppt/slideLayouts/slideLayout205.xml"/>
  <Override ContentType="application/vnd.openxmlformats-officedocument.presentationml.slideLayout+xml" PartName="/ppt/slideLayouts/slideLayout354.xml"/>
  <Override ContentType="application/vnd.openxmlformats-officedocument.presentationml.slideLayout+xml" PartName="/ppt/slideLayouts/slideLayout282.xml"/>
  <Override ContentType="application/vnd.openxmlformats-officedocument.presentationml.slideLayout+xml" PartName="/ppt/slideLayouts/slideLayout540.xml"/>
  <Override ContentType="application/vnd.openxmlformats-officedocument.presentationml.slideLayout+xml" PartName="/ppt/slideLayouts/slideLayout397.xml"/>
  <Override ContentType="application/vnd.openxmlformats-officedocument.presentationml.slideLayout+xml" PartName="/ppt/slideLayouts/slideLayout76.xml"/>
  <Override ContentType="application/vnd.openxmlformats-officedocument.presentationml.slideLayout+xml" PartName="/ppt/slideLayouts/slideLayout33.xml"/>
  <Override ContentType="application/vnd.openxmlformats-officedocument.presentationml.slideLayout+xml" PartName="/ppt/slideLayouts/slideLayout476.xml"/>
  <Override ContentType="application/vnd.openxmlformats-officedocument.presentationml.slideLayout+xml" PartName="/ppt/slideLayouts/slideLayout327.xml"/>
  <Override ContentType="application/vnd.openxmlformats-officedocument.presentationml.slideLayout+xml" PartName="/ppt/slideLayouts/slideLayout433.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361.xml"/>
  <Override ContentType="application/vnd.openxmlformats-officedocument.presentationml.slideLayout+xml" PartName="/ppt/slideLayouts/slideLayout175.xml"/>
  <Override ContentType="application/vnd.openxmlformats-officedocument.presentationml.slideLayout+xml" PartName="/ppt/slideLayouts/slideLayout297.xml"/>
  <Override ContentType="application/vnd.openxmlformats-officedocument.presentationml.slideLayout+xml" PartName="/ppt/slideLayouts/slideLayout512.xml"/>
  <Override ContentType="application/vnd.openxmlformats-officedocument.presentationml.slideLayout+xml" PartName="/ppt/slideLayouts/slideLayout555.xml"/>
  <Override ContentType="application/vnd.openxmlformats-officedocument.presentationml.slideLayout+xml" PartName="/ppt/slideLayouts/slideLayout211.xml"/>
  <Override ContentType="application/vnd.openxmlformats-officedocument.presentationml.slideLayout+xml" PartName="/ppt/slideLayouts/slideLayout461.xml"/>
  <Override ContentType="application/vnd.openxmlformats-officedocument.presentationml.slideLayout+xml" PartName="/ppt/slideLayouts/slideLayout126.xml"/>
  <Override ContentType="application/vnd.openxmlformats-officedocument.presentationml.slideLayout+xml" PartName="/ppt/slideLayouts/slideLayout254.xml"/>
  <Override ContentType="application/vnd.openxmlformats-officedocument.presentationml.slideLayout+xml" PartName="/ppt/slideLayouts/slideLayout427.xml"/>
  <Override ContentType="application/vnd.openxmlformats-officedocument.presentationml.slideLayout+xml" PartName="/ppt/slideLayouts/slideLayout169.xml"/>
  <Override ContentType="application/vnd.openxmlformats-officedocument.presentationml.slideLayout+xml" PartName="/ppt/slideLayouts/slideLayout27.xml"/>
  <Override ContentType="application/vnd.openxmlformats-officedocument.presentationml.slideLayout+xml" PartName="/ppt/slideLayouts/slideLayout376.xml"/>
  <Override ContentType="application/vnd.openxmlformats-officedocument.presentationml.slideLayout+xml" PartName="/ppt/slideLayouts/slideLayout549.xml"/>
  <Override ContentType="application/vnd.openxmlformats-officedocument.presentationml.slideLayout+xml" PartName="/ppt/slideLayouts/slideLayout160.xml"/>
  <Override ContentType="application/vnd.openxmlformats-officedocument.presentationml.slideLayout+xml" PartName="/ppt/slideLayouts/slideLayout333.xml"/>
  <Override ContentType="application/vnd.openxmlformats-officedocument.presentationml.slideLayout+xml" PartName="/ppt/slideLayouts/slideLayout506.xml"/>
  <Override ContentType="application/vnd.openxmlformats-officedocument.presentationml.slideLayout+xml" PartName="/ppt/slideLayouts/slideLayout218.xml"/>
  <Override ContentType="application/vnd.openxmlformats-officedocument.presentationml.slideLayout+xml" PartName="/ppt/slideLayouts/slideLayout307.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404.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501.xml"/>
  <Override ContentType="application/vnd.openxmlformats-officedocument.presentationml.slideLayout+xml" PartName="/ppt/slideLayouts/slideLayout315.xml"/>
  <Override ContentType="application/vnd.openxmlformats-officedocument.presentationml.slideLayout+xml" PartName="/ppt/slideLayouts/slideLayout137.xml"/>
  <Override ContentType="application/vnd.openxmlformats-officedocument.presentationml.slideLayout+xml" PartName="/ppt/slideLayouts/slideLayout323.xml"/>
  <Override ContentType="application/vnd.openxmlformats-officedocument.presentationml.slideLayout+xml" PartName="/ppt/slideLayouts/slideLayout498.xml"/>
  <Override ContentType="application/vnd.openxmlformats-officedocument.presentationml.slideLayout+xml" PartName="/ppt/slideLayouts/slideLayout226.xml"/>
  <Override ContentType="application/vnd.openxmlformats-officedocument.presentationml.slideLayout+xml" PartName="/ppt/slideLayouts/slideLayout412.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250.xml"/>
  <Override ContentType="application/vnd.openxmlformats-officedocument.presentationml.slideLayout+xml" PartName="/ppt/slideLayouts/slideLayout145.xml"/>
  <Override ContentType="application/vnd.openxmlformats-officedocument.presentationml.slideLayout+xml" PartName="/ppt/slideLayouts/slideLayout234.xml"/>
  <Override ContentType="application/vnd.openxmlformats-officedocument.presentationml.slideLayout+xml" PartName="/ppt/slideLayouts/slideLayout420.xml"/>
  <Override ContentType="application/vnd.openxmlformats-officedocument.presentationml.slideLayout+xml" PartName="/ppt/slideLayouts/slideLayout331.xml"/>
  <Override ContentType="application/vnd.openxmlformats-officedocument.presentationml.slideLayout+xml" PartName="/ppt/slideLayouts/slideLayout242.xml"/>
  <Override ContentType="application/vnd.openxmlformats-officedocument.presentationml.slideLayout+xml" PartName="/ppt/slideLayouts/slideLayout483.xml"/>
  <Override ContentType="application/vnd.openxmlformats-officedocument.presentationml.slideLayout+xml" PartName="/ppt/slideLayouts/slideLayout289.xml"/>
  <Override ContentType="application/vnd.openxmlformats-officedocument.presentationml.slideLayout+xml" PartName="/ppt/slideLayouts/slideLayout300.xml"/>
  <Override ContentType="application/vnd.openxmlformats-officedocument.presentationml.slideLayout+xml" PartName="/ppt/slideLayouts/slideLayout22.xml"/>
  <Override ContentType="application/vnd.openxmlformats-officedocument.presentationml.slideLayout+xml" PartName="/ppt/slideLayouts/slideLayout386.xml"/>
  <Override ContentType="application/vnd.openxmlformats-officedocument.presentationml.slideLayout+xml" PartName="/ppt/slideLayouts/slideLayout122.xml"/>
  <Override ContentType="application/vnd.openxmlformats-officedocument.presentationml.slideLayout+xml" PartName="/ppt/slideLayouts/slideLayout338.xml"/>
  <Override ContentType="application/vnd.openxmlformats-officedocument.presentationml.slideLayout+xml" PartName="/ppt/slideLayouts/slideLayout53.xml"/>
  <Override ContentType="application/vnd.openxmlformats-officedocument.presentationml.slideLayout+xml" PartName="/ppt/slideLayouts/slideLayout435.xml"/>
  <Override ContentType="application/vnd.openxmlformats-officedocument.presentationml.slideLayout+xml" PartName="/ppt/slideLayouts/slideLayout257.xml"/>
  <Override ContentType="application/vnd.openxmlformats-officedocument.presentationml.slideLayout+xml" PartName="/ppt/slideLayouts/slideLayout532.xml"/>
  <Override ContentType="application/vnd.openxmlformats-officedocument.presentationml.slideLayout+xml" PartName="/ppt/slideLayouts/slideLayout84.xml"/>
  <Override ContentType="application/vnd.openxmlformats-officedocument.presentationml.slideLayout+xml" PartName="/ppt/slideLayouts/slideLayout370.xml"/>
  <Override ContentType="application/vnd.openxmlformats-officedocument.presentationml.slideLayout+xml" PartName="/ppt/slideLayouts/slideLayout92.xml"/>
  <Override ContentType="application/vnd.openxmlformats-officedocument.presentationml.slideLayout+xml" PartName="/ppt/slideLayouts/slideLayout193.xml"/>
  <Override ContentType="application/vnd.openxmlformats-officedocument.presentationml.slideLayout+xml" PartName="/ppt/slideLayouts/slideLayout185.xml"/>
  <Override ContentType="application/vnd.openxmlformats-officedocument.presentationml.slideLayout+xml" PartName="/ppt/slideLayouts/slideLayout362.xml"/>
  <Override ContentType="application/vnd.openxmlformats-officedocument.presentationml.slideLayout+xml" PartName="/ppt/slideLayouts/slideLayout451.xml"/>
  <Override ContentType="application/vnd.openxmlformats-officedocument.presentationml.slideLayout+xml" PartName="/ppt/slideLayouts/slideLayout176.xml"/>
  <Override ContentType="application/vnd.openxmlformats-officedocument.presentationml.slideLayout+xml" PartName="/ppt/slideLayouts/slideLayout548.xml"/>
  <Override ContentType="application/vnd.openxmlformats-officedocument.presentationml.slideLayout+xml" PartName="/ppt/slideLayouts/slideLayout516.xml"/>
  <Override ContentType="application/vnd.openxmlformats-officedocument.presentationml.slideLayout+xml" PartName="/ppt/slideLayouts/slideLayout55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281.xml"/>
  <Override ContentType="application/vnd.openxmlformats-officedocument.presentationml.slideLayout+xml" PartName="/ppt/slideLayouts/slideLayout30.xml"/>
  <Override ContentType="application/vnd.openxmlformats-officedocument.presentationml.slideLayout+xml" PartName="/ppt/slideLayouts/slideLayout428.xml"/>
  <Override ContentType="application/vnd.openxmlformats-officedocument.presentationml.slideLayout+xml" PartName="/ppt/slideLayouts/slideLayout467.xml"/>
  <Override ContentType="application/vnd.openxmlformats-officedocument.presentationml.slideLayout+xml" PartName="/ppt/slideLayouts/slideLayout458.xml"/>
  <Override ContentType="application/vnd.openxmlformats-officedocument.presentationml.slideLayout+xml" PartName="/ppt/slideLayouts/slideLayout69.xml"/>
  <Override ContentType="application/vnd.openxmlformats-officedocument.presentationml.slideLayout+xml" PartName="/ppt/slideLayouts/slideLayout114.xml"/>
  <Override ContentType="application/vnd.openxmlformats-officedocument.presentationml.slideLayout+xml" PartName="/ppt/slideLayouts/slideLayout475.xml"/>
  <Override ContentType="application/vnd.openxmlformats-officedocument.presentationml.slideLayout+xml" PartName="/ppt/slideLayouts/slideLayout394.xml"/>
  <Override ContentType="application/vnd.openxmlformats-officedocument.presentationml.slideLayout+xml" PartName="/ppt/slideLayouts/slideLayout13.xml"/>
  <Override ContentType="application/vnd.openxmlformats-officedocument.presentationml.slideLayout+xml" PartName="/ppt/slideLayouts/slideLayout347.xml"/>
  <Override ContentType="application/vnd.openxmlformats-officedocument.presentationml.slideLayout+xml" PartName="/ppt/slideLayouts/slideLayout377.xml"/>
  <Override ContentType="application/vnd.openxmlformats-officedocument.presentationml.slideLayout+xml" PartName="/ppt/slideLayouts/slideLayout161.xml"/>
  <Override ContentType="application/vnd.openxmlformats-officedocument.presentationml.slideLayout+xml" PartName="/ppt/slideLayouts/slideLayout524.xml"/>
  <Override ContentType="application/vnd.openxmlformats-officedocument.presentationml.slideLayout+xml" PartName="/ppt/slideLayouts/slideLayout490.xml"/>
  <Override ContentType="application/vnd.openxmlformats-officedocument.presentationml.slideLayout+xml" PartName="/ppt/slideLayouts/slideLayout266.xml"/>
  <Override ContentType="application/vnd.openxmlformats-officedocument.presentationml.slideLayout+xml" PartName="/ppt/slideLayouts/slideLayout541.xml"/>
  <Override ContentType="application/vnd.openxmlformats-officedocument.presentationml.slideLayout+xml" PartName="/ppt/slideLayouts/slideLayout460.xml"/>
  <Override ContentType="application/vnd.openxmlformats-officedocument.presentationml.slideLayout+xml" PartName="/ppt/slideLayouts/slideLayout249.xml"/>
  <Override ContentType="application/vnd.openxmlformats-officedocument.presentationml.slideLayout+xml" PartName="/ppt/slideLayouts/slideLayout168.xml"/>
  <Override ContentType="application/vnd.openxmlformats-officedocument.presentationml.slideLayout+xml" PartName="/ppt/slideLayouts/slideLayout210.xml"/>
  <Override ContentType="application/vnd.openxmlformats-officedocument.presentationml.slideLayout+xml" PartName="/ppt/slideLayouts/slideLayout443.xml"/>
  <Override ContentType="application/vnd.openxmlformats-officedocument.presentationml.slideLayout+xml" PartName="/ppt/slideLayouts/slideLayout45.xml"/>
  <Override ContentType="application/vnd.openxmlformats-officedocument.presentationml.slideLayout+xml" PartName="/ppt/slideLayouts/slideLayout296.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421.xml"/>
  <Override ContentType="application/vnd.openxmlformats-officedocument.presentationml.slideLayout+xml" PartName="/ppt/slideLayouts/slideLayout499.xml"/>
  <Override ContentType="application/vnd.openxmlformats-officedocument.presentationml.slideLayout+xml" PartName="/ppt/slideLayouts/slideLayout235.xml"/>
  <Override ContentType="application/vnd.openxmlformats-officedocument.presentationml.slideLayout+xml" PartName="/ppt/slideLayouts/slideLayout46.xml"/>
  <Override ContentType="application/vnd.openxmlformats-officedocument.presentationml.slideLayout+xml" PartName="/ppt/slideLayouts/slideLayout219.xml"/>
  <Override ContentType="application/vnd.openxmlformats-officedocument.presentationml.slideLayout+xml" PartName="/ppt/slideLayouts/slideLayout70.xml"/>
  <Override ContentType="application/vnd.openxmlformats-officedocument.presentationml.slideLayout+xml" PartName="/ppt/slideLayouts/slideLayout217.xml"/>
  <Override ContentType="application/vnd.openxmlformats-officedocument.presentationml.slideLayout+xml" PartName="/ppt/slideLayouts/slideLayout308.xml"/>
  <Override ContentType="application/vnd.openxmlformats-officedocument.presentationml.slideLayout+xml" PartName="/ppt/slideLayouts/slideLayout314.xml"/>
  <Override ContentType="application/vnd.openxmlformats-officedocument.presentationml.slideLayout+xml" PartName="/ppt/slideLayouts/slideLayout500.xml"/>
  <Override ContentType="application/vnd.openxmlformats-officedocument.presentationml.slideLayout+xml" PartName="/ppt/slideLayouts/slideLayout128.xml"/>
  <Override ContentType="application/vnd.openxmlformats-officedocument.presentationml.slideLayout+xml" PartName="/ppt/slideLayouts/slideLayout489.xml"/>
  <Override ContentType="application/vnd.openxmlformats-officedocument.presentationml.slideLayout+xml" PartName="/ppt/slideLayouts/slideLayout403.xml"/>
  <Override ContentType="application/vnd.openxmlformats-officedocument.presentationml.slideLayout+xml" PartName="/ppt/slideLayouts/slideLayout225.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162.xml"/>
  <Override ContentType="application/vnd.openxmlformats-officedocument.presentationml.slideLayout+xml" PartName="/ppt/slideLayouts/slideLayout251.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152.xml"/>
  <Override ContentType="application/vnd.openxmlformats-officedocument.presentationml.slideLayout+xml" PartName="/ppt/slideLayouts/slideLayout339.xml"/>
  <Override ContentType="application/vnd.openxmlformats-officedocument.presentationml.slideLayout+xml" PartName="/ppt/slideLayouts/slideLayout436.xml"/>
  <Override ContentType="application/vnd.openxmlformats-officedocument.presentationml.slideLayout+xml" PartName="/ppt/slideLayouts/slideLayout288.xml"/>
  <Override ContentType="application/vnd.openxmlformats-officedocument.presentationml.slideLayout+xml" PartName="/ppt/slideLayouts/slideLayout330.xml"/>
  <Override ContentType="application/vnd.openxmlformats-officedocument.presentationml.slideLayout+xml" PartName="/ppt/slideLayouts/slideLayout85.xml"/>
  <Override ContentType="application/vnd.openxmlformats-officedocument.presentationml.slideLayout+xml" PartName="/ppt/slideLayouts/slideLayout202.xml"/>
  <Override ContentType="application/vnd.openxmlformats-officedocument.presentationml.slideLayout+xml" PartName="/ppt/slideLayouts/slideLayout509.xml"/>
  <Override ContentType="application/vnd.openxmlformats-officedocument.presentationml.slideLayout+xml" PartName="/ppt/slideLayouts/slideLayout177.xml"/>
  <Override ContentType="application/vnd.openxmlformats-officedocument.presentationml.slideLayout+xml" PartName="/ppt/slideLayouts/slideLayout36.xml"/>
  <Override ContentType="application/vnd.openxmlformats-officedocument.presentationml.slideLayout+xml" PartName="/ppt/slideLayouts/slideLayout274.xml"/>
  <Override ContentType="application/vnd.openxmlformats-officedocument.presentationml.slideLayout+xml" PartName="/ppt/slideLayouts/slideLayout515.xml"/>
  <Override ContentType="application/vnd.openxmlformats-officedocument.presentationml.slideLayout+xml" PartName="/ppt/slideLayouts/slideLayout385.xml"/>
  <Override ContentType="application/vnd.openxmlformats-officedocument.presentationml.slideLayout+xml" PartName="/ppt/slideLayouts/slideLayout324.xml"/>
  <Override ContentType="application/vnd.openxmlformats-officedocument.presentationml.slideLayout+xml" PartName="/ppt/slideLayouts/slideLayout452.xml"/>
  <Override ContentType="application/vnd.openxmlformats-officedocument.presentationml.slideLayout+xml" PartName="/ppt/slideLayouts/slideLayout273.xml"/>
  <Override ContentType="application/vnd.openxmlformats-officedocument.presentationml.slideLayout+xml" PartName="/ppt/slideLayouts/slideLayout531.xml"/>
  <Override ContentType="application/vnd.openxmlformats-officedocument.presentationml.slideLayout+xml" PartName="/ppt/slideLayouts/slideLayout184.xml"/>
  <Override ContentType="application/vnd.openxmlformats-officedocument.presentationml.slideLayout+xml" PartName="/ppt/slideLayouts/slideLayout329.xml"/>
  <Override ContentType="application/vnd.openxmlformats-officedocument.presentationml.slideLayout+xml" PartName="/ppt/slideLayouts/slideLayout167.xml"/>
  <Override ContentType="application/vnd.openxmlformats-officedocument.presentationml.slideLayout+xml" PartName="/ppt/slideLayouts/slideLayout107.xml"/>
  <Override ContentType="application/vnd.openxmlformats-officedocument.presentationml.slideLayout+xml" PartName="/ppt/slideLayouts/slideLayout557.xml"/>
  <Override ContentType="application/vnd.openxmlformats-officedocument.presentationml.slideLayout+xml" PartName="/ppt/slideLayouts/slideLayout256.xml"/>
  <Override ContentType="application/vnd.openxmlformats-officedocument.presentationml.slideLayout+xml" PartName="/ppt/slideLayouts/slideLayout442.xml"/>
  <Override ContentType="application/vnd.openxmlformats-officedocument.presentationml.slideLayout+xml" PartName="/ppt/slideLayouts/slideLayout468.xml"/>
  <Override ContentType="application/vnd.openxmlformats-officedocument.presentationml.slideLayout+xml" PartName="/ppt/slideLayouts/slideLayout91.xml"/>
  <Override ContentType="application/vnd.openxmlformats-officedocument.presentationml.slideLayout+xml" PartName="/ppt/slideLayouts/slideLayout220.xml"/>
  <Override ContentType="application/vnd.openxmlformats-officedocument.presentationml.slideLayout+xml" PartName="/ppt/slideLayouts/slideLayout395.xml"/>
  <Override ContentType="application/vnd.openxmlformats-officedocument.presentationml.slideLayout+xml" PartName="/ppt/slideLayouts/slideLayout68.xml"/>
  <Override ContentType="application/vnd.openxmlformats-officedocument.presentationml.slideLayout+xml" PartName="/ppt/slideLayouts/slideLayout203.xml"/>
  <Override ContentType="application/vnd.openxmlformats-officedocument.presentationml.slideLayout+xml" PartName="/ppt/slideLayouts/slideLayout419.xml"/>
  <Override ContentType="application/vnd.openxmlformats-officedocument.presentationml.slideLayout+xml" PartName="/ppt/slideLayouts/slideLayout290.xml"/>
  <Override ContentType="application/vnd.openxmlformats-officedocument.presentationml.slideLayout+xml" PartName="/ppt/slideLayouts/slideLayout378.xml"/>
  <Override ContentType="application/vnd.openxmlformats-officedocument.presentationml.slideLayout+xml" PartName="/ppt/slideLayouts/slideLayout508.xml"/>
  <Override ContentType="application/vnd.openxmlformats-officedocument.presentationml.slideLayout+xml" PartName="/ppt/slideLayouts/slideLayout547.xml"/>
  <Override ContentType="application/vnd.openxmlformats-officedocument.presentationml.slideLayout+xml" PartName="/ppt/slideLayouts/slideLayout267.xml"/>
  <Override ContentType="application/vnd.openxmlformats-officedocument.presentationml.slideLayout+xml" PartName="/ppt/slideLayouts/slideLayout542.xml"/>
  <Override ContentType="application/vnd.openxmlformats-officedocument.presentationml.slideLayout+xml" PartName="/ppt/slideLayouts/slideLayout130.xml"/>
  <Override ContentType="application/vnd.openxmlformats-officedocument.presentationml.slideLayout+xml" PartName="/ppt/slideLayouts/slideLayout525.xml"/>
  <Override ContentType="application/vnd.openxmlformats-officedocument.presentationml.slideLayout+xml" PartName="/ppt/slideLayouts/slideLayout113.xml"/>
  <Override ContentType="application/vnd.openxmlformats-officedocument.presentationml.slideLayout+xml" PartName="/ppt/slideLayouts/slideLayout457.xml"/>
  <Override ContentType="application/vnd.openxmlformats-officedocument.presentationml.slideLayout+xml" PartName="/ppt/slideLayouts/slideLayout241.xml"/>
  <Override ContentType="application/vnd.openxmlformats-officedocument.presentationml.slideLayout+xml" PartName="/ppt/slideLayouts/slideLayout363.xml"/>
  <Override ContentType="application/vnd.openxmlformats-officedocument.presentationml.slideLayout+xml" PartName="/ppt/slideLayouts/slideLayout31.xml"/>
  <Override ContentType="application/vnd.openxmlformats-officedocument.presentationml.slideLayout+xml" PartName="/ppt/slideLayouts/slideLayout14.xml"/>
  <Override ContentType="application/vnd.openxmlformats-officedocument.presentationml.slideLayout+xml" PartName="/ppt/slideLayouts/slideLayout380.xml"/>
  <Override ContentType="application/vnd.openxmlformats-officedocument.presentationml.slideLayout+xml" PartName="/ppt/slideLayouts/slideLayout474.xml"/>
  <Override ContentType="application/vnd.openxmlformats-officedocument.presentationml.slideLayout+xml" PartName="/ppt/slideLayouts/slideLayout510.xml"/>
  <Override ContentType="application/vnd.openxmlformats-officedocument.presentationml.slideLayout+xml" PartName="/ppt/slideLayouts/slideLayout199.xml"/>
  <Override ContentType="application/vnd.openxmlformats-officedocument.presentationml.slideLayout+xml" PartName="/ppt/slideLayouts/slideLayout491.xml"/>
  <Override ContentType="application/vnd.openxmlformats-officedocument.presentationml.slideLayout+xml" PartName="/ppt/slideLayouts/slideLayout346.xml"/>
  <Override ContentType="application/vnd.openxmlformats-officedocument.presentationml.slideLayout+xml" PartName="/ppt/slideLayouts/slideLayout171.xml"/>
  <Override ContentType="application/vnd.openxmlformats-officedocument.presentationml.slideLayout+xml" PartName="/ppt/slideLayouts/slideLayout392.xml"/>
  <Override ContentType="application/vnd.openxmlformats-officedocument.presentationml.slideLayout+xml" PartName="/ppt/slideLayouts/slideLayout120.xml"/>
  <Override ContentType="application/vnd.openxmlformats-officedocument.presentationml.slideLayout+xml" PartName="/ppt/slideLayouts/slideLayout163.xml"/>
  <Override ContentType="application/vnd.openxmlformats-officedocument.presentationml.slideLayout+xml" PartName="/ppt/slideLayouts/slideLayout437.xml"/>
  <Override ContentType="application/vnd.openxmlformats-officedocument.presentationml.slideLayout+xml" PartName="/ppt/slideLayouts/slideLayout538.xml"/>
  <Override ContentType="application/vnd.openxmlformats-officedocument.presentationml.slideLayout+xml" PartName="/ppt/slideLayouts/slideLayout402.xml"/>
  <Override ContentType="application/vnd.openxmlformats-officedocument.presentationml.slideLayout+xml" PartName="/ppt/slideLayouts/slideLayout216.xml"/>
  <Override ContentType="application/vnd.openxmlformats-officedocument.presentationml.slideLayout+xml" PartName="/ppt/slideLayouts/slideLayout309.xml"/>
  <Override ContentType="application/vnd.openxmlformats-officedocument.presentationml.slideLayout+xml" PartName="/ppt/slideLayouts/slideLayout259.xml"/>
  <Override ContentType="application/vnd.openxmlformats-officedocument.presentationml.slideLayout+xml" PartName="/ppt/slideLayouts/slideLayout550.xml"/>
  <Override ContentType="application/vnd.openxmlformats-officedocument.presentationml.slideLayout+xml" PartName="/ppt/slideLayouts/slideLayout208.xml"/>
  <Override ContentType="application/vnd.openxmlformats-officedocument.presentationml.slideLayout+xml" PartName="/ppt/slideLayouts/slideLayout503.xml"/>
  <Override ContentType="application/vnd.openxmlformats-officedocument.presentationml.slideLayout+xml" PartName="/ppt/slideLayouts/slideLayout178.xml"/>
  <Override ContentType="application/vnd.openxmlformats-officedocument.presentationml.slideLayout+xml" PartName="/ppt/slideLayouts/slideLayout135.xml"/>
  <Override ContentType="application/vnd.openxmlformats-officedocument.presentationml.slideLayout+xml" PartName="/ppt/slideLayouts/slideLayout546.xml"/>
  <Override ContentType="application/vnd.openxmlformats-officedocument.presentationml.slideLayout+xml" PartName="/ppt/slideLayouts/slideLayout422.xml"/>
  <Override ContentType="application/vnd.openxmlformats-officedocument.presentationml.slideLayout+xml" PartName="/ppt/slideLayouts/slideLayout465.xml"/>
  <Override ContentType="application/vnd.openxmlformats-officedocument.presentationml.slideLayout+xml" PartName="/ppt/slideLayouts/slideLayout291.xml"/>
  <Override ContentType="application/vnd.openxmlformats-officedocument.presentationml.slideLayout+xml" PartName="/ppt/slideLayouts/slideLayout194.xml"/>
  <Override ContentType="application/vnd.openxmlformats-officedocument.presentationml.slideLayout+xml" PartName="/ppt/slideLayouts/slideLayout287.xml"/>
  <Override ContentType="application/vnd.openxmlformats-officedocument.presentationml.slideLayout+xml" PartName="/ppt/slideLayouts/slideLayout71.xml"/>
  <Override ContentType="application/vnd.openxmlformats-officedocument.presentationml.slideLayout+xml" PartName="/ppt/slideLayouts/slideLayout372.xml"/>
  <Override ContentType="application/vnd.openxmlformats-officedocument.presentationml.slideLayout+xml" PartName="/ppt/slideLayouts/slideLayout151.xml"/>
  <Override ContentType="application/vnd.openxmlformats-officedocument.presentationml.slideLayout+xml" PartName="/ppt/slideLayouts/slideLayout244.xml"/>
  <Override ContentType="application/vnd.openxmlformats-officedocument.presentationml.slideLayout+xml" PartName="/ppt/slideLayouts/slideLayout201.xml"/>
  <Override ContentType="application/vnd.openxmlformats-officedocument.presentationml.slideLayout+xml" PartName="/ppt/slideLayouts/slideLayout302.xml"/>
  <Override ContentType="application/vnd.openxmlformats-officedocument.presentationml.slideLayout+xml" PartName="/ppt/slideLayouts/slideLayout409.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345.xml"/>
  <Override ContentType="application/vnd.openxmlformats-officedocument.presentationml.slideLayout+xml" PartName="/ppt/slideLayouts/slideLayout67.xml"/>
  <Override ContentType="application/vnd.openxmlformats-officedocument.presentationml.slideLayout+xml" PartName="/ppt/slideLayouts/slideLayout116.xml"/>
  <Override ContentType="application/vnd.openxmlformats-officedocument.presentationml.slideLayout+xml" PartName="/ppt/slideLayouts/slideLayout221.xml"/>
  <Override ContentType="application/vnd.openxmlformats-officedocument.presentationml.slideLayout+xml" PartName="/ppt/slideLayouts/slideLayout522.xml"/>
  <Override ContentType="application/vnd.openxmlformats-officedocument.presentationml.slideLayout+xml" PartName="/ppt/slideLayouts/slideLayout418.xml"/>
  <Override ContentType="application/vnd.openxmlformats-officedocument.presentationml.slideLayout+xml" PartName="/ppt/slideLayouts/slideLayout336.xml"/>
  <Override ContentType="application/vnd.openxmlformats-officedocument.presentationml.slideLayout+xml" PartName="/ppt/slideLayouts/slideLayout388.xml"/>
  <Override ContentType="application/vnd.openxmlformats-officedocument.presentationml.slideLayout+xml" PartName="/ppt/slideLayouts/slideLayout530.xml"/>
  <Override ContentType="application/vnd.openxmlformats-officedocument.presentationml.slideLayout+xml" PartName="/ppt/slideLayouts/slideLayout166.xml"/>
  <Override ContentType="application/vnd.openxmlformats-officedocument.presentationml.slideLayout+xml" PartName="/ppt/slideLayouts/slideLayout379.xml"/>
  <Override ContentType="application/vnd.openxmlformats-officedocument.presentationml.slideLayout+xml" PartName="/ppt/slideLayouts/slideLayout272.xml"/>
  <Override ContentType="application/vnd.openxmlformats-officedocument.presentationml.slideLayout+xml" PartName="/ppt/slideLayouts/slideLayout264.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43.xml"/>
  <Override ContentType="application/vnd.openxmlformats-officedocument.presentationml.slideLayout+xml" PartName="/ppt/slideLayouts/slideLayout364.xml"/>
  <Override ContentType="application/vnd.openxmlformats-officedocument.presentationml.slideLayout+xml" PartName="/ppt/slideLayouts/slideLayout51.xml"/>
  <Override ContentType="application/vnd.openxmlformats-officedocument.presentationml.slideLayout+xml" PartName="/ppt/slideLayouts/slideLayout445.xml"/>
  <Override ContentType="application/vnd.openxmlformats-officedocument.presentationml.slideLayout+xml" PartName="/ppt/slideLayouts/slideLayout94.xml"/>
  <Override ContentType="application/vnd.openxmlformats-officedocument.presentationml.slideLayout+xml" PartName="/ppt/slideLayouts/slideLayout488.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317.xml"/>
  <Override ContentType="application/vnd.openxmlformats-officedocument.presentationml.slideLayout+xml" PartName="/ppt/slideLayouts/slideLayout187.xml"/>
  <Override ContentType="application/vnd.openxmlformats-officedocument.presentationml.slideLayout+xml" PartName="/ppt/slideLayouts/slideLayout321.xml"/>
  <Override ContentType="application/vnd.openxmlformats-officedocument.presentationml.slideLayout+xml" PartName="/ppt/slideLayouts/slideLayout492.xml"/>
  <Override ContentType="application/vnd.openxmlformats-officedocument.presentationml.slideLayout+xml" PartName="/ppt/slideLayouts/slideLayout236.xml"/>
  <Override ContentType="application/vnd.openxmlformats-officedocument.presentationml.slideLayout+xml" PartName="/ppt/slideLayouts/slideLayout518.xml"/>
  <Override ContentType="application/vnd.openxmlformats-officedocument.presentationml.slideLayout+xml" PartName="/ppt/slideLayouts/slideLayout191.xml"/>
  <Override ContentType="application/vnd.openxmlformats-officedocument.presentationml.slideLayout+xml" PartName="/ppt/slideLayouts/slideLayout279.xml"/>
  <Override ContentType="application/vnd.openxmlformats-officedocument.presentationml.slideLayout+xml" PartName="/ppt/slideLayouts/slideLayout537.xml"/>
  <Override ContentType="application/vnd.openxmlformats-officedocument.presentationml.slideLayout+xml" PartName="/ppt/slideLayouts/slideLayout430.xml"/>
  <Override ContentType="application/vnd.openxmlformats-officedocument.presentationml.slideLayout+xml" PartName="/ppt/slideLayouts/slideLayout473.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108.xml"/>
  <Override ContentType="application/vnd.openxmlformats-officedocument.presentationml.slideLayout+xml" PartName="/ppt/slideLayouts/slideLayout138.xml"/>
  <Override ContentType="application/vnd.openxmlformats-officedocument.presentationml.slideLayout+xml" PartName="/ppt/slideLayouts/slideLayout200.xml"/>
  <Override ContentType="application/vnd.openxmlformats-officedocument.presentationml.slideLayout+xml" PartName="/ppt/slideLayouts/slideLayout243.xml"/>
  <Override ContentType="application/vnd.openxmlformats-officedocument.presentationml.slideLayout+xml" PartName="/ppt/slideLayouts/slideLayout286.xml"/>
  <Override ContentType="application/vnd.openxmlformats-officedocument.presentationml.slideLayout+xml" PartName="/ppt/slideLayouts/slideLayout472.xml"/>
  <Override ContentType="application/vnd.openxmlformats-officedocument.presentationml.slideLayout+xml" PartName="/ppt/slideLayouts/slideLayout438.xml"/>
  <Override ContentType="application/vnd.openxmlformats-officedocument.presentationml.slideLayout+xml" PartName="/ppt/slideLayouts/slideLayout38.xml"/>
  <Override ContentType="application/vnd.openxmlformats-officedocument.presentationml.slideLayout+xml" PartName="/ppt/slideLayouts/slideLayout170.xml"/>
  <Override ContentType="application/vnd.openxmlformats-officedocument.presentationml.slideLayout+xml" PartName="/ppt/slideLayouts/slideLayout551.xml"/>
  <Override ContentType="application/vnd.openxmlformats-officedocument.presentationml.slideLayout+xml" PartName="/ppt/slideLayouts/slideLayout101.xml"/>
  <Override ContentType="application/vnd.openxmlformats-officedocument.presentationml.slideLayout+xml" PartName="/ppt/slideLayouts/slideLayout179.xml"/>
  <Override ContentType="application/vnd.openxmlformats-officedocument.presentationml.slideLayout+xml" PartName="/ppt/slideLayouts/slideLayout365.xml"/>
  <Override ContentType="application/vnd.openxmlformats-officedocument.presentationml.slideLayout+xml" PartName="/ppt/slideLayouts/slideLayout322.xml"/>
  <Override ContentType="application/vnd.openxmlformats-officedocument.presentationml.slideLayout+xml" PartName="/ppt/slideLayouts/slideLayout136.xml"/>
  <Override ContentType="application/vnd.openxmlformats-officedocument.presentationml.slideLayout+xml" PartName="/ppt/slideLayouts/slideLayout292.xml"/>
  <Override ContentType="application/vnd.openxmlformats-officedocument.presentationml.slideLayout+xml" PartName="/ppt/slideLayouts/slideLayout423.xml"/>
  <Override ContentType="application/vnd.openxmlformats-officedocument.presentationml.slideLayout+xml" PartName="/ppt/slideLayouts/slideLayout215.xml"/>
  <Override ContentType="application/vnd.openxmlformats-officedocument.presentationml.slideLayout+xml" PartName="/ppt/slideLayouts/slideLayout539.xml"/>
  <Override ContentType="application/vnd.openxmlformats-officedocument.presentationml.slideLayout+xml" PartName="/ppt/slideLayouts/slideLayout258.xml"/>
  <Override ContentType="application/vnd.openxmlformats-officedocument.presentationml.slideLayout+xml" PartName="/ppt/slideLayouts/slideLayout466.xml"/>
  <Override ContentType="application/vnd.openxmlformats-officedocument.presentationml.slideLayout+xml" PartName="/ppt/slideLayouts/slideLayout72.xml"/>
  <Override ContentType="application/vnd.openxmlformats-officedocument.presentationml.slideLayout+xml" PartName="/ppt/slideLayouts/slideLayout164.xml"/>
  <Override ContentType="application/vnd.openxmlformats-officedocument.presentationml.slideLayout+xml" PartName="/ppt/slideLayouts/slideLayout66.xml"/>
  <Override ContentType="application/vnd.openxmlformats-officedocument.presentationml.slideLayout+xml" PartName="/ppt/slideLayouts/slideLayout209.xml"/>
  <Override ContentType="application/vnd.openxmlformats-officedocument.presentationml.slideLayout+xml" PartName="/ppt/slideLayouts/slideLayout545.xml"/>
  <Override ContentType="application/vnd.openxmlformats-officedocument.presentationml.slideLayout+xml" PartName="/ppt/slideLayouts/slideLayout502.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417.xml"/>
  <Override ContentType="application/vnd.openxmlformats-officedocument.presentationml.slideLayout+xml" PartName="/ppt/slideLayouts/slideLayout337.xml"/>
  <Override ContentType="application/vnd.openxmlformats-officedocument.presentationml.slideLayout+xml" PartName="/ppt/slideLayouts/slideLayout523.xml"/>
  <Override ContentType="application/vnd.openxmlformats-officedocument.presentationml.slideLayout+xml" PartName="/ppt/slideLayouts/slideLayout222.xml"/>
  <Override ContentType="application/vnd.openxmlformats-officedocument.presentationml.slideLayout+xml" PartName="/ppt/slideLayouts/slideLayout16.xml"/>
  <Override ContentType="application/vnd.openxmlformats-officedocument.presentationml.slideLayout+xml" PartName="/ppt/slideLayouts/slideLayout265.xml"/>
  <Override ContentType="application/vnd.openxmlformats-officedocument.presentationml.slideLayout+xml" PartName="/ppt/slideLayouts/slideLayout59.xml"/>
  <Override ContentType="application/vnd.openxmlformats-officedocument.presentationml.slideLayout+xml" PartName="/ppt/slideLayouts/slideLayout371.xml"/>
  <Override ContentType="application/vnd.openxmlformats-officedocument.presentationml.slideLayout+xml" PartName="/ppt/slideLayouts/slideLayout387.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416.xml"/>
  <Override ContentType="application/vnd.openxmlformats-officedocument.presentationml.slideLayout+xml" PartName="/ppt/slideLayouts/slideLayout459.xml"/>
  <Override ContentType="application/vnd.openxmlformats-officedocument.presentationml.slideLayout+xml" PartName="/ppt/slideLayouts/slideLayout344.xml"/>
  <Override ContentType="application/vnd.openxmlformats-officedocument.presentationml.slideLayout+xml" PartName="/ppt/slideLayouts/slideLayout115.xml"/>
  <Override ContentType="application/vnd.openxmlformats-officedocument.presentationml.slideLayout+xml" PartName="/ppt/slideLayouts/slideLayout301.xml"/>
  <Override ContentType="application/vnd.openxmlformats-officedocument.presentationml.slideLayout+xml" PartName="/ppt/slideLayouts/slideLayout450.xml"/>
  <Override ContentType="application/vnd.openxmlformats-officedocument.presentationml.slideLayout+xml" PartName="/ppt/slideLayouts/slideLayout192.xml"/>
  <Override ContentType="application/vnd.openxmlformats-officedocument.presentationml.slideLayout+xml" PartName="/ppt/slideLayouts/slideLayout493.xml"/>
  <Override ContentType="application/vnd.openxmlformats-officedocument.presentationml.slideLayout+xml" PartName="/ppt/slideLayouts/slideLayout517.xml"/>
  <Override ContentType="application/vnd.openxmlformats-officedocument.presentationml.slideLayout+xml" PartName="/ppt/slideLayouts/slideLayout100.xml"/>
  <Override ContentType="application/vnd.openxmlformats-officedocument.presentationml.slideLayout+xml" PartName="/ppt/slideLayouts/slideLayout237.xml"/>
  <Override ContentType="application/vnd.openxmlformats-officedocument.presentationml.slideLayout+xml" PartName="/ppt/slideLayouts/slideLayout143.xml"/>
  <Override ContentType="application/vnd.openxmlformats-officedocument.presentationml.slideLayout+xml" PartName="/ppt/slideLayouts/slideLayout401.xml"/>
  <Override ContentType="application/vnd.openxmlformats-officedocument.presentationml.slideLayout+xml" PartName="/ppt/slideLayouts/slideLayout271.xml"/>
  <Override ContentType="application/vnd.openxmlformats-officedocument.presentationml.slideLayout+xml" PartName="/ppt/slideLayouts/slideLayout444.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350.xml"/>
  <Override ContentType="application/vnd.openxmlformats-officedocument.presentationml.slideLayout+xml" PartName="/ppt/slideLayouts/slideLayout93.xml"/>
  <Override ContentType="application/vnd.openxmlformats-officedocument.presentationml.slideLayout+xml" PartName="/ppt/slideLayouts/slideLayout316.xml"/>
  <Override ContentType="application/vnd.openxmlformats-officedocument.presentationml.slideLayout+xml" PartName="/ppt/slideLayouts/slideLayout393.xml"/>
  <Override ContentType="application/vnd.openxmlformats-officedocument.presentationml.slideLayout+xml" PartName="/ppt/slideLayouts/slideLayout487.xml"/>
  <Override ContentType="application/vnd.openxmlformats-officedocument.presentationml.slideLayout+xml" PartName="/ppt/slideLayouts/slideLayout186.xml"/>
  <Override ContentType="application/vnd.openxmlformats-officedocument.presentationml.slideLayout+xml" PartName="/ppt/slideLayouts/slideLayout359.xml"/>
  <Override ContentType="application/vnd.openxmlformats-officedocument.presentationml.slideMaster+xml" PartName="/ppt/slideMasters/slideMaster2.xml"/>
  <Override ContentType="application/vnd.openxmlformats-officedocument.presentationml.slideMaster+xml" PartName="/ppt/slideMasters/slideMaster9.xml"/>
  <Override ContentType="application/vnd.openxmlformats-officedocument.presentationml.slideMaster+xml" PartName="/ppt/slideMasters/slideMaster18.xml"/>
  <Override ContentType="application/vnd.openxmlformats-officedocument.presentationml.slideMaster+xml" PartName="/ppt/slideMasters/slideMaster11.xml"/>
  <Override ContentType="application/vnd.openxmlformats-officedocument.presentationml.slideMaster+xml" PartName="/ppt/slideMasters/slideMaster13.xml"/>
  <Override ContentType="application/vnd.openxmlformats-officedocument.presentationml.slideMaster+xml" PartName="/ppt/slideMasters/slideMaster10.xml"/>
  <Override ContentType="application/vnd.openxmlformats-officedocument.presentationml.slideMaster+xml" PartName="/ppt/slideMasters/slideMaster15.xml"/>
  <Override ContentType="application/vnd.openxmlformats-officedocument.presentationml.slideMaster+xml" PartName="/ppt/slideMasters/slideMaster1.xml"/>
  <Override ContentType="application/vnd.openxmlformats-officedocument.presentationml.slideMaster+xml" PartName="/ppt/slideMasters/slideMaster7.xml"/>
  <Override ContentType="application/vnd.openxmlformats-officedocument.presentationml.slideMaster+xml" PartName="/ppt/slideMasters/slideMaster5.xml"/>
  <Override ContentType="application/vnd.openxmlformats-officedocument.presentationml.slideMaster+xml" PartName="/ppt/slideMasters/slideMaster8.xml"/>
  <Override ContentType="application/vnd.openxmlformats-officedocument.presentationml.slideMaster+xml" PartName="/ppt/slideMasters/slideMaster3.xml"/>
  <Override ContentType="application/vnd.openxmlformats-officedocument.presentationml.slideMaster+xml" PartName="/ppt/slideMasters/slideMaster14.xml"/>
  <Override ContentType="application/vnd.openxmlformats-officedocument.presentationml.slideMaster+xml" PartName="/ppt/slideMasters/slideMaster17.xml"/>
  <Override ContentType="application/vnd.openxmlformats-officedocument.presentationml.slideMaster+xml" PartName="/ppt/slideMasters/slideMaster12.xml"/>
  <Override ContentType="application/vnd.openxmlformats-officedocument.presentationml.slideMaster+xml" PartName="/ppt/slideMasters/slideMaster16.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14.xml"/>
  <Override ContentType="application/vnd.openxmlformats-officedocument.theme+xml" PartName="/ppt/theme/theme6.xml"/>
  <Override ContentType="application/vnd.openxmlformats-officedocument.theme+xml" PartName="/ppt/theme/theme19.xml"/>
  <Override ContentType="application/vnd.openxmlformats-officedocument.theme+xml" PartName="/ppt/theme/theme3.xml"/>
  <Override ContentType="application/vnd.openxmlformats-officedocument.theme+xml" PartName="/ppt/theme/theme17.xml"/>
  <Override ContentType="application/vnd.openxmlformats-officedocument.theme+xml" PartName="/ppt/theme/theme11.xml"/>
  <Override ContentType="application/vnd.openxmlformats-officedocument.theme+xml" PartName="/ppt/theme/theme5.xml"/>
  <Override ContentType="application/vnd.openxmlformats-officedocument.theme+xml" PartName="/ppt/theme/theme15.xml"/>
  <Override ContentType="application/vnd.openxmlformats-officedocument.theme+xml" PartName="/ppt/theme/theme9.xml"/>
  <Override ContentType="application/vnd.openxmlformats-officedocument.theme+xml" PartName="/ppt/theme/theme13.xml"/>
  <Override ContentType="application/vnd.openxmlformats-officedocument.theme+xml" PartName="/ppt/theme/theme7.xml"/>
  <Override ContentType="application/vnd.openxmlformats-officedocument.theme+xml" PartName="/ppt/theme/theme2.xml"/>
  <Override ContentType="application/vnd.openxmlformats-officedocument.theme+xml" PartName="/ppt/theme/theme4.xml"/>
  <Override ContentType="application/vnd.openxmlformats-officedocument.theme+xml" PartName="/ppt/theme/theme18.xml"/>
  <Override ContentType="application/vnd.openxmlformats-officedocument.theme+xml" PartName="/ppt/theme/theme8.xml"/>
  <Override ContentType="application/vnd.openxmlformats-officedocument.theme+xml" PartName="/ppt/theme/theme10.xml"/>
  <Override ContentType="application/vnd.openxmlformats-officedocument.theme+xml" PartName="/ppt/theme/theme16.xml"/>
  <Override ContentType="application/vnd.openxmlformats-officedocument.theme+xml" PartName="/ppt/theme/theme1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4205" r:id="rId4"/>
    <p:sldMasterId id="2147484206" r:id="rId5"/>
    <p:sldMasterId id="2147484207" r:id="rId6"/>
    <p:sldMasterId id="2147484208" r:id="rId7"/>
    <p:sldMasterId id="2147484209" r:id="rId8"/>
    <p:sldMasterId id="2147484210" r:id="rId9"/>
    <p:sldMasterId id="2147484211" r:id="rId10"/>
    <p:sldMasterId id="2147484212" r:id="rId11"/>
    <p:sldMasterId id="2147484213" r:id="rId12"/>
    <p:sldMasterId id="2147484214" r:id="rId13"/>
    <p:sldMasterId id="2147484215" r:id="rId14"/>
    <p:sldMasterId id="2147484216" r:id="rId15"/>
    <p:sldMasterId id="2147484217" r:id="rId16"/>
    <p:sldMasterId id="2147484218" r:id="rId17"/>
    <p:sldMasterId id="2147484219" r:id="rId18"/>
    <p:sldMasterId id="2147484220" r:id="rId19"/>
    <p:sldMasterId id="2147484221" r:id="rId20"/>
    <p:sldMasterId id="2147484222" r:id="rId21"/>
  </p:sldMasterIdLst>
  <p:notesMasterIdLst>
    <p:notesMasterId r:id="rId22"/>
  </p:notesMasterIdLst>
  <p:sldIdLst>
    <p:sldId id="256" r:id="rId23"/>
    <p:sldId id="257" r:id="rId24"/>
    <p:sldId id="258" r:id="rId25"/>
    <p:sldId id="259" r:id="rId26"/>
    <p:sldId id="260" r:id="rId27"/>
    <p:sldId id="261" r:id="rId28"/>
    <p:sldId id="262" r:id="rId29"/>
    <p:sldId id="263" r:id="rId30"/>
    <p:sldId id="264" r:id="rId31"/>
    <p:sldId id="265" r:id="rId32"/>
    <p:sldId id="266" r:id="rId33"/>
    <p:sldId id="267" r:id="rId34"/>
    <p:sldId id="268" r:id="rId35"/>
    <p:sldId id="269" r:id="rId36"/>
    <p:sldId id="270" r:id="rId37"/>
    <p:sldId id="271" r:id="rId38"/>
    <p:sldId id="272" r:id="rId39"/>
  </p:sldIdLst>
  <p:sldSz cy="5143500" cx="9144000"/>
  <p:notesSz cx="6858000" cy="9144000"/>
  <p:embeddedFontLst>
    <p:embeddedFont>
      <p:font typeface="Poppins"/>
      <p:regular r:id="rId40"/>
      <p:bold r:id="rId41"/>
      <p:italic r:id="rId42"/>
      <p:boldItalic r:id="rId43"/>
    </p:embeddedFont>
    <p:embeddedFont>
      <p:font typeface="Fira Sans Extra Condensed Medium"/>
      <p:regular r:id="rId44"/>
      <p:bold r:id="rId45"/>
      <p:italic r:id="rId46"/>
      <p:boldItalic r:id="rId47"/>
    </p:embeddedFont>
    <p:embeddedFont>
      <p:font typeface="Viga"/>
      <p:regular r:id="rId48"/>
    </p:embeddedFont>
    <p:embeddedFont>
      <p:font typeface="Work Sans ExtraBold"/>
      <p:bold r:id="rId49"/>
      <p:boldItalic r:id="rId50"/>
    </p:embeddedFont>
    <p:embeddedFont>
      <p:font typeface="Archivo Black"/>
      <p:regular r:id="rId51"/>
    </p:embeddedFont>
    <p:embeddedFont>
      <p:font typeface="Karla"/>
      <p:regular r:id="rId52"/>
      <p:bold r:id="rId53"/>
      <p:italic r:id="rId54"/>
      <p:boldItalic r:id="rId55"/>
    </p:embeddedFont>
    <p:embeddedFont>
      <p:font typeface="Gaegu"/>
      <p:regular r:id="rId56"/>
      <p:bold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regular.fntdata"/><Relationship Id="rId42" Type="http://schemas.openxmlformats.org/officeDocument/2006/relationships/font" Target="fonts/Poppins-italic.fntdata"/><Relationship Id="rId41" Type="http://schemas.openxmlformats.org/officeDocument/2006/relationships/font" Target="fonts/Poppins-bold.fntdata"/><Relationship Id="rId44" Type="http://schemas.openxmlformats.org/officeDocument/2006/relationships/font" Target="fonts/FiraSansExtraCondensedMedium-regular.fntdata"/><Relationship Id="rId43" Type="http://schemas.openxmlformats.org/officeDocument/2006/relationships/font" Target="fonts/Poppins-boldItalic.fntdata"/><Relationship Id="rId46" Type="http://schemas.openxmlformats.org/officeDocument/2006/relationships/font" Target="fonts/FiraSansExtraCondensedMedium-italic.fntdata"/><Relationship Id="rId45" Type="http://schemas.openxmlformats.org/officeDocument/2006/relationships/font" Target="fonts/FiraSansExtraCondensed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48" Type="http://schemas.openxmlformats.org/officeDocument/2006/relationships/font" Target="fonts/Viga-regular.fntdata"/><Relationship Id="rId47" Type="http://schemas.openxmlformats.org/officeDocument/2006/relationships/font" Target="fonts/FiraSansExtraCondensedMedium-boldItalic.fntdata"/><Relationship Id="rId49" Type="http://schemas.openxmlformats.org/officeDocument/2006/relationships/font" Target="fonts/WorkSansExtraBold-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slideMaster" Target="slideMasters/slideMaster5.xml"/><Relationship Id="rId31" Type="http://schemas.openxmlformats.org/officeDocument/2006/relationships/slide" Target="slides/slide9.xml"/><Relationship Id="rId30" Type="http://schemas.openxmlformats.org/officeDocument/2006/relationships/slide" Target="slides/slide8.xml"/><Relationship Id="rId33" Type="http://schemas.openxmlformats.org/officeDocument/2006/relationships/slide" Target="slides/slide11.xml"/><Relationship Id="rId32" Type="http://schemas.openxmlformats.org/officeDocument/2006/relationships/slide" Target="slides/slide10.xml"/><Relationship Id="rId35" Type="http://schemas.openxmlformats.org/officeDocument/2006/relationships/slide" Target="slides/slide13.xml"/><Relationship Id="rId34" Type="http://schemas.openxmlformats.org/officeDocument/2006/relationships/slide" Target="slides/slide12.xml"/><Relationship Id="rId37" Type="http://schemas.openxmlformats.org/officeDocument/2006/relationships/slide" Target="slides/slide15.xml"/><Relationship Id="rId36" Type="http://schemas.openxmlformats.org/officeDocument/2006/relationships/slide" Target="slides/slide14.xml"/><Relationship Id="rId39" Type="http://schemas.openxmlformats.org/officeDocument/2006/relationships/slide" Target="slides/slide17.xml"/><Relationship Id="rId38" Type="http://schemas.openxmlformats.org/officeDocument/2006/relationships/slide" Target="slides/slide16.xml"/><Relationship Id="rId20" Type="http://schemas.openxmlformats.org/officeDocument/2006/relationships/slideMaster" Target="slideMasters/slideMaster17.xml"/><Relationship Id="rId22" Type="http://schemas.openxmlformats.org/officeDocument/2006/relationships/notesMaster" Target="notesMasters/notesMaster1.xml"/><Relationship Id="rId21" Type="http://schemas.openxmlformats.org/officeDocument/2006/relationships/slideMaster" Target="slideMasters/slideMaster18.xml"/><Relationship Id="rId24" Type="http://schemas.openxmlformats.org/officeDocument/2006/relationships/slide" Target="slides/slide2.xml"/><Relationship Id="rId23" Type="http://schemas.openxmlformats.org/officeDocument/2006/relationships/slide" Target="slides/slide1.xml"/><Relationship Id="rId26" Type="http://schemas.openxmlformats.org/officeDocument/2006/relationships/slide" Target="slides/slide4.xml"/><Relationship Id="rId25" Type="http://schemas.openxmlformats.org/officeDocument/2006/relationships/slide" Target="slides/slide3.xml"/><Relationship Id="rId28" Type="http://schemas.openxmlformats.org/officeDocument/2006/relationships/slide" Target="slides/slide6.xml"/><Relationship Id="rId27" Type="http://schemas.openxmlformats.org/officeDocument/2006/relationships/slide" Target="slides/slide5.xml"/><Relationship Id="rId29" Type="http://schemas.openxmlformats.org/officeDocument/2006/relationships/slide" Target="slides/slide7.xml"/><Relationship Id="rId51" Type="http://schemas.openxmlformats.org/officeDocument/2006/relationships/font" Target="fonts/ArchivoBlack-regular.fntdata"/><Relationship Id="rId50" Type="http://schemas.openxmlformats.org/officeDocument/2006/relationships/font" Target="fonts/WorkSansExtraBold-boldItalic.fntdata"/><Relationship Id="rId53" Type="http://schemas.openxmlformats.org/officeDocument/2006/relationships/font" Target="fonts/Karla-bold.fntdata"/><Relationship Id="rId52" Type="http://schemas.openxmlformats.org/officeDocument/2006/relationships/font" Target="fonts/Karla-regular.fntdata"/><Relationship Id="rId11" Type="http://schemas.openxmlformats.org/officeDocument/2006/relationships/slideMaster" Target="slideMasters/slideMaster8.xml"/><Relationship Id="rId55" Type="http://schemas.openxmlformats.org/officeDocument/2006/relationships/font" Target="fonts/Karla-boldItalic.fntdata"/><Relationship Id="rId10" Type="http://schemas.openxmlformats.org/officeDocument/2006/relationships/slideMaster" Target="slideMasters/slideMaster7.xml"/><Relationship Id="rId54" Type="http://schemas.openxmlformats.org/officeDocument/2006/relationships/font" Target="fonts/Karla-italic.fntdata"/><Relationship Id="rId13" Type="http://schemas.openxmlformats.org/officeDocument/2006/relationships/slideMaster" Target="slideMasters/slideMaster10.xml"/><Relationship Id="rId57" Type="http://schemas.openxmlformats.org/officeDocument/2006/relationships/font" Target="fonts/Gaegu-bold.fntdata"/><Relationship Id="rId12" Type="http://schemas.openxmlformats.org/officeDocument/2006/relationships/slideMaster" Target="slideMasters/slideMaster9.xml"/><Relationship Id="rId56" Type="http://schemas.openxmlformats.org/officeDocument/2006/relationships/font" Target="fonts/Gaegu-regular.fntdata"/><Relationship Id="rId15" Type="http://schemas.openxmlformats.org/officeDocument/2006/relationships/slideMaster" Target="slideMasters/slideMaster12.xml"/><Relationship Id="rId14" Type="http://schemas.openxmlformats.org/officeDocument/2006/relationships/slideMaster" Target="slideMasters/slideMaster11.xml"/><Relationship Id="rId17" Type="http://schemas.openxmlformats.org/officeDocument/2006/relationships/slideMaster" Target="slideMasters/slideMaster14.xml"/><Relationship Id="rId16" Type="http://schemas.openxmlformats.org/officeDocument/2006/relationships/slideMaster" Target="slideMasters/slideMaster13.xml"/><Relationship Id="rId19" Type="http://schemas.openxmlformats.org/officeDocument/2006/relationships/slideMaster" Target="slideMasters/slideMaster16.xml"/><Relationship Id="rId18" Type="http://schemas.openxmlformats.org/officeDocument/2006/relationships/slideMaster" Target="slideMasters/slideMaster15.xml"/></Relationships>
</file>

<file path=ppt/media/image10.jpg>
</file>

<file path=ppt/media/image11.jpg>
</file>

<file path=ppt/media/image12.jpg>
</file>

<file path=ppt/media/image14.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1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templatelab.com/team-charter-templates/" TargetMode="External"/><Relationship Id="rId3" Type="http://schemas.openxmlformats.org/officeDocument/2006/relationships/hyperlink" Target="https://slidesgo.com/theme/monthly-strategy-review-meeting#position-37&amp;results-1715" TargetMode="External"/><Relationship Id="rId4" Type="http://schemas.openxmlformats.org/officeDocument/2006/relationships/hyperlink" Target="https://bright.uvic.ca/content/enforced/227371-202301ENGR240A03(21365)CO/Introduction%20to%20Teamwork%20-%20McCahan%20v.2.pdf?isCourseFile=true&amp;_&amp;d2lSessionVal=fhRo0batS7zV4GVrDWY7FxoaM&amp;ou=227371"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3" name="Shape 7603"/>
        <p:cNvGrpSpPr/>
        <p:nvPr/>
      </p:nvGrpSpPr>
      <p:grpSpPr>
        <a:xfrm>
          <a:off x="0" y="0"/>
          <a:ext cx="0" cy="0"/>
          <a:chOff x="0" y="0"/>
          <a:chExt cx="0" cy="0"/>
        </a:xfrm>
      </p:grpSpPr>
      <p:sp>
        <p:nvSpPr>
          <p:cNvPr id="7604" name="Google Shape;7604;g210d8754ab9_0_10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5" name="Google Shape;7605;g210d8754ab9_0_10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Framework:</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Overview / explanation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Helps set team member’s expectations and gets everyone on the same page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Set of “by laws” to prevent misunderstanding and conflict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Negotiated set of behaviours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Purpose, duration, scope, goals of desired output,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values, procedures, conduct, rules for conflict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Team members, resources, deliverables, reporting systems, etc</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Things to consider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schedule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when, where, how often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procedures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Agendas, minutes: who is responsible, gantt charts, work logs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Template examples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Comparing work logs lets teams know if some members are doing more work than others</a:t>
            </a:r>
            <a:endParaRPr>
              <a:solidFill>
                <a:schemeClr val="dk1"/>
              </a:solidFill>
            </a:endParaRPr>
          </a:p>
          <a:p>
            <a:pPr indent="-298450" lvl="4" marL="2286000" rtl="0" algn="l">
              <a:lnSpc>
                <a:spcPct val="115000"/>
              </a:lnSpc>
              <a:spcBef>
                <a:spcPts val="0"/>
              </a:spcBef>
              <a:spcAft>
                <a:spcPts val="0"/>
              </a:spcAft>
              <a:buClr>
                <a:schemeClr val="dk1"/>
              </a:buClr>
              <a:buSzPts val="1100"/>
              <a:buChar char="-"/>
            </a:pPr>
            <a:r>
              <a:rPr lang="en">
                <a:solidFill>
                  <a:schemeClr val="dk1"/>
                </a:solidFill>
              </a:rPr>
              <a:t>Example template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decisions be made? What to do when sidetracked?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Communication strategies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Channels, limit times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Project management</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keep track of documents and resources?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Deliverables &amp; due dates?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Who is responsible for each task?</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Behavioural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Shared values &amp;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Courtesy, respectful intentions, disagreements?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Equitable Workloads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distribute work reasonably?</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Emergent issues?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Quality of work</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quality control?</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Penalties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accountability to the team and charter?</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consequences might improve or diminish team performance?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Irreconcilable Differences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At what point should someone leave the team?</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are the protocols for quitting or firing?</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1" name="Shape 8371"/>
        <p:cNvGrpSpPr/>
        <p:nvPr/>
      </p:nvGrpSpPr>
      <p:grpSpPr>
        <a:xfrm>
          <a:off x="0" y="0"/>
          <a:ext cx="0" cy="0"/>
          <a:chOff x="0" y="0"/>
          <a:chExt cx="0" cy="0"/>
        </a:xfrm>
      </p:grpSpPr>
      <p:sp>
        <p:nvSpPr>
          <p:cNvPr id="8372" name="Google Shape;8372;g1f5cb2f36e0_0_28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3" name="Google Shape;8373;g1f5cb2f36e0_0_28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What resources does the team need to succeed?</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“Create a list of all equipment, software systems, information, and other resources that members will require to accomplish their work. Then, decide and record who will be responsible for providing these resources and by when.”</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How will the team access these resources and supports?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“What kind of authorization makes sense for the decided roles and for the safety of the company / mission? Be sure to document these decisions in your team charter.”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9" name="Shape 8449"/>
        <p:cNvGrpSpPr/>
        <p:nvPr/>
      </p:nvGrpSpPr>
      <p:grpSpPr>
        <a:xfrm>
          <a:off x="0" y="0"/>
          <a:ext cx="0" cy="0"/>
          <a:chOff x="0" y="0"/>
          <a:chExt cx="0" cy="0"/>
        </a:xfrm>
      </p:grpSpPr>
      <p:sp>
        <p:nvSpPr>
          <p:cNvPr id="8450" name="Google Shape;8450;g213d74a4241_0_1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1" name="Google Shape;8451;g213d74a4241_0_1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What is the timeline for achieving the team’s goals?</a:t>
            </a:r>
            <a:endParaRPr/>
          </a:p>
          <a:p>
            <a:pPr indent="0" lvl="0" marL="0" rtl="0" algn="l">
              <a:spcBef>
                <a:spcPts val="0"/>
              </a:spcBef>
              <a:spcAft>
                <a:spcPts val="0"/>
              </a:spcAft>
              <a:buClr>
                <a:schemeClr val="dk1"/>
              </a:buClr>
              <a:buSzPts val="1100"/>
              <a:buFont typeface="Arial"/>
              <a:buNone/>
            </a:pPr>
            <a:r>
              <a:rPr lang="en"/>
              <a:t>What are the key milestones along the way?</a:t>
            </a:r>
            <a:endParaRPr/>
          </a:p>
          <a:p>
            <a:pPr indent="0" lvl="0" marL="0" rtl="0" algn="l">
              <a:spcBef>
                <a:spcPts val="0"/>
              </a:spcBef>
              <a:spcAft>
                <a:spcPts val="0"/>
              </a:spcAft>
              <a:buClr>
                <a:schemeClr val="dk1"/>
              </a:buClr>
              <a:buSzPts val="1100"/>
              <a:buFont typeface="Arial"/>
              <a:buNone/>
            </a:pPr>
            <a:r>
              <a:rPr lang="en"/>
              <a:t>What is the plan for if the team exceeds the timeline?</a:t>
            </a:r>
            <a:endParaRPr/>
          </a:p>
          <a:p>
            <a:pPr indent="0" lvl="0" marL="0" rtl="0" algn="l">
              <a:spcBef>
                <a:spcPts val="0"/>
              </a:spcBef>
              <a:spcAft>
                <a:spcPts val="0"/>
              </a:spcAft>
              <a:buClr>
                <a:schemeClr val="dk1"/>
              </a:buClr>
              <a:buSzPts val="1100"/>
              <a:buFont typeface="Arial"/>
              <a:buNone/>
            </a:pPr>
            <a:r>
              <a:rPr lang="en"/>
              <a:t>Fallback strategies</a:t>
            </a:r>
            <a:endParaRPr/>
          </a:p>
          <a:p>
            <a:pPr indent="0" lvl="0" marL="0" rtl="0" algn="l">
              <a:spcBef>
                <a:spcPts val="0"/>
              </a:spcBef>
              <a:spcAft>
                <a:spcPts val="0"/>
              </a:spcAft>
              <a:buClr>
                <a:schemeClr val="dk1"/>
              </a:buClr>
              <a:buSzPts val="1100"/>
              <a:buFont typeface="Arial"/>
              <a:buNone/>
            </a:pPr>
            <a:r>
              <a:rPr lang="en"/>
              <a:t>Consequences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How will you communicate the plan with your team clearly?</a:t>
            </a:r>
            <a:endParaRPr/>
          </a:p>
          <a:p>
            <a:pPr indent="0" lvl="0" marL="0" rtl="0" algn="l">
              <a:spcBef>
                <a:spcPts val="0"/>
              </a:spcBef>
              <a:spcAft>
                <a:spcPts val="0"/>
              </a:spcAft>
              <a:buClr>
                <a:schemeClr val="dk1"/>
              </a:buClr>
              <a:buSzPts val="1100"/>
              <a:buFont typeface="Arial"/>
              <a:buNone/>
            </a:pPr>
            <a:r>
              <a:t/>
            </a:r>
            <a:endParaRPr/>
          </a:p>
          <a:p>
            <a:pPr indent="-298450" lvl="0" marL="457200" rtl="0" algn="l">
              <a:spcBef>
                <a:spcPts val="0"/>
              </a:spcBef>
              <a:spcAft>
                <a:spcPts val="0"/>
              </a:spcAft>
              <a:buSzPts val="1100"/>
              <a:buChar char="-"/>
            </a:pPr>
            <a:r>
              <a:rPr lang="en"/>
              <a:t>How long is it going to take to achieve the goal?</a:t>
            </a:r>
            <a:endParaRPr/>
          </a:p>
          <a:p>
            <a:pPr indent="-298450" lvl="1" marL="914400" rtl="0" algn="l">
              <a:spcBef>
                <a:spcPts val="0"/>
              </a:spcBef>
              <a:spcAft>
                <a:spcPts val="0"/>
              </a:spcAft>
              <a:buSzPts val="1100"/>
              <a:buChar char="-"/>
            </a:pPr>
            <a:r>
              <a:rPr lang="en"/>
              <a:t>“Your charter should include the projected end date of your mission. It’s often difficult to predict how long it takes to complete tasks accurately however; a common practice is to multiply your timeline by 1.5x or even 2x!”</a:t>
            </a:r>
            <a:endParaRPr/>
          </a:p>
          <a:p>
            <a:pPr indent="-298450" lvl="0" marL="457200" rtl="0" algn="l">
              <a:spcBef>
                <a:spcPts val="0"/>
              </a:spcBef>
              <a:spcAft>
                <a:spcPts val="0"/>
              </a:spcAft>
              <a:buSzPts val="1100"/>
              <a:buChar char="-"/>
            </a:pPr>
            <a:r>
              <a:rPr lang="en"/>
              <a:t>What are the key milestones along the way?</a:t>
            </a:r>
            <a:endParaRPr/>
          </a:p>
          <a:p>
            <a:pPr indent="-298450" lvl="1" marL="914400" rtl="0" algn="l">
              <a:spcBef>
                <a:spcPts val="0"/>
              </a:spcBef>
              <a:spcAft>
                <a:spcPts val="0"/>
              </a:spcAft>
              <a:buSzPts val="1100"/>
              <a:buChar char="-"/>
            </a:pPr>
            <a:r>
              <a:rPr lang="en"/>
              <a:t>“Work backwards from the projected end date and determine what the critical moments are along the way. Record these milestones in your charter, timeline, or gantt chart and make sure to add extra buffer-time around tasks in case something goes wrong!”</a:t>
            </a:r>
            <a:endParaRPr/>
          </a:p>
          <a:p>
            <a:pPr indent="-298450" lvl="1" marL="914400" rtl="0" algn="l">
              <a:spcBef>
                <a:spcPts val="0"/>
              </a:spcBef>
              <a:spcAft>
                <a:spcPts val="0"/>
              </a:spcAft>
              <a:buSzPts val="1100"/>
              <a:buChar char="-"/>
            </a:pPr>
            <a:r>
              <a:rPr lang="en"/>
              <a:t>“Decide as a team on a fun way to celebrate milestones and record this agreement in your team charter.”</a:t>
            </a:r>
            <a:endParaRPr/>
          </a:p>
          <a:p>
            <a:pPr indent="-298450" lvl="0" marL="457200" rtl="0" algn="l">
              <a:spcBef>
                <a:spcPts val="0"/>
              </a:spcBef>
              <a:spcAft>
                <a:spcPts val="0"/>
              </a:spcAft>
              <a:buSzPts val="1100"/>
              <a:buChar char="-"/>
            </a:pPr>
            <a:r>
              <a:rPr lang="en"/>
              <a:t>What is the plan for if the team exceeds the timeline?</a:t>
            </a:r>
            <a:endParaRPr/>
          </a:p>
          <a:p>
            <a:pPr indent="-298450" lvl="1" marL="914400" rtl="0" algn="l">
              <a:spcBef>
                <a:spcPts val="0"/>
              </a:spcBef>
              <a:spcAft>
                <a:spcPts val="0"/>
              </a:spcAft>
              <a:buSzPts val="1100"/>
              <a:buChar char="-"/>
            </a:pPr>
            <a:r>
              <a:rPr lang="en"/>
              <a:t>“What happens when things go wrong, or if deadlines are missed? Agree as a team on fallback-strategies, emergency responsibilities, and appropriate consequences and include them in the charter.”</a:t>
            </a:r>
            <a:endParaRPr/>
          </a:p>
          <a:p>
            <a:pPr indent="-298450" lvl="1" marL="914400" rtl="0" algn="l">
              <a:spcBef>
                <a:spcPts val="0"/>
              </a:spcBef>
              <a:spcAft>
                <a:spcPts val="0"/>
              </a:spcAft>
              <a:buSzPts val="1100"/>
              <a:buChar char="-"/>
            </a:pPr>
            <a:r>
              <a:rPr lang="en"/>
              <a:t>“Some types of consequences improve team performance and promote accountability while others make for an uncomfortable and toxic atmosphere. What are some examples of unhealthy consequences? What are some examples of healthy ones?”</a:t>
            </a:r>
            <a:endParaRPr/>
          </a:p>
          <a:p>
            <a:pPr indent="-298450" lvl="0" marL="457200" rtl="0" algn="l">
              <a:spcBef>
                <a:spcPts val="0"/>
              </a:spcBef>
              <a:spcAft>
                <a:spcPts val="0"/>
              </a:spcAft>
              <a:buSzPts val="1100"/>
              <a:buChar char="-"/>
            </a:pPr>
            <a:r>
              <a:rPr lang="en"/>
              <a:t>How will you communicate the plan with you team clearly?</a:t>
            </a:r>
            <a:endParaRPr/>
          </a:p>
          <a:p>
            <a:pPr indent="-298450" lvl="1" marL="914400" rtl="0" algn="l">
              <a:spcBef>
                <a:spcPts val="0"/>
              </a:spcBef>
              <a:spcAft>
                <a:spcPts val="0"/>
              </a:spcAft>
              <a:buSzPts val="1100"/>
              <a:buChar char="-"/>
            </a:pPr>
            <a:r>
              <a:rPr lang="en"/>
              <a:t>“Your project manager should document clearly what systems will be used to manage tasks and timelines in the team charter. Some examples might be physical documents like gantt charts or software systems like Jira.”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4" name="Shape 8494"/>
        <p:cNvGrpSpPr/>
        <p:nvPr/>
      </p:nvGrpSpPr>
      <p:grpSpPr>
        <a:xfrm>
          <a:off x="0" y="0"/>
          <a:ext cx="0" cy="0"/>
          <a:chOff x="0" y="0"/>
          <a:chExt cx="0" cy="0"/>
        </a:xfrm>
      </p:grpSpPr>
      <p:sp>
        <p:nvSpPr>
          <p:cNvPr id="8495" name="Google Shape;8495;g213d74a4241_1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96" name="Google Shape;8496;g213d74a4241_1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What metrics will be used to evaluate the team’s performance?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often will these metrics be reviewed?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How will the team use these metrics to improve performance?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metrics will be used to evaluate the team’s performance?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“For each role, consider recording performance metrics that make sense for the position and desired outcomes. Metrics should be challenging, but achievable!”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“How will good or bad performance be rewarded or improved? Laying out expectations in measurable metrics helps reduce task ambiguity and improve results. Be sure to discuss these as a team and define them clearly in your charter!”</a:t>
            </a:r>
            <a:endParaRPr>
              <a:solidFill>
                <a:schemeClr val="dk1"/>
              </a:solidFill>
            </a:endParaRPr>
          </a:p>
          <a:p>
            <a:pPr indent="0" lvl="0" marL="0" rtl="0" algn="l">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8" name="Shape 8508"/>
        <p:cNvGrpSpPr/>
        <p:nvPr/>
      </p:nvGrpSpPr>
      <p:grpSpPr>
        <a:xfrm>
          <a:off x="0" y="0"/>
          <a:ext cx="0" cy="0"/>
          <a:chOff x="0" y="0"/>
          <a:chExt cx="0" cy="0"/>
        </a:xfrm>
      </p:grpSpPr>
      <p:sp>
        <p:nvSpPr>
          <p:cNvPr id="8509" name="Google Shape;8509;g213d74a4241_1_3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0" name="Google Shape;8510;g213d74a4241_1_3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Negotiating conflict - position or stand is a belief that something is absolutely right</a:t>
            </a:r>
            <a:endParaRPr/>
          </a:p>
          <a:p>
            <a:pPr indent="0" lvl="0" marL="0" rtl="0" algn="l">
              <a:spcBef>
                <a:spcPts val="0"/>
              </a:spcBef>
              <a:spcAft>
                <a:spcPts val="0"/>
              </a:spcAft>
              <a:buClr>
                <a:schemeClr val="dk1"/>
              </a:buClr>
              <a:buSzPts val="1100"/>
              <a:buFont typeface="Arial"/>
              <a:buNone/>
            </a:pPr>
            <a:r>
              <a:rPr lang="en"/>
              <a:t>Separate the people from the problem </a:t>
            </a:r>
            <a:endParaRPr/>
          </a:p>
          <a:p>
            <a:pPr indent="0" lvl="0" marL="0" rtl="0" algn="l">
              <a:spcBef>
                <a:spcPts val="0"/>
              </a:spcBef>
              <a:spcAft>
                <a:spcPts val="0"/>
              </a:spcAft>
              <a:buClr>
                <a:schemeClr val="dk1"/>
              </a:buClr>
              <a:buSzPts val="1100"/>
              <a:buFont typeface="Arial"/>
              <a:buNone/>
            </a:pPr>
            <a:r>
              <a:rPr lang="en"/>
              <a:t>Back off and define the problem</a:t>
            </a:r>
            <a:endParaRPr/>
          </a:p>
          <a:p>
            <a:pPr indent="0" lvl="0" marL="0" rtl="0" algn="l">
              <a:spcBef>
                <a:spcPts val="0"/>
              </a:spcBef>
              <a:spcAft>
                <a:spcPts val="0"/>
              </a:spcAft>
              <a:buClr>
                <a:schemeClr val="dk1"/>
              </a:buClr>
              <a:buSzPts val="1100"/>
              <a:buFont typeface="Arial"/>
              <a:buNone/>
            </a:pPr>
            <a:r>
              <a:rPr lang="en"/>
              <a:t>Focus on interests not positions</a:t>
            </a:r>
            <a:endParaRPr/>
          </a:p>
          <a:p>
            <a:pPr indent="0" lvl="0" marL="0" rtl="0" algn="l">
              <a:spcBef>
                <a:spcPts val="0"/>
              </a:spcBef>
              <a:spcAft>
                <a:spcPts val="0"/>
              </a:spcAft>
              <a:buClr>
                <a:schemeClr val="dk1"/>
              </a:buClr>
              <a:buSzPts val="1100"/>
              <a:buFont typeface="Arial"/>
              <a:buNone/>
            </a:pPr>
            <a:r>
              <a:rPr lang="en"/>
              <a:t>Ask what do you want to accomplish</a:t>
            </a:r>
            <a:endParaRPr/>
          </a:p>
          <a:p>
            <a:pPr indent="0" lvl="0" marL="0" rtl="0" algn="l">
              <a:spcBef>
                <a:spcPts val="0"/>
              </a:spcBef>
              <a:spcAft>
                <a:spcPts val="0"/>
              </a:spcAft>
              <a:buClr>
                <a:schemeClr val="dk1"/>
              </a:buClr>
              <a:buSzPts val="1100"/>
              <a:buFont typeface="Arial"/>
              <a:buNone/>
            </a:pPr>
            <a:r>
              <a:rPr lang="en"/>
              <a:t>Develop solutions that will benefit everyone</a:t>
            </a:r>
            <a:endParaRPr/>
          </a:p>
          <a:p>
            <a:pPr indent="0" lvl="0" marL="0" rtl="0" algn="l">
              <a:spcBef>
                <a:spcPts val="0"/>
              </a:spcBef>
              <a:spcAft>
                <a:spcPts val="0"/>
              </a:spcAft>
              <a:buClr>
                <a:schemeClr val="dk1"/>
              </a:buClr>
              <a:buSzPts val="1100"/>
              <a:buFont typeface="Arial"/>
              <a:buNone/>
            </a:pPr>
            <a:r>
              <a:rPr lang="en"/>
              <a:t>Generate ideas that will achieve your team goals </a:t>
            </a:r>
            <a:endParaRPr/>
          </a:p>
          <a:p>
            <a:pPr indent="0" lvl="0" marL="0" rtl="0" algn="l">
              <a:spcBef>
                <a:spcPts val="0"/>
              </a:spcBef>
              <a:spcAft>
                <a:spcPts val="0"/>
              </a:spcAft>
              <a:buClr>
                <a:schemeClr val="dk1"/>
              </a:buClr>
              <a:buSzPts val="1100"/>
              <a:buFont typeface="Arial"/>
              <a:buNone/>
            </a:pPr>
            <a:r>
              <a:rPr lang="en"/>
              <a:t>Define effective performance measures </a:t>
            </a:r>
            <a:endParaRPr/>
          </a:p>
          <a:p>
            <a:pPr indent="0" lvl="0" marL="0" rtl="0" algn="l">
              <a:spcBef>
                <a:spcPts val="0"/>
              </a:spcBef>
              <a:spcAft>
                <a:spcPts val="0"/>
              </a:spcAft>
              <a:buClr>
                <a:schemeClr val="dk1"/>
              </a:buClr>
              <a:buSzPts val="1100"/>
              <a:buFont typeface="Arial"/>
              <a:buNone/>
            </a:pPr>
            <a:r>
              <a:rPr lang="en"/>
              <a:t>Find a way to put your ideas into practice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Engagement </a:t>
            </a:r>
            <a:r>
              <a:rPr lang="en"/>
              <a:t>point</a:t>
            </a:r>
            <a:r>
              <a:rPr lang="en"/>
              <a:t> “ What are some more constructive agreements”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Engagement point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Things to consider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procedures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decisions be made? What to do when sidetracked?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Communication strategies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Channels, limit times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Behavioural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Shared values &amp;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Courtesy, respectful intentions, disagreements?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Equitable Workloads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Emergent issues?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Quality of work</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quality control?</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Penalties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accountability to the team and charter?</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consequences might improve or diminish team performance?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Irreconcilable Differences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At what point should someone leave the team?</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are the protocols for quitting or firing?</a:t>
            </a:r>
            <a:endParaRPr>
              <a:solidFill>
                <a:schemeClr val="dk1"/>
              </a:solidFill>
            </a:endParaRPr>
          </a:p>
          <a:p>
            <a:pPr indent="0" lvl="0" marL="45720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schedule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when, where, how often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procedures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Agendas, minutes: who is responsible, gantt charts, work logs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Template examples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Comparing work logs lets teams know if some members are doing more work than others</a:t>
            </a:r>
            <a:endParaRPr>
              <a:solidFill>
                <a:schemeClr val="dk1"/>
              </a:solidFill>
            </a:endParaRPr>
          </a:p>
          <a:p>
            <a:pPr indent="-298450" lvl="4" marL="2286000" rtl="0" algn="l">
              <a:lnSpc>
                <a:spcPct val="115000"/>
              </a:lnSpc>
              <a:spcBef>
                <a:spcPts val="0"/>
              </a:spcBef>
              <a:spcAft>
                <a:spcPts val="0"/>
              </a:spcAft>
              <a:buClr>
                <a:schemeClr val="dk1"/>
              </a:buClr>
              <a:buSzPts val="1100"/>
              <a:buChar char="-"/>
            </a:pPr>
            <a:r>
              <a:rPr lang="en">
                <a:solidFill>
                  <a:schemeClr val="dk1"/>
                </a:solidFill>
              </a:rPr>
              <a:t>Example template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decisions be made? What to do when sidetracked?</a:t>
            </a:r>
            <a:endParaRPr>
              <a:solidFill>
                <a:schemeClr val="dk1"/>
              </a:solidFill>
            </a:endParaRPr>
          </a:p>
          <a:p>
            <a:pPr indent="0" lvl="0" marL="0" rtl="0" algn="l">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3" name="Shape 8603"/>
        <p:cNvGrpSpPr/>
        <p:nvPr/>
      </p:nvGrpSpPr>
      <p:grpSpPr>
        <a:xfrm>
          <a:off x="0" y="0"/>
          <a:ext cx="0" cy="0"/>
          <a:chOff x="0" y="0"/>
          <a:chExt cx="0" cy="0"/>
        </a:xfrm>
      </p:grpSpPr>
      <p:sp>
        <p:nvSpPr>
          <p:cNvPr id="8604" name="Google Shape;8604;g212934690d6_0_6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5" name="Google Shape;8605;g212934690d6_0_6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How will the team hold each other accountable?</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“Effective team members hold themselves accountable above all else, but are willing to challenge each other safely and constructively. Team values, traditions that balance work with celebration, and regular quality checks will promote a culture of accountability within your team; it’s important to agree upon these and define them in your charter.”</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are the consequences for not meeting expectations?</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“What punishments are good for the team and culture, and which ones are bad?”</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Should improve team performance not be used to punish individual team members</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How will feedback be given within the team?</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“Make agreements not to “call people out” publicly in front of others. Establish channels and processes for giving feedback within your document.</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What are the protocols for complaints, quitting, firing, and giving feedback?</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“Agree as a team to use “I and We” language instead of “You”, which puts people on the defensive when hearing feedback. Remember to separate the behaviour from the person and work together on desired outcomes. You can define these and other agreements in your charter.”</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“Consider appropriate and professional processes for quitting and firing in your document. Insist that intentions to quit or fire are first addressed in writing with desired outcomes. Give both employers and employees a chance to improve by having template letters included in your team charter.”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Penalties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accountability to the team and charter?</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consequences might improve or diminish team performance?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Irreconcilable Differences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At what point should someone leave the team?</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are the protocols for quitting or firing?</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4" name="Shape 8654"/>
        <p:cNvGrpSpPr/>
        <p:nvPr/>
      </p:nvGrpSpPr>
      <p:grpSpPr>
        <a:xfrm>
          <a:off x="0" y="0"/>
          <a:ext cx="0" cy="0"/>
          <a:chOff x="0" y="0"/>
          <a:chExt cx="0" cy="0"/>
        </a:xfrm>
      </p:grpSpPr>
      <p:sp>
        <p:nvSpPr>
          <p:cNvPr id="8655" name="Google Shape;8655;g1f5cb2f36e0_0_3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56" name="Google Shape;8656;g1f5cb2f36e0_0_3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Team members, resources, deliverables, reporting systems, etc</a:t>
            </a:r>
            <a:endParaRPr>
              <a:solidFill>
                <a:schemeClr val="dk1"/>
              </a:solidFill>
            </a:endParaRPr>
          </a:p>
          <a:p>
            <a:pPr indent="0" lvl="0" marL="45720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7" name="Shape 8667"/>
        <p:cNvGrpSpPr/>
        <p:nvPr/>
      </p:nvGrpSpPr>
      <p:grpSpPr>
        <a:xfrm>
          <a:off x="0" y="0"/>
          <a:ext cx="0" cy="0"/>
          <a:chOff x="0" y="0"/>
          <a:chExt cx="0" cy="0"/>
        </a:xfrm>
      </p:grpSpPr>
      <p:sp>
        <p:nvSpPr>
          <p:cNvPr id="8668" name="Google Shape;8668;g212934690d6_0_4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9" name="Google Shape;8669;g212934690d6_0_4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Who needs to sign the team charter to make it official?</a:t>
            </a:r>
            <a:endParaRPr/>
          </a:p>
          <a:p>
            <a:pPr indent="0" lvl="0" marL="0" rtl="0" algn="l">
              <a:spcBef>
                <a:spcPts val="0"/>
              </a:spcBef>
              <a:spcAft>
                <a:spcPts val="0"/>
              </a:spcAft>
              <a:buClr>
                <a:schemeClr val="dk1"/>
              </a:buClr>
              <a:buSzPts val="1100"/>
              <a:buFont typeface="Arial"/>
              <a:buNone/>
            </a:pPr>
            <a:r>
              <a:rPr lang="en"/>
              <a:t>When will the team charter be reviewed and updated?</a:t>
            </a:r>
            <a:endParaRPr/>
          </a:p>
          <a:p>
            <a:pPr indent="0" lvl="0" marL="0" rtl="0" algn="l">
              <a:spcBef>
                <a:spcPts val="0"/>
              </a:spcBef>
              <a:spcAft>
                <a:spcPts val="0"/>
              </a:spcAft>
              <a:buNone/>
            </a:pPr>
            <a:r>
              <a:t/>
            </a:r>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Who needs to sign the team charter to make it official?</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“Include signatures from founding team members, heads of departments, or provisional authorities.”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When will the team charter be reviewed and updated?</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“The team charter is a living document that will need to be reviewed and updated as the team goes through challenges and tests out their policies. Include a clause for the document that allows for an official revisionary process!”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Storming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Review your rules frequently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Address issues as soon as they occur</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Account for addressing personal issues during storming stage</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1" name="Shape 8681"/>
        <p:cNvGrpSpPr/>
        <p:nvPr/>
      </p:nvGrpSpPr>
      <p:grpSpPr>
        <a:xfrm>
          <a:off x="0" y="0"/>
          <a:ext cx="0" cy="0"/>
          <a:chOff x="0" y="0"/>
          <a:chExt cx="0" cy="0"/>
        </a:xfrm>
      </p:grpSpPr>
      <p:sp>
        <p:nvSpPr>
          <p:cNvPr id="8682" name="Google Shape;8682;g212934690d6_0_2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83" name="Google Shape;8683;g212934690d6_0_2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McCahan Reading</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u="sng">
                <a:solidFill>
                  <a:schemeClr val="hlink"/>
                </a:solidFill>
                <a:hlinkClick r:id="rId2"/>
              </a:rPr>
              <a:t>https://templatelab.com/team-charter-templates/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u="sng">
                <a:solidFill>
                  <a:schemeClr val="hlink"/>
                </a:solidFill>
                <a:hlinkClick r:id="rId3"/>
              </a:rPr>
              <a:t>https://slidesgo.com/theme/monthly-strategy-review-meeting#position-37&amp;results-1715</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u="sng">
                <a:solidFill>
                  <a:schemeClr val="hlink"/>
                </a:solidFill>
                <a:hlinkClick r:id="rId4"/>
              </a:rPr>
              <a:t>https://bright.uvic.ca//content/enforced/227371-202301ENGR240A03(21365)CO/Introduction%20to%20Teamwork%20-%20McCahan%20v.2.pdf?isCourseFile=true&amp;_&amp;d2lSessionVal=fhRo0batS7zV4GVrDWY7FxoaM&amp;ou=227371</a:t>
            </a:r>
            <a:endParaRPr u="sng">
              <a:solidFill>
                <a:schemeClr val="hlink"/>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Also the class textbook needs to get referenced!</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60" name="Shape 7760"/>
        <p:cNvGrpSpPr/>
        <p:nvPr/>
      </p:nvGrpSpPr>
      <p:grpSpPr>
        <a:xfrm>
          <a:off x="0" y="0"/>
          <a:ext cx="0" cy="0"/>
          <a:chOff x="0" y="0"/>
          <a:chExt cx="0" cy="0"/>
        </a:xfrm>
      </p:grpSpPr>
      <p:sp>
        <p:nvSpPr>
          <p:cNvPr id="7761" name="Google Shape;7761;g212934690d6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2" name="Google Shape;7762;g212934690d6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"None of us is as smart as all of us." - Ken Blanchard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"If you want to go fast, go alone. If you want to go far, go together." - African Proverb</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rgbClr val="000000"/>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7" name="Shape 7787"/>
        <p:cNvGrpSpPr/>
        <p:nvPr/>
      </p:nvGrpSpPr>
      <p:grpSpPr>
        <a:xfrm>
          <a:off x="0" y="0"/>
          <a:ext cx="0" cy="0"/>
          <a:chOff x="0" y="0"/>
          <a:chExt cx="0" cy="0"/>
        </a:xfrm>
      </p:grpSpPr>
      <p:sp>
        <p:nvSpPr>
          <p:cNvPr id="7788" name="Google Shape;7788;g1f5cb2f36e0_0_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89" name="Google Shape;7789;g1f5cb2f36e0_0_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Overview / explanation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Helps set team member’s expectations and gets everyone on the same page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During the forming step</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Set of “by laws” to prevent misunderstanding and conflict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Negotiated set of behaviours</a:t>
            </a:r>
            <a:endParaRPr>
              <a:solidFill>
                <a:schemeClr val="dk1"/>
              </a:solidFill>
            </a:endParaRPr>
          </a:p>
          <a:p>
            <a:pPr indent="0" lvl="0" marL="0" rtl="0" algn="l">
              <a:spcBef>
                <a:spcPts val="1200"/>
              </a:spcBef>
              <a:spcAft>
                <a:spcPts val="0"/>
              </a:spcAft>
              <a:buClr>
                <a:schemeClr val="dk1"/>
              </a:buClr>
              <a:buSzPts val="1100"/>
              <a:buFont typeface="Arial"/>
              <a:buNone/>
            </a:pPr>
            <a:r>
              <a:rPr lang="en">
                <a:solidFill>
                  <a:schemeClr val="dk1"/>
                </a:solidFill>
              </a:rPr>
              <a:t>CLASS ENGAGEMENT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Brainstorm activity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Bring sticky notes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9" name="Shape 7809"/>
        <p:cNvGrpSpPr/>
        <p:nvPr/>
      </p:nvGrpSpPr>
      <p:grpSpPr>
        <a:xfrm>
          <a:off x="0" y="0"/>
          <a:ext cx="0" cy="0"/>
          <a:chOff x="0" y="0"/>
          <a:chExt cx="0" cy="0"/>
        </a:xfrm>
      </p:grpSpPr>
      <p:sp>
        <p:nvSpPr>
          <p:cNvPr id="7810" name="Google Shape;7810;g1f5cb2f36e0_0_7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1" name="Google Shape;7811;g1f5cb2f36e0_0_7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Definition of a team: a group of people working towards a common goal</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What is the team’s purpose?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“Why are you here together? This is different for every team but needs to be clearly defined- otherwise you’re just a group!”</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“Purpose often revolves around the solution to a problem, so being clear about who you’re helping, and with what, is key to forming a team.”</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are the specific goals the team is working towards?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“What is the desired result? This could be similar to a formal problem statement- it’s the desired outcome of your results!”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How will the team measure progress towards these goals?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“How will you know when you’re there? Metrics such as should be concrete, like ‘x amount of clients per week’, or ‘x amount of focused work hours per day’”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9" name="Shape 7919"/>
        <p:cNvGrpSpPr/>
        <p:nvPr/>
      </p:nvGrpSpPr>
      <p:grpSpPr>
        <a:xfrm>
          <a:off x="0" y="0"/>
          <a:ext cx="0" cy="0"/>
          <a:chOff x="0" y="0"/>
          <a:chExt cx="0" cy="0"/>
        </a:xfrm>
      </p:grpSpPr>
      <p:sp>
        <p:nvSpPr>
          <p:cNvPr id="7920" name="Google Shape;7920;g1f5cb2f36e0_0_8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1" name="Google Shape;7921;g1f5cb2f36e0_0_8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Team Values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What are they?</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“Values are the abstract principles that guide a team and it’s members. Examples can include: empathy, integrity, communication, respect, etc. Including values in your team’s charter can help with hiring new members and making tough decisions.”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How are you going to make tough decisions?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“Value based decision making can remove a lot of conflict and confusion from a team. If each member already knows the team values, then they can act in accordance with them and trust that they’re furthering the mission.”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Who should be part of the team?</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 person may be a good technical fit for a team but might have misaligned values. This will create conflict and slow down results. You can train skills, but you can’t train values, so choose carefully!”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What clients should you accept?</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“Values can also help you decide what clients and projects are worthwhile. A web development company with “environment” as a value might not want to help an oil company!”</a:t>
            </a:r>
            <a:endParaRPr>
              <a:solidFill>
                <a:schemeClr val="dk1"/>
              </a:solidFill>
            </a:endParaRPr>
          </a:p>
          <a:p>
            <a:pPr indent="0" lvl="0" marL="0" rtl="0" algn="l">
              <a:spcBef>
                <a:spcPts val="0"/>
              </a:spcBef>
              <a:spcAft>
                <a:spcPts val="0"/>
              </a:spcAft>
              <a:buNone/>
            </a:pPr>
            <a:r>
              <a:rPr lang="en">
                <a:solidFill>
                  <a:schemeClr val="dk1"/>
                </a:solidFill>
              </a:rPr>
              <a:t>Engagement Point “ What are some values that are important?”</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7" name="Shape 8067"/>
        <p:cNvGrpSpPr/>
        <p:nvPr/>
      </p:nvGrpSpPr>
      <p:grpSpPr>
        <a:xfrm>
          <a:off x="0" y="0"/>
          <a:ext cx="0" cy="0"/>
          <a:chOff x="0" y="0"/>
          <a:chExt cx="0" cy="0"/>
        </a:xfrm>
      </p:grpSpPr>
      <p:sp>
        <p:nvSpPr>
          <p:cNvPr id="8068" name="Google Shape;8068;g1f5cb2f36e0_0_5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9" name="Google Shape;8069;g1f5cb2f36e0_0_5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Who should lead the team?</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“Which member should lead your team? Is it the person with the most experience, technical ability, organizational skills, or people skills? This is different for each team and purpose. What might be an example of a bad choice?”</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“Whomever you decide, leaders are responsible for managing team conflict and external communication. They still need to be able to do technical work, but relationship-management skills are crucial!”</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“Try to make everyone feel equal, resist micro-managing, and focus on “what needs doing” not “how to get it done.”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What are the roles and responsibilities of each team member?</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“Depending on the mission, it’s often better to assign roles based on interests and not experience. People are intrinsically motivated to grow and improve their own skills.”</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“Empower teammates to own the responsibility of their role and respect their decisions when it comes to their specialty. This allows a shared sense of ownership of the results.”</a:t>
            </a:r>
            <a:endParaRPr>
              <a:solidFill>
                <a:schemeClr val="dk1"/>
              </a:solidFill>
            </a:endParaRPr>
          </a:p>
          <a:p>
            <a:pPr indent="-317500" lvl="1" marL="914400" rtl="0" algn="l">
              <a:lnSpc>
                <a:spcPct val="115000"/>
              </a:lnSpc>
              <a:spcBef>
                <a:spcPts val="0"/>
              </a:spcBef>
              <a:spcAft>
                <a:spcPts val="0"/>
              </a:spcAft>
              <a:buClr>
                <a:srgbClr val="595959"/>
              </a:buClr>
              <a:buSzPts val="1400"/>
              <a:buChar char="-"/>
            </a:pPr>
            <a:r>
              <a:rPr lang="en">
                <a:solidFill>
                  <a:schemeClr val="dk1"/>
                </a:solidFill>
              </a:rPr>
              <a:t>“Define clearly what is, and is NOT, the responsibility of each team member and their roles.”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1" name="Shape 8211"/>
        <p:cNvGrpSpPr/>
        <p:nvPr/>
      </p:nvGrpSpPr>
      <p:grpSpPr>
        <a:xfrm>
          <a:off x="0" y="0"/>
          <a:ext cx="0" cy="0"/>
          <a:chOff x="0" y="0"/>
          <a:chExt cx="0" cy="0"/>
        </a:xfrm>
      </p:grpSpPr>
      <p:sp>
        <p:nvSpPr>
          <p:cNvPr id="8212" name="Google Shape;8212;g1f5cb2f36e0_0_4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3" name="Google Shape;8213;g1f5cb2f36e0_0_4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What is the team’s decision-making process?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“What fall-back systems will you have in place for decision making? A team could start with values and self-reliance, then go to a democratic process for multi-role choices, then a leader’s final say if all else falls through.”</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“You may need to support an idea or decision that is agreed upon by this process even one that you might not agree with it! Group members should place the needs of the team above their own whenever possible and within reasonable limits.”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28" name="Shape 8228"/>
        <p:cNvGrpSpPr/>
        <p:nvPr/>
      </p:nvGrpSpPr>
      <p:grpSpPr>
        <a:xfrm>
          <a:off x="0" y="0"/>
          <a:ext cx="0" cy="0"/>
          <a:chOff x="0" y="0"/>
          <a:chExt cx="0" cy="0"/>
        </a:xfrm>
      </p:grpSpPr>
      <p:sp>
        <p:nvSpPr>
          <p:cNvPr id="8229" name="Google Shape;8229;g212934690d6_0_54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0" name="Google Shape;8230;g212934690d6_0_54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will the team communicate with each other?</a:t>
            </a:r>
            <a:endParaRPr/>
          </a:p>
          <a:p>
            <a:pPr indent="0" lvl="0" marL="0" rtl="0" algn="l">
              <a:spcBef>
                <a:spcPts val="0"/>
              </a:spcBef>
              <a:spcAft>
                <a:spcPts val="0"/>
              </a:spcAft>
              <a:buClr>
                <a:schemeClr val="dk1"/>
              </a:buClr>
              <a:buSzPts val="1100"/>
              <a:buFont typeface="Arial"/>
              <a:buNone/>
            </a:pPr>
            <a:r>
              <a:rPr lang="en"/>
              <a:t>What communication tools and channels will the team use?</a:t>
            </a:r>
            <a:endParaRPr/>
          </a:p>
          <a:p>
            <a:pPr indent="0" lvl="0" marL="0" rtl="0" algn="l">
              <a:spcBef>
                <a:spcPts val="0"/>
              </a:spcBef>
              <a:spcAft>
                <a:spcPts val="0"/>
              </a:spcAft>
              <a:buClr>
                <a:schemeClr val="dk1"/>
              </a:buClr>
              <a:buSzPts val="1100"/>
              <a:buFont typeface="Arial"/>
              <a:buNone/>
            </a:pPr>
            <a:r>
              <a:rPr lang="en"/>
              <a:t>How often will the team communicate?</a:t>
            </a:r>
            <a:endParaRPr/>
          </a:p>
          <a:p>
            <a:pPr indent="-298450" lvl="0" marL="457200" rtl="0" algn="l">
              <a:spcBef>
                <a:spcPts val="0"/>
              </a:spcBef>
              <a:spcAft>
                <a:spcPts val="0"/>
              </a:spcAft>
              <a:buSzPts val="1100"/>
              <a:buChar char="-"/>
            </a:pPr>
            <a:r>
              <a:rPr lang="en"/>
              <a:t>What are the rules for when a </a:t>
            </a:r>
            <a:r>
              <a:rPr lang="en"/>
              <a:t>teammate does not respond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en"/>
              <a:t>“Technology is easy. People skills are hard.” - Chris Hill, CTO of IBM</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How will the team communicate with each other?</a:t>
            </a:r>
            <a:endParaRPr/>
          </a:p>
          <a:p>
            <a:pPr indent="0" lvl="0" marL="0" rtl="0" algn="l">
              <a:spcBef>
                <a:spcPts val="0"/>
              </a:spcBef>
              <a:spcAft>
                <a:spcPts val="0"/>
              </a:spcAft>
              <a:buClr>
                <a:schemeClr val="dk1"/>
              </a:buClr>
              <a:buSzPts val="1100"/>
              <a:buFont typeface="Arial"/>
              <a:buNone/>
            </a:pPr>
            <a:r>
              <a:rPr lang="en"/>
              <a:t>“Being explicit about respectful communication helps prevent resentments from forming and becoming larger issues.”</a:t>
            </a:r>
            <a:endParaRPr/>
          </a:p>
          <a:p>
            <a:pPr indent="0" lvl="0" marL="0" rtl="0" algn="l">
              <a:spcBef>
                <a:spcPts val="0"/>
              </a:spcBef>
              <a:spcAft>
                <a:spcPts val="0"/>
              </a:spcAft>
              <a:buClr>
                <a:schemeClr val="dk1"/>
              </a:buClr>
              <a:buSzPts val="1100"/>
              <a:buFont typeface="Arial"/>
              <a:buNone/>
            </a:pPr>
            <a:r>
              <a:rPr lang="en"/>
              <a:t>“Your team could define guidelines for jokes, humor, frustration, disagreement, focus-hours, message response times, professional tone, and personal space.”</a:t>
            </a:r>
            <a:endParaRPr/>
          </a:p>
          <a:p>
            <a:pPr indent="0" lvl="0" marL="0" rtl="0" algn="l">
              <a:spcBef>
                <a:spcPts val="0"/>
              </a:spcBef>
              <a:spcAft>
                <a:spcPts val="0"/>
              </a:spcAft>
              <a:buClr>
                <a:schemeClr val="dk1"/>
              </a:buClr>
              <a:buSzPts val="1100"/>
              <a:buFont typeface="Arial"/>
              <a:buNone/>
            </a:pPr>
            <a:r>
              <a:rPr lang="en"/>
              <a:t>What communication tools and channels will the team use?</a:t>
            </a:r>
            <a:endParaRPr/>
          </a:p>
          <a:p>
            <a:pPr indent="0" lvl="0" marL="0" rtl="0" algn="l">
              <a:spcBef>
                <a:spcPts val="0"/>
              </a:spcBef>
              <a:spcAft>
                <a:spcPts val="0"/>
              </a:spcAft>
              <a:buClr>
                <a:schemeClr val="dk1"/>
              </a:buClr>
              <a:buSzPts val="1100"/>
              <a:buFont typeface="Arial"/>
              <a:buNone/>
            </a:pPr>
            <a:r>
              <a:rPr lang="en"/>
              <a:t>“There are so many softwares for communication these days! Try to choose one or two channels that are accessible and enjoyed by everyone, or make sense for your team’s environment. Document this choice in the Team Charter and help members get set up quickly.” </a:t>
            </a:r>
            <a:endParaRPr/>
          </a:p>
          <a:p>
            <a:pPr indent="0" lvl="0" marL="0" rtl="0" algn="l">
              <a:spcBef>
                <a:spcPts val="0"/>
              </a:spcBef>
              <a:spcAft>
                <a:spcPts val="0"/>
              </a:spcAft>
              <a:buClr>
                <a:schemeClr val="dk1"/>
              </a:buClr>
              <a:buSzPts val="1100"/>
              <a:buFont typeface="Arial"/>
              <a:buNone/>
            </a:pPr>
            <a:r>
              <a:rPr lang="en"/>
              <a:t>How often will the team communicate?</a:t>
            </a:r>
            <a:endParaRPr/>
          </a:p>
          <a:p>
            <a:pPr indent="0" lvl="0" marL="0" rtl="0" algn="l">
              <a:spcBef>
                <a:spcPts val="0"/>
              </a:spcBef>
              <a:spcAft>
                <a:spcPts val="0"/>
              </a:spcAft>
              <a:buClr>
                <a:schemeClr val="dk1"/>
              </a:buClr>
              <a:buSzPts val="1100"/>
              <a:buFont typeface="Arial"/>
              <a:buNone/>
            </a:pPr>
            <a:r>
              <a:rPr lang="en"/>
              <a:t>“Deciding on the frequency of meetings helps members schedule their personal plans and work. An agreement should be made on any daily, weekly, or monthly meetings- as well as attendance, absence, participation, and managing distractions! If it can be summarized in an email, should there really be a meeting about it?”</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7" name="Shape 8357"/>
        <p:cNvGrpSpPr/>
        <p:nvPr/>
      </p:nvGrpSpPr>
      <p:grpSpPr>
        <a:xfrm>
          <a:off x="0" y="0"/>
          <a:ext cx="0" cy="0"/>
          <a:chOff x="0" y="0"/>
          <a:chExt cx="0" cy="0"/>
        </a:xfrm>
      </p:grpSpPr>
      <p:sp>
        <p:nvSpPr>
          <p:cNvPr id="8358" name="Google Shape;8358;g1f5cb2f36e0_0_1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9" name="Google Shape;8359;g1f5cb2f36e0_0_1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Char char="-"/>
            </a:pPr>
            <a:r>
              <a:rPr lang="en">
                <a:solidFill>
                  <a:schemeClr val="dk1"/>
                </a:solidFill>
              </a:rPr>
              <a:t>Engagement point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Things to consider</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procedures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decisions be made? What to do when sidetracked?</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Communication strategies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Channels, limit times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Behavioural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Shared values &amp; expectations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Courtesy, respectful intentions, disagreements?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Equitable Workloads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Emergent issues?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Quality of work</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quality control?</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Penalties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you ensure accountability to the team and charter?</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consequences might improve or diminish team performance?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Irreconcilable Differences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At what point should someone leave the team?</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What are the protocols for quitting or firing?</a:t>
            </a:r>
            <a:endParaRPr>
              <a:solidFill>
                <a:schemeClr val="dk1"/>
              </a:solidFill>
            </a:endParaRPr>
          </a:p>
          <a:p>
            <a:pPr indent="0" lvl="0" marL="45720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schedule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when, where, how often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Team meeting procedures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Agendas, minutes: who is responsible, gantt charts, work logs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Template examples</a:t>
            </a:r>
            <a:endParaRPr>
              <a:solidFill>
                <a:schemeClr val="dk1"/>
              </a:solidFill>
            </a:endParaRPr>
          </a:p>
          <a:p>
            <a:pPr indent="-298450" lvl="3" marL="1828800" rtl="0" algn="l">
              <a:lnSpc>
                <a:spcPct val="115000"/>
              </a:lnSpc>
              <a:spcBef>
                <a:spcPts val="0"/>
              </a:spcBef>
              <a:spcAft>
                <a:spcPts val="0"/>
              </a:spcAft>
              <a:buClr>
                <a:schemeClr val="dk1"/>
              </a:buClr>
              <a:buSzPts val="1100"/>
              <a:buChar char="-"/>
            </a:pPr>
            <a:r>
              <a:rPr lang="en">
                <a:solidFill>
                  <a:schemeClr val="dk1"/>
                </a:solidFill>
              </a:rPr>
              <a:t>Comparing work logs lets teams know if some members are doing more work than others</a:t>
            </a:r>
            <a:endParaRPr>
              <a:solidFill>
                <a:schemeClr val="dk1"/>
              </a:solidFill>
            </a:endParaRPr>
          </a:p>
          <a:p>
            <a:pPr indent="-298450" lvl="4" marL="2286000" rtl="0" algn="l">
              <a:lnSpc>
                <a:spcPct val="115000"/>
              </a:lnSpc>
              <a:spcBef>
                <a:spcPts val="0"/>
              </a:spcBef>
              <a:spcAft>
                <a:spcPts val="0"/>
              </a:spcAft>
              <a:buClr>
                <a:schemeClr val="dk1"/>
              </a:buClr>
              <a:buSzPts val="1100"/>
              <a:buChar char="-"/>
            </a:pPr>
            <a:r>
              <a:rPr lang="en">
                <a:solidFill>
                  <a:schemeClr val="dk1"/>
                </a:solidFill>
              </a:rPr>
              <a:t>Example template</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lang="en">
                <a:solidFill>
                  <a:schemeClr val="dk1"/>
                </a:solidFill>
              </a:rPr>
              <a:t>How will decisions be made? What to do when sidetracked?</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2.jpg"/></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jpg"/></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jpg"/></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59.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jpg"/></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10.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11.xml"/><Relationship Id="rId2" Type="http://schemas.openxmlformats.org/officeDocument/2006/relationships/image" Target="../media/image2.jpg"/></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12.xml"/><Relationship Id="rId2" Type="http://schemas.openxmlformats.org/officeDocument/2006/relationships/image" Target="../media/image2.jpg"/></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13.xml"/><Relationship Id="rId2" Type="http://schemas.openxmlformats.org/officeDocument/2006/relationships/image" Target="../media/image2.jpg"/></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3.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14.xml"/><Relationship Id="rId2" Type="http://schemas.openxmlformats.org/officeDocument/2006/relationships/image" Target="../media/image2.jpg"/></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6.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49.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15.xml"/><Relationship Id="rId2" Type="http://schemas.openxmlformats.org/officeDocument/2006/relationships/image" Target="../media/image2.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462.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5.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486.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7.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8.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89.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490.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91.xml.rels><?xml version="1.0" encoding="UTF-8" standalone="yes"?><Relationships xmlns="http://schemas.openxmlformats.org/package/2006/relationships"><Relationship Id="rId1" Type="http://schemas.openxmlformats.org/officeDocument/2006/relationships/slideMaster" Target="../slideMasters/slideMaster16.xml"/><Relationship Id="rId2" Type="http://schemas.openxmlformats.org/officeDocument/2006/relationships/image" Target="../media/image2.jpg"/></Relationships>
</file>

<file path=ppt/slideLayouts/_rels/slideLayout49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9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49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49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49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49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49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49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0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50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50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0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1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4.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5.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6.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7.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518.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19.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20.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21.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22.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23.xml.rels><?xml version="1.0" encoding="UTF-8" standalone="yes"?><Relationships xmlns="http://schemas.openxmlformats.org/package/2006/relationships"><Relationship Id="rId1" Type="http://schemas.openxmlformats.org/officeDocument/2006/relationships/slideMaster" Target="../slideMasters/slideMaster17.xml"/><Relationship Id="rId2" Type="http://schemas.openxmlformats.org/officeDocument/2006/relationships/image" Target="../media/image2.jpg"/></Relationships>
</file>

<file path=ppt/slideLayouts/_rels/slideLayout52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52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526.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27.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28.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29.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30.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1.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2.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3.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35.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37.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8.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39.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0.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1.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2.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3.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4.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5.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6.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7.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8.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49.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50.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1.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2.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3.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4.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5.xml.rels><?xml version="1.0" encoding="UTF-8" standalone="yes"?><Relationships xmlns="http://schemas.openxmlformats.org/package/2006/relationships"><Relationship Id="rId1" Type="http://schemas.openxmlformats.org/officeDocument/2006/relationships/slideMaster" Target="../slideMasters/slideMaster18.xml"/><Relationship Id="rId2" Type="http://schemas.openxmlformats.org/officeDocument/2006/relationships/image" Target="../media/image2.jpg"/></Relationships>
</file>

<file path=ppt/slideLayouts/_rels/slideLayout55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5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 Id="rId3" Type="http://schemas.openxmlformats.org/officeDocument/2006/relationships/hyperlink" Target="https://slidesgo.com/" TargetMode="External"/><Relationship Id="rId4" Type="http://schemas.openxmlformats.org/officeDocument/2006/relationships/hyperlink" Target="https://www.flaticon.com/" TargetMode="External"/><Relationship Id="rId5" Type="http://schemas.openxmlformats.org/officeDocument/2006/relationships/hyperlink" Target="https://www.freepik.com/"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1276" name="Shape 1276"/>
        <p:cNvGrpSpPr/>
        <p:nvPr/>
      </p:nvGrpSpPr>
      <p:grpSpPr>
        <a:xfrm>
          <a:off x="0" y="0"/>
          <a:ext cx="0" cy="0"/>
          <a:chOff x="0" y="0"/>
          <a:chExt cx="0" cy="0"/>
        </a:xfrm>
      </p:grpSpPr>
      <p:pic>
        <p:nvPicPr>
          <p:cNvPr id="1277" name="Google Shape;1277;p10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278" name="Google Shape;1278;p104"/>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9" name="Google Shape;1279;p104"/>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280" name="Google Shape;1280;p104"/>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281" name="Google Shape;1281;p104"/>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282" name="Google Shape;1282;p104"/>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283" name="Google Shape;1283;p104"/>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284" name="Google Shape;1284;p104"/>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285" name="Google Shape;1285;p104"/>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286" name="Google Shape;1286;p104"/>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287" name="Google Shape;1287;p104"/>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288" name="Google Shape;1288;p104"/>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289" name="Shape 1289"/>
        <p:cNvGrpSpPr/>
        <p:nvPr/>
      </p:nvGrpSpPr>
      <p:grpSpPr>
        <a:xfrm>
          <a:off x="0" y="0"/>
          <a:ext cx="0" cy="0"/>
          <a:chOff x="0" y="0"/>
          <a:chExt cx="0" cy="0"/>
        </a:xfrm>
      </p:grpSpPr>
      <p:pic>
        <p:nvPicPr>
          <p:cNvPr id="1290" name="Google Shape;1290;p105"/>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1291" name="Google Shape;1291;p105"/>
          <p:cNvGrpSpPr/>
          <p:nvPr/>
        </p:nvGrpSpPr>
        <p:grpSpPr>
          <a:xfrm>
            <a:off x="1254025" y="617900"/>
            <a:ext cx="2250830" cy="3661147"/>
            <a:chOff x="526860" y="192691"/>
            <a:chExt cx="2068777" cy="3107670"/>
          </a:xfrm>
        </p:grpSpPr>
        <p:sp>
          <p:nvSpPr>
            <p:cNvPr id="1292" name="Google Shape;1292;p10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0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 name="Google Shape;1294;p105"/>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1295" name="Google Shape;1295;p105"/>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96" name="Google Shape;1296;p105"/>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1297" name="Google Shape;1297;p105"/>
          <p:cNvGrpSpPr/>
          <p:nvPr/>
        </p:nvGrpSpPr>
        <p:grpSpPr>
          <a:xfrm flipH="1">
            <a:off x="508027" y="-63500"/>
            <a:ext cx="468757" cy="550028"/>
            <a:chOff x="8114866" y="-63500"/>
            <a:chExt cx="468757" cy="550028"/>
          </a:xfrm>
        </p:grpSpPr>
        <p:sp>
          <p:nvSpPr>
            <p:cNvPr id="1298" name="Google Shape;1298;p105"/>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05"/>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 name="Google Shape;1300;p10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0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0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05"/>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05"/>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05"/>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6" name="Google Shape;1306;p105"/>
          <p:cNvGrpSpPr/>
          <p:nvPr/>
        </p:nvGrpSpPr>
        <p:grpSpPr>
          <a:xfrm>
            <a:off x="8326275" y="3463982"/>
            <a:ext cx="727535" cy="1710819"/>
            <a:chOff x="8416475" y="3483007"/>
            <a:chExt cx="727535" cy="1710819"/>
          </a:xfrm>
        </p:grpSpPr>
        <p:sp>
          <p:nvSpPr>
            <p:cNvPr id="1307" name="Google Shape;1307;p105"/>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05"/>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05"/>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 name="Google Shape;1310;p105"/>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311" name="Shape 1311"/>
        <p:cNvGrpSpPr/>
        <p:nvPr/>
      </p:nvGrpSpPr>
      <p:grpSpPr>
        <a:xfrm>
          <a:off x="0" y="0"/>
          <a:ext cx="0" cy="0"/>
          <a:chOff x="0" y="0"/>
          <a:chExt cx="0" cy="0"/>
        </a:xfrm>
      </p:grpSpPr>
      <p:pic>
        <p:nvPicPr>
          <p:cNvPr id="1312" name="Google Shape;1312;p10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13" name="Google Shape;1313;p106"/>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06"/>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06"/>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06"/>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06"/>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06"/>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06"/>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06"/>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06"/>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06"/>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06"/>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06"/>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1325" name="Shape 1325"/>
        <p:cNvGrpSpPr/>
        <p:nvPr/>
      </p:nvGrpSpPr>
      <p:grpSpPr>
        <a:xfrm>
          <a:off x="0" y="0"/>
          <a:ext cx="0" cy="0"/>
          <a:chOff x="0" y="0"/>
          <a:chExt cx="0" cy="0"/>
        </a:xfrm>
      </p:grpSpPr>
      <p:pic>
        <p:nvPicPr>
          <p:cNvPr id="1326" name="Google Shape;1326;p10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27" name="Google Shape;1327;p107"/>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328" name="Google Shape;1328;p107"/>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329" name="Google Shape;1329;p107"/>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330" name="Google Shape;1330;p107"/>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331" name="Google Shape;1331;p107"/>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332" name="Google Shape;1332;p107"/>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333" name="Google Shape;1333;p107"/>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07"/>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07"/>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336" name="Shape 1336"/>
        <p:cNvGrpSpPr/>
        <p:nvPr/>
      </p:nvGrpSpPr>
      <p:grpSpPr>
        <a:xfrm>
          <a:off x="0" y="0"/>
          <a:ext cx="0" cy="0"/>
          <a:chOff x="0" y="0"/>
          <a:chExt cx="0" cy="0"/>
        </a:xfrm>
      </p:grpSpPr>
      <p:pic>
        <p:nvPicPr>
          <p:cNvPr id="1337" name="Google Shape;1337;p10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38" name="Google Shape;1338;p108"/>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39" name="Google Shape;1339;p108"/>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40" name="Google Shape;1340;p108"/>
          <p:cNvGrpSpPr/>
          <p:nvPr/>
        </p:nvGrpSpPr>
        <p:grpSpPr>
          <a:xfrm>
            <a:off x="568922" y="401363"/>
            <a:ext cx="1926668" cy="3393468"/>
            <a:chOff x="568922" y="401363"/>
            <a:chExt cx="1926668" cy="3393468"/>
          </a:xfrm>
        </p:grpSpPr>
        <p:sp>
          <p:nvSpPr>
            <p:cNvPr id="1341" name="Google Shape;1341;p108"/>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08"/>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 name="Google Shape;1343;p108"/>
          <p:cNvGrpSpPr/>
          <p:nvPr/>
        </p:nvGrpSpPr>
        <p:grpSpPr>
          <a:xfrm>
            <a:off x="2664147" y="360675"/>
            <a:ext cx="1926668" cy="3393468"/>
            <a:chOff x="2664147" y="360675"/>
            <a:chExt cx="1926668" cy="3393468"/>
          </a:xfrm>
        </p:grpSpPr>
        <p:sp>
          <p:nvSpPr>
            <p:cNvPr id="1344" name="Google Shape;1344;p108"/>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08"/>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 name="Google Shape;1346;p10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0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0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08"/>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08"/>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08"/>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352" name="Shape 1352"/>
        <p:cNvGrpSpPr/>
        <p:nvPr/>
      </p:nvGrpSpPr>
      <p:grpSpPr>
        <a:xfrm>
          <a:off x="0" y="0"/>
          <a:ext cx="0" cy="0"/>
          <a:chOff x="0" y="0"/>
          <a:chExt cx="0" cy="0"/>
        </a:xfrm>
      </p:grpSpPr>
      <p:pic>
        <p:nvPicPr>
          <p:cNvPr id="1353" name="Google Shape;1353;p10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54" name="Google Shape;1354;p109"/>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355" name="Google Shape;1355;p109"/>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1356" name="Google Shape;1356;p109"/>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357" name="Google Shape;1357;p109"/>
          <p:cNvGrpSpPr/>
          <p:nvPr/>
        </p:nvGrpSpPr>
        <p:grpSpPr>
          <a:xfrm>
            <a:off x="5461950" y="522238"/>
            <a:ext cx="2250830" cy="3661147"/>
            <a:chOff x="5401837" y="470183"/>
            <a:chExt cx="2068777" cy="3107670"/>
          </a:xfrm>
        </p:grpSpPr>
        <p:sp>
          <p:nvSpPr>
            <p:cNvPr id="1358" name="Google Shape;1358;p109"/>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09"/>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 name="Google Shape;1360;p109"/>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09"/>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09"/>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09"/>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09"/>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09"/>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1366" name="Shape 1366"/>
        <p:cNvGrpSpPr/>
        <p:nvPr/>
      </p:nvGrpSpPr>
      <p:grpSpPr>
        <a:xfrm>
          <a:off x="0" y="0"/>
          <a:ext cx="0" cy="0"/>
          <a:chOff x="0" y="0"/>
          <a:chExt cx="0" cy="0"/>
        </a:xfrm>
      </p:grpSpPr>
      <p:pic>
        <p:nvPicPr>
          <p:cNvPr id="1367" name="Google Shape;1367;p11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68" name="Google Shape;1368;p110"/>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10"/>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10"/>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10"/>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72" name="Google Shape;1372;p110"/>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73" name="Google Shape;1373;p110"/>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374" name="Google Shape;1374;p110"/>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375" name="Google Shape;1375;p110"/>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376" name="Google Shape;1376;p110"/>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377" name="Google Shape;1377;p110"/>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378" name="Google Shape;1378;p110"/>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1379" name="Shape 1379"/>
        <p:cNvGrpSpPr/>
        <p:nvPr/>
      </p:nvGrpSpPr>
      <p:grpSpPr>
        <a:xfrm>
          <a:off x="0" y="0"/>
          <a:ext cx="0" cy="0"/>
          <a:chOff x="0" y="0"/>
          <a:chExt cx="0" cy="0"/>
        </a:xfrm>
      </p:grpSpPr>
      <p:pic>
        <p:nvPicPr>
          <p:cNvPr id="1380" name="Google Shape;1380;p11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81" name="Google Shape;1381;p111"/>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382" name="Google Shape;1382;p111"/>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3" name="Google Shape;1383;p111"/>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384" name="Google Shape;1384;p111"/>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5" name="Google Shape;1385;p111"/>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11"/>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11"/>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11"/>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11"/>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11"/>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11"/>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11"/>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11"/>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11"/>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11"/>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11"/>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397" name="Shape 1397"/>
        <p:cNvGrpSpPr/>
        <p:nvPr/>
      </p:nvGrpSpPr>
      <p:grpSpPr>
        <a:xfrm>
          <a:off x="0" y="0"/>
          <a:ext cx="0" cy="0"/>
          <a:chOff x="0" y="0"/>
          <a:chExt cx="0" cy="0"/>
        </a:xfrm>
      </p:grpSpPr>
      <p:sp>
        <p:nvSpPr>
          <p:cNvPr id="1398" name="Google Shape;1398;p112"/>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1399" name="Shape 1399"/>
        <p:cNvGrpSpPr/>
        <p:nvPr/>
      </p:nvGrpSpPr>
      <p:grpSpPr>
        <a:xfrm>
          <a:off x="0" y="0"/>
          <a:ext cx="0" cy="0"/>
          <a:chOff x="0" y="0"/>
          <a:chExt cx="0" cy="0"/>
        </a:xfrm>
      </p:grpSpPr>
      <p:sp>
        <p:nvSpPr>
          <p:cNvPr id="1400" name="Google Shape;1400;p11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04" name="Shape 1404"/>
        <p:cNvGrpSpPr/>
        <p:nvPr/>
      </p:nvGrpSpPr>
      <p:grpSpPr>
        <a:xfrm>
          <a:off x="0" y="0"/>
          <a:ext cx="0" cy="0"/>
          <a:chOff x="0" y="0"/>
          <a:chExt cx="0" cy="0"/>
        </a:xfrm>
      </p:grpSpPr>
      <p:pic>
        <p:nvPicPr>
          <p:cNvPr id="1405" name="Google Shape;1405;p1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06" name="Google Shape;1406;p115"/>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07" name="Google Shape;1407;p115"/>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408" name="Google Shape;1408;p115"/>
          <p:cNvGrpSpPr/>
          <p:nvPr/>
        </p:nvGrpSpPr>
        <p:grpSpPr>
          <a:xfrm>
            <a:off x="568922" y="401363"/>
            <a:ext cx="1926668" cy="3393468"/>
            <a:chOff x="568922" y="401363"/>
            <a:chExt cx="1926668" cy="3393468"/>
          </a:xfrm>
        </p:grpSpPr>
        <p:sp>
          <p:nvSpPr>
            <p:cNvPr id="1409" name="Google Shape;1409;p115"/>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15"/>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115"/>
          <p:cNvGrpSpPr/>
          <p:nvPr/>
        </p:nvGrpSpPr>
        <p:grpSpPr>
          <a:xfrm>
            <a:off x="2664147" y="360675"/>
            <a:ext cx="1926668" cy="3393468"/>
            <a:chOff x="2664147" y="360675"/>
            <a:chExt cx="1926668" cy="3393468"/>
          </a:xfrm>
        </p:grpSpPr>
        <p:sp>
          <p:nvSpPr>
            <p:cNvPr id="1412" name="Google Shape;1412;p115"/>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15"/>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4" name="Google Shape;1414;p11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1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1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15"/>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15"/>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15"/>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20" name="Shape 1420"/>
        <p:cNvGrpSpPr/>
        <p:nvPr/>
      </p:nvGrpSpPr>
      <p:grpSpPr>
        <a:xfrm>
          <a:off x="0" y="0"/>
          <a:ext cx="0" cy="0"/>
          <a:chOff x="0" y="0"/>
          <a:chExt cx="0" cy="0"/>
        </a:xfrm>
      </p:grpSpPr>
      <p:pic>
        <p:nvPicPr>
          <p:cNvPr id="1421" name="Google Shape;1421;p1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22" name="Google Shape;1422;p116"/>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423" name="Google Shape;1423;p116"/>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1424" name="Google Shape;1424;p116"/>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425" name="Google Shape;1425;p116"/>
          <p:cNvGrpSpPr/>
          <p:nvPr/>
        </p:nvGrpSpPr>
        <p:grpSpPr>
          <a:xfrm>
            <a:off x="5461950" y="522238"/>
            <a:ext cx="2250830" cy="3661147"/>
            <a:chOff x="5401837" y="470183"/>
            <a:chExt cx="2068777" cy="3107670"/>
          </a:xfrm>
        </p:grpSpPr>
        <p:sp>
          <p:nvSpPr>
            <p:cNvPr id="1426" name="Google Shape;1426;p116"/>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16"/>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 name="Google Shape;1428;p116"/>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16"/>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16"/>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16"/>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16"/>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16"/>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34" name="Shape 1434"/>
        <p:cNvGrpSpPr/>
        <p:nvPr/>
      </p:nvGrpSpPr>
      <p:grpSpPr>
        <a:xfrm>
          <a:off x="0" y="0"/>
          <a:ext cx="0" cy="0"/>
          <a:chOff x="0" y="0"/>
          <a:chExt cx="0" cy="0"/>
        </a:xfrm>
      </p:grpSpPr>
      <p:pic>
        <p:nvPicPr>
          <p:cNvPr id="1435" name="Google Shape;1435;p1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36" name="Google Shape;1436;p117"/>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7" name="Google Shape;1437;p117"/>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1438" name="Google Shape;1438;p117"/>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17"/>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17"/>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17"/>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17"/>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17"/>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17"/>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17"/>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17"/>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47" name="Shape 1447"/>
        <p:cNvGrpSpPr/>
        <p:nvPr/>
      </p:nvGrpSpPr>
      <p:grpSpPr>
        <a:xfrm>
          <a:off x="0" y="0"/>
          <a:ext cx="0" cy="0"/>
          <a:chOff x="0" y="0"/>
          <a:chExt cx="0" cy="0"/>
        </a:xfrm>
      </p:grpSpPr>
      <p:pic>
        <p:nvPicPr>
          <p:cNvPr id="1448" name="Google Shape;1448;p1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49" name="Google Shape;1449;p118"/>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50" name="Google Shape;1450;p118"/>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1" name="Google Shape;1451;p118"/>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52" name="Google Shape;1452;p118"/>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53" name="Google Shape;1453;p118"/>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18"/>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18"/>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18"/>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18"/>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18"/>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18"/>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18"/>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18"/>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18"/>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18"/>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18"/>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65" name="Shape 1465"/>
        <p:cNvGrpSpPr/>
        <p:nvPr/>
      </p:nvGrpSpPr>
      <p:grpSpPr>
        <a:xfrm>
          <a:off x="0" y="0"/>
          <a:ext cx="0" cy="0"/>
          <a:chOff x="0" y="0"/>
          <a:chExt cx="0" cy="0"/>
        </a:xfrm>
      </p:grpSpPr>
      <p:pic>
        <p:nvPicPr>
          <p:cNvPr id="1466" name="Google Shape;1466;p1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67" name="Google Shape;1467;p11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68" name="Google Shape;1468;p119"/>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19"/>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19"/>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1" name="Google Shape;1471;p119"/>
          <p:cNvGrpSpPr/>
          <p:nvPr/>
        </p:nvGrpSpPr>
        <p:grpSpPr>
          <a:xfrm>
            <a:off x="-1349411" y="3483000"/>
            <a:ext cx="3266586" cy="3306486"/>
            <a:chOff x="-1349411" y="3483000"/>
            <a:chExt cx="3266586" cy="3306486"/>
          </a:xfrm>
        </p:grpSpPr>
        <p:sp>
          <p:nvSpPr>
            <p:cNvPr id="1472" name="Google Shape;1472;p119"/>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19"/>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19"/>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75" name="Shape 1475"/>
        <p:cNvGrpSpPr/>
        <p:nvPr/>
      </p:nvGrpSpPr>
      <p:grpSpPr>
        <a:xfrm>
          <a:off x="0" y="0"/>
          <a:ext cx="0" cy="0"/>
          <a:chOff x="0" y="0"/>
          <a:chExt cx="0" cy="0"/>
        </a:xfrm>
      </p:grpSpPr>
      <p:pic>
        <p:nvPicPr>
          <p:cNvPr id="1476" name="Google Shape;1476;p120"/>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1477" name="Google Shape;1477;p1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78" name="Google Shape;1478;p120"/>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79" name="Google Shape;1479;p120"/>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80" name="Google Shape;1480;p120"/>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481" name="Google Shape;1481;p120"/>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482" name="Google Shape;1482;p120"/>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1483" name="Google Shape;1483;p120"/>
          <p:cNvGrpSpPr/>
          <p:nvPr/>
        </p:nvGrpSpPr>
        <p:grpSpPr>
          <a:xfrm>
            <a:off x="583425" y="-63500"/>
            <a:ext cx="8576750" cy="5229700"/>
            <a:chOff x="583425" y="-63500"/>
            <a:chExt cx="8576750" cy="5229700"/>
          </a:xfrm>
        </p:grpSpPr>
        <p:sp>
          <p:nvSpPr>
            <p:cNvPr id="1484" name="Google Shape;1484;p120"/>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1485" name="Google Shape;1485;p120"/>
            <p:cNvGrpSpPr/>
            <p:nvPr/>
          </p:nvGrpSpPr>
          <p:grpSpPr>
            <a:xfrm>
              <a:off x="7181277" y="-63500"/>
              <a:ext cx="412615" cy="501202"/>
              <a:chOff x="7181277" y="-63500"/>
              <a:chExt cx="412615" cy="501202"/>
            </a:xfrm>
          </p:grpSpPr>
          <p:sp>
            <p:nvSpPr>
              <p:cNvPr id="1486" name="Google Shape;1486;p120"/>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20"/>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88" name="Shape 1488"/>
        <p:cNvGrpSpPr/>
        <p:nvPr/>
      </p:nvGrpSpPr>
      <p:grpSpPr>
        <a:xfrm>
          <a:off x="0" y="0"/>
          <a:ext cx="0" cy="0"/>
          <a:chOff x="0" y="0"/>
          <a:chExt cx="0" cy="0"/>
        </a:xfrm>
      </p:grpSpPr>
      <p:pic>
        <p:nvPicPr>
          <p:cNvPr id="1489" name="Google Shape;1489;p12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90" name="Google Shape;1490;p121"/>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1491" name="Google Shape;1491;p121"/>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21"/>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21"/>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494" name="Google Shape;1494;p121"/>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1495" name="Google Shape;1495;p121"/>
          <p:cNvGrpSpPr/>
          <p:nvPr/>
        </p:nvGrpSpPr>
        <p:grpSpPr>
          <a:xfrm>
            <a:off x="157975" y="195325"/>
            <a:ext cx="2250830" cy="3661147"/>
            <a:chOff x="526860" y="192691"/>
            <a:chExt cx="2068777" cy="3107670"/>
          </a:xfrm>
        </p:grpSpPr>
        <p:sp>
          <p:nvSpPr>
            <p:cNvPr id="1496" name="Google Shape;1496;p12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2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121"/>
          <p:cNvGrpSpPr/>
          <p:nvPr/>
        </p:nvGrpSpPr>
        <p:grpSpPr>
          <a:xfrm>
            <a:off x="6619100" y="278500"/>
            <a:ext cx="2250830" cy="3661147"/>
            <a:chOff x="526860" y="192691"/>
            <a:chExt cx="2068777" cy="3107670"/>
          </a:xfrm>
        </p:grpSpPr>
        <p:sp>
          <p:nvSpPr>
            <p:cNvPr id="1499" name="Google Shape;1499;p12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2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01" name="Shape 1501"/>
        <p:cNvGrpSpPr/>
        <p:nvPr/>
      </p:nvGrpSpPr>
      <p:grpSpPr>
        <a:xfrm>
          <a:off x="0" y="0"/>
          <a:ext cx="0" cy="0"/>
          <a:chOff x="0" y="0"/>
          <a:chExt cx="0" cy="0"/>
        </a:xfrm>
      </p:grpSpPr>
      <p:pic>
        <p:nvPicPr>
          <p:cNvPr id="1502" name="Google Shape;1502;p12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03" name="Google Shape;1503;p122"/>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22"/>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22"/>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22"/>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507" name="Google Shape;1507;p122"/>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508" name="Google Shape;1508;p122"/>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509" name="Google Shape;1509;p122"/>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510" name="Google Shape;1510;p122"/>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511" name="Google Shape;1511;p122"/>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512" name="Google Shape;1512;p122"/>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513" name="Google Shape;1513;p122"/>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14" name="Shape 1514"/>
        <p:cNvGrpSpPr/>
        <p:nvPr/>
      </p:nvGrpSpPr>
      <p:grpSpPr>
        <a:xfrm>
          <a:off x="0" y="0"/>
          <a:ext cx="0" cy="0"/>
          <a:chOff x="0" y="0"/>
          <a:chExt cx="0" cy="0"/>
        </a:xfrm>
      </p:grpSpPr>
      <p:sp>
        <p:nvSpPr>
          <p:cNvPr id="1515" name="Google Shape;1515;p123"/>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16" name="Shape 1516"/>
        <p:cNvGrpSpPr/>
        <p:nvPr/>
      </p:nvGrpSpPr>
      <p:grpSpPr>
        <a:xfrm>
          <a:off x="0" y="0"/>
          <a:ext cx="0" cy="0"/>
          <a:chOff x="0" y="0"/>
          <a:chExt cx="0" cy="0"/>
        </a:xfrm>
      </p:grpSpPr>
      <p:pic>
        <p:nvPicPr>
          <p:cNvPr id="1517" name="Google Shape;1517;p12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18" name="Google Shape;1518;p124"/>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1519" name="Google Shape;1519;p124"/>
          <p:cNvGrpSpPr/>
          <p:nvPr/>
        </p:nvGrpSpPr>
        <p:grpSpPr>
          <a:xfrm>
            <a:off x="905066" y="-63500"/>
            <a:ext cx="468757" cy="550028"/>
            <a:chOff x="905066" y="-63500"/>
            <a:chExt cx="468757" cy="550028"/>
          </a:xfrm>
        </p:grpSpPr>
        <p:sp>
          <p:nvSpPr>
            <p:cNvPr id="1520" name="Google Shape;1520;p124"/>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24"/>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 name="Google Shape;1522;p124"/>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523" name="Google Shape;1523;p124"/>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50" name="Shape 50"/>
        <p:cNvGrpSpPr/>
        <p:nvPr/>
      </p:nvGrpSpPr>
      <p:grpSpPr>
        <a:xfrm>
          <a:off x="0" y="0"/>
          <a:ext cx="0" cy="0"/>
          <a:chOff x="0" y="0"/>
          <a:chExt cx="0" cy="0"/>
        </a:xfrm>
      </p:grpSpPr>
      <p:pic>
        <p:nvPicPr>
          <p:cNvPr id="51" name="Google Shape;51;p1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2" name="Google Shape;52;p13"/>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3"/>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3"/>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3"/>
          <p:cNvSpPr txBox="1"/>
          <p:nvPr>
            <p:ph type="title"/>
          </p:nvPr>
        </p:nvSpPr>
        <p:spPr>
          <a:xfrm>
            <a:off x="2124450" y="1089825"/>
            <a:ext cx="4895100" cy="1579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6" name="Google Shape;56;p13"/>
          <p:cNvSpPr txBox="1"/>
          <p:nvPr>
            <p:ph idx="1" type="subTitle"/>
          </p:nvPr>
        </p:nvSpPr>
        <p:spPr>
          <a:xfrm>
            <a:off x="2368500" y="2835675"/>
            <a:ext cx="4407000" cy="1218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7" name="Google Shape;57;p13"/>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8" name="Google Shape;58;p13"/>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9" name="Google Shape;59;p13"/>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0" name="Google Shape;60;p13"/>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1" name="Google Shape;61;p13"/>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2" name="Google Shape;62;p13"/>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524" name="Shape 1524"/>
        <p:cNvGrpSpPr/>
        <p:nvPr/>
      </p:nvGrpSpPr>
      <p:grpSpPr>
        <a:xfrm>
          <a:off x="0" y="0"/>
          <a:ext cx="0" cy="0"/>
          <a:chOff x="0" y="0"/>
          <a:chExt cx="0" cy="0"/>
        </a:xfrm>
      </p:grpSpPr>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525" name="Shape 1525"/>
        <p:cNvGrpSpPr/>
        <p:nvPr/>
      </p:nvGrpSpPr>
      <p:grpSpPr>
        <a:xfrm>
          <a:off x="0" y="0"/>
          <a:ext cx="0" cy="0"/>
          <a:chOff x="0" y="0"/>
          <a:chExt cx="0" cy="0"/>
        </a:xfrm>
      </p:grpSpPr>
      <p:pic>
        <p:nvPicPr>
          <p:cNvPr id="1526" name="Google Shape;1526;p1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27" name="Google Shape;1527;p126"/>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528" name="Google Shape;1528;p126"/>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529" name="Google Shape;1529;p126"/>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530" name="Google Shape;1530;p126"/>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31" name="Google Shape;1531;p126"/>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532" name="Google Shape;1532;p126"/>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533" name="Google Shape;1533;p126"/>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34" name="Google Shape;1534;p126"/>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535" name="Google Shape;1535;p126"/>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536" name="Google Shape;1536;p126"/>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537" name="Google Shape;1537;p126"/>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8" name="Google Shape;1538;p126"/>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39" name="Google Shape;1539;p126"/>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40" name="Google Shape;1540;p12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2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2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26"/>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26"/>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26"/>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546" name="Shape 1546"/>
        <p:cNvGrpSpPr/>
        <p:nvPr/>
      </p:nvGrpSpPr>
      <p:grpSpPr>
        <a:xfrm>
          <a:off x="0" y="0"/>
          <a:ext cx="0" cy="0"/>
          <a:chOff x="0" y="0"/>
          <a:chExt cx="0" cy="0"/>
        </a:xfrm>
      </p:grpSpPr>
      <p:pic>
        <p:nvPicPr>
          <p:cNvPr id="1547" name="Google Shape;1547;p1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48" name="Google Shape;1548;p127"/>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9" name="Google Shape;1549;p127"/>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50" name="Google Shape;1550;p127"/>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1" name="Google Shape;1551;p127"/>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52" name="Google Shape;1552;p127"/>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3" name="Google Shape;1553;p127"/>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54" name="Google Shape;1554;p127"/>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5" name="Google Shape;1555;p127"/>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27"/>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27"/>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27"/>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27"/>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27"/>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27"/>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27"/>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27"/>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27"/>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27"/>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27"/>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567" name="Shape 1567"/>
        <p:cNvGrpSpPr/>
        <p:nvPr/>
      </p:nvGrpSpPr>
      <p:grpSpPr>
        <a:xfrm>
          <a:off x="0" y="0"/>
          <a:ext cx="0" cy="0"/>
          <a:chOff x="0" y="0"/>
          <a:chExt cx="0" cy="0"/>
        </a:xfrm>
      </p:grpSpPr>
      <p:pic>
        <p:nvPicPr>
          <p:cNvPr id="1568" name="Google Shape;1568;p1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69" name="Google Shape;1569;p12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70" name="Google Shape;1570;p128"/>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571" name="Google Shape;1571;p128"/>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72" name="Google Shape;1572;p128"/>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573" name="Google Shape;1573;p128"/>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74" name="Google Shape;1574;p128"/>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575" name="Google Shape;1575;p128"/>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76" name="Google Shape;1576;p128"/>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577" name="Google Shape;1577;p128"/>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578" name="Google Shape;1578;p128"/>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28"/>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28"/>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28"/>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28"/>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28"/>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28"/>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28"/>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28"/>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28"/>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28"/>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28"/>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590" name="Shape 1590"/>
        <p:cNvGrpSpPr/>
        <p:nvPr/>
      </p:nvGrpSpPr>
      <p:grpSpPr>
        <a:xfrm>
          <a:off x="0" y="0"/>
          <a:ext cx="0" cy="0"/>
          <a:chOff x="0" y="0"/>
          <a:chExt cx="0" cy="0"/>
        </a:xfrm>
      </p:grpSpPr>
      <p:pic>
        <p:nvPicPr>
          <p:cNvPr id="1591" name="Google Shape;1591;p1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592" name="Google Shape;1592;p12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93" name="Google Shape;1593;p129"/>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94" name="Google Shape;1594;p129"/>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5" name="Google Shape;1595;p129"/>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96" name="Google Shape;1596;p129"/>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7" name="Google Shape;1597;p129"/>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598" name="Google Shape;1598;p129"/>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99" name="Google Shape;1599;p129"/>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600" name="Google Shape;1600;p129"/>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1" name="Google Shape;1601;p129"/>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602" name="Google Shape;1602;p129"/>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3" name="Google Shape;1603;p129"/>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604" name="Google Shape;1604;p129"/>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5" name="Google Shape;1605;p129"/>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606" name="Google Shape;1606;p129"/>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607" name="Google Shape;1607;p129"/>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608" name="Google Shape;1608;p129"/>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609" name="Google Shape;1609;p129"/>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610" name="Google Shape;1610;p129"/>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611" name="Google Shape;1611;p129"/>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29"/>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29"/>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614" name="Shape 1614"/>
        <p:cNvGrpSpPr/>
        <p:nvPr/>
      </p:nvGrpSpPr>
      <p:grpSpPr>
        <a:xfrm>
          <a:off x="0" y="0"/>
          <a:ext cx="0" cy="0"/>
          <a:chOff x="0" y="0"/>
          <a:chExt cx="0" cy="0"/>
        </a:xfrm>
      </p:grpSpPr>
      <p:pic>
        <p:nvPicPr>
          <p:cNvPr id="1615" name="Google Shape;1615;p1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616" name="Google Shape;1616;p130"/>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617" name="Google Shape;1617;p130"/>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1618" name="Google Shape;1618;p130"/>
          <p:cNvGrpSpPr/>
          <p:nvPr/>
        </p:nvGrpSpPr>
        <p:grpSpPr>
          <a:xfrm>
            <a:off x="126196" y="538003"/>
            <a:ext cx="2044159" cy="3324897"/>
            <a:chOff x="526860" y="192691"/>
            <a:chExt cx="2068777" cy="3107670"/>
          </a:xfrm>
        </p:grpSpPr>
        <p:sp>
          <p:nvSpPr>
            <p:cNvPr id="1619" name="Google Shape;1619;p13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3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130"/>
          <p:cNvGrpSpPr/>
          <p:nvPr/>
        </p:nvGrpSpPr>
        <p:grpSpPr>
          <a:xfrm>
            <a:off x="6929946" y="538003"/>
            <a:ext cx="2044159" cy="3324897"/>
            <a:chOff x="526860" y="192691"/>
            <a:chExt cx="2068777" cy="3107670"/>
          </a:xfrm>
        </p:grpSpPr>
        <p:sp>
          <p:nvSpPr>
            <p:cNvPr id="1622" name="Google Shape;1622;p13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3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4" name="Google Shape;1624;p130"/>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1625" name="Google Shape;1625;p130"/>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30"/>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1627" name="Shape 1627"/>
        <p:cNvGrpSpPr/>
        <p:nvPr/>
      </p:nvGrpSpPr>
      <p:grpSpPr>
        <a:xfrm>
          <a:off x="0" y="0"/>
          <a:ext cx="0" cy="0"/>
          <a:chOff x="0" y="0"/>
          <a:chExt cx="0" cy="0"/>
        </a:xfrm>
      </p:grpSpPr>
      <p:pic>
        <p:nvPicPr>
          <p:cNvPr id="1628" name="Google Shape;1628;p13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629" name="Google Shape;1629;p13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30" name="Google Shape;1630;p131"/>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31"/>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31"/>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31"/>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31"/>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31"/>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636" name="Shape 1636"/>
        <p:cNvGrpSpPr/>
        <p:nvPr/>
      </p:nvGrpSpPr>
      <p:grpSpPr>
        <a:xfrm>
          <a:off x="0" y="0"/>
          <a:ext cx="0" cy="0"/>
          <a:chOff x="0" y="0"/>
          <a:chExt cx="0" cy="0"/>
        </a:xfrm>
      </p:grpSpPr>
      <p:pic>
        <p:nvPicPr>
          <p:cNvPr id="1637" name="Google Shape;1637;p13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638" name="Google Shape;1638;p132"/>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1639" name="Google Shape;1639;p132"/>
          <p:cNvGrpSpPr/>
          <p:nvPr/>
        </p:nvGrpSpPr>
        <p:grpSpPr>
          <a:xfrm>
            <a:off x="8114866" y="-63500"/>
            <a:ext cx="468757" cy="550028"/>
            <a:chOff x="8114866" y="-63500"/>
            <a:chExt cx="468757" cy="550028"/>
          </a:xfrm>
        </p:grpSpPr>
        <p:sp>
          <p:nvSpPr>
            <p:cNvPr id="1640" name="Google Shape;1640;p132"/>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32"/>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2" name="Google Shape;1642;p132"/>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643" name="Google Shape;1643;p132"/>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644" name="Google Shape;1644;p132"/>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645" name="Google Shape;1645;p132"/>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646" name="Google Shape;1646;p132"/>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647" name="Google Shape;1647;p132"/>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1648" name="Shape 1648"/>
        <p:cNvGrpSpPr/>
        <p:nvPr/>
      </p:nvGrpSpPr>
      <p:grpSpPr>
        <a:xfrm>
          <a:off x="0" y="0"/>
          <a:ext cx="0" cy="0"/>
          <a:chOff x="0" y="0"/>
          <a:chExt cx="0" cy="0"/>
        </a:xfrm>
      </p:grpSpPr>
      <p:pic>
        <p:nvPicPr>
          <p:cNvPr id="1649" name="Google Shape;1649;p13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650" name="Google Shape;1650;p133"/>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1651" name="Google Shape;1651;p133"/>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1652" name="Google Shape;1652;p133"/>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1653" name="Google Shape;1653;p133"/>
          <p:cNvGrpSpPr/>
          <p:nvPr/>
        </p:nvGrpSpPr>
        <p:grpSpPr>
          <a:xfrm>
            <a:off x="6256027" y="-63500"/>
            <a:ext cx="412615" cy="501202"/>
            <a:chOff x="6620227" y="-63500"/>
            <a:chExt cx="412615" cy="501202"/>
          </a:xfrm>
        </p:grpSpPr>
        <p:sp>
          <p:nvSpPr>
            <p:cNvPr id="1654" name="Google Shape;1654;p133"/>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33"/>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6" name="Google Shape;1656;p133"/>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657" name="Google Shape;1657;p133"/>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658" name="Google Shape;1658;p133"/>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659" name="Google Shape;1659;p133"/>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660" name="Google Shape;1660;p133"/>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661" name="Google Shape;1661;p133"/>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1662" name="Shape 1662"/>
        <p:cNvGrpSpPr/>
        <p:nvPr/>
      </p:nvGrpSpPr>
      <p:grpSpPr>
        <a:xfrm>
          <a:off x="0" y="0"/>
          <a:ext cx="0" cy="0"/>
          <a:chOff x="0" y="0"/>
          <a:chExt cx="0" cy="0"/>
        </a:xfrm>
      </p:grpSpPr>
      <p:pic>
        <p:nvPicPr>
          <p:cNvPr id="1663" name="Google Shape;1663;p134"/>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1664" name="Google Shape;1664;p134"/>
          <p:cNvGrpSpPr/>
          <p:nvPr/>
        </p:nvGrpSpPr>
        <p:grpSpPr>
          <a:xfrm flipH="1">
            <a:off x="-45425" y="-67787"/>
            <a:ext cx="9349700" cy="5279475"/>
            <a:chOff x="583425" y="-63500"/>
            <a:chExt cx="9349700" cy="5279475"/>
          </a:xfrm>
        </p:grpSpPr>
        <p:sp>
          <p:nvSpPr>
            <p:cNvPr id="1665" name="Google Shape;1665;p134"/>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1666" name="Google Shape;1666;p134"/>
            <p:cNvGrpSpPr/>
            <p:nvPr/>
          </p:nvGrpSpPr>
          <p:grpSpPr>
            <a:xfrm>
              <a:off x="7181277" y="-63500"/>
              <a:ext cx="412615" cy="501202"/>
              <a:chOff x="7181277" y="-63500"/>
              <a:chExt cx="412615" cy="501202"/>
            </a:xfrm>
          </p:grpSpPr>
          <p:sp>
            <p:nvSpPr>
              <p:cNvPr id="1667" name="Google Shape;1667;p13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3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69" name="Google Shape;1669;p134"/>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1670" name="Google Shape;1670;p134"/>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1671" name="Google Shape;1671;p134"/>
          <p:cNvGrpSpPr/>
          <p:nvPr/>
        </p:nvGrpSpPr>
        <p:grpSpPr>
          <a:xfrm>
            <a:off x="-1915893" y="-1293673"/>
            <a:ext cx="12841904" cy="8702593"/>
            <a:chOff x="-1915893" y="-1293673"/>
            <a:chExt cx="12841904" cy="8702593"/>
          </a:xfrm>
        </p:grpSpPr>
        <p:sp>
          <p:nvSpPr>
            <p:cNvPr id="1672" name="Google Shape;1672;p134"/>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34"/>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34"/>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34"/>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34"/>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34"/>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34"/>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34"/>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34"/>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34"/>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34"/>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34"/>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34"/>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63" name="Shape 63"/>
        <p:cNvGrpSpPr/>
        <p:nvPr/>
      </p:nvGrpSpPr>
      <p:grpSpPr>
        <a:xfrm>
          <a:off x="0" y="0"/>
          <a:ext cx="0" cy="0"/>
          <a:chOff x="0" y="0"/>
          <a:chExt cx="0" cy="0"/>
        </a:xfrm>
      </p:grpSpPr>
      <p:pic>
        <p:nvPicPr>
          <p:cNvPr id="64" name="Google Shape;64;p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 name="Google Shape;65;p14"/>
          <p:cNvSpPr txBox="1"/>
          <p:nvPr>
            <p:ph type="title"/>
          </p:nvPr>
        </p:nvSpPr>
        <p:spPr>
          <a:xfrm>
            <a:off x="720000" y="445025"/>
            <a:ext cx="7696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4"/>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4"/>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4"/>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1685" name="Shape 1685"/>
        <p:cNvGrpSpPr/>
        <p:nvPr/>
      </p:nvGrpSpPr>
      <p:grpSpPr>
        <a:xfrm>
          <a:off x="0" y="0"/>
          <a:ext cx="0" cy="0"/>
          <a:chOff x="0" y="0"/>
          <a:chExt cx="0" cy="0"/>
        </a:xfrm>
      </p:grpSpPr>
      <p:pic>
        <p:nvPicPr>
          <p:cNvPr id="1686" name="Google Shape;1686;p135"/>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1687" name="Google Shape;1687;p135"/>
          <p:cNvGrpSpPr/>
          <p:nvPr/>
        </p:nvGrpSpPr>
        <p:grpSpPr>
          <a:xfrm>
            <a:off x="-45425" y="-135987"/>
            <a:ext cx="9349700" cy="5279475"/>
            <a:chOff x="583425" y="-63500"/>
            <a:chExt cx="9349700" cy="5279475"/>
          </a:xfrm>
        </p:grpSpPr>
        <p:sp>
          <p:nvSpPr>
            <p:cNvPr id="1688" name="Google Shape;1688;p135"/>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1689" name="Google Shape;1689;p135"/>
            <p:cNvGrpSpPr/>
            <p:nvPr/>
          </p:nvGrpSpPr>
          <p:grpSpPr>
            <a:xfrm>
              <a:off x="7181277" y="-63500"/>
              <a:ext cx="412615" cy="501202"/>
              <a:chOff x="7181277" y="-63500"/>
              <a:chExt cx="412615" cy="501202"/>
            </a:xfrm>
          </p:grpSpPr>
          <p:sp>
            <p:nvSpPr>
              <p:cNvPr id="1690" name="Google Shape;1690;p135"/>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35"/>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92" name="Google Shape;1692;p135"/>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1693" name="Google Shape;1693;p135"/>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1694" name="Google Shape;1694;p135"/>
          <p:cNvGrpSpPr/>
          <p:nvPr/>
        </p:nvGrpSpPr>
        <p:grpSpPr>
          <a:xfrm flipH="1">
            <a:off x="-1915893" y="-1293673"/>
            <a:ext cx="12841904" cy="8702593"/>
            <a:chOff x="-1915893" y="-1293673"/>
            <a:chExt cx="12841904" cy="8702593"/>
          </a:xfrm>
        </p:grpSpPr>
        <p:sp>
          <p:nvSpPr>
            <p:cNvPr id="1695" name="Google Shape;1695;p135"/>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35"/>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35"/>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35"/>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35"/>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35"/>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35"/>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35"/>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35"/>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35"/>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35"/>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35"/>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35"/>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1708" name="Shape 1708"/>
        <p:cNvGrpSpPr/>
        <p:nvPr/>
      </p:nvGrpSpPr>
      <p:grpSpPr>
        <a:xfrm>
          <a:off x="0" y="0"/>
          <a:ext cx="0" cy="0"/>
          <a:chOff x="0" y="0"/>
          <a:chExt cx="0" cy="0"/>
        </a:xfrm>
      </p:grpSpPr>
      <p:pic>
        <p:nvPicPr>
          <p:cNvPr id="1709" name="Google Shape;1709;p13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10" name="Google Shape;1710;p136"/>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11" name="Google Shape;1711;p136"/>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712" name="Google Shape;1712;p136"/>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713" name="Google Shape;1713;p13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3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3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36"/>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36"/>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36"/>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1719" name="Shape 1719"/>
        <p:cNvGrpSpPr/>
        <p:nvPr/>
      </p:nvGrpSpPr>
      <p:grpSpPr>
        <a:xfrm>
          <a:off x="0" y="0"/>
          <a:ext cx="0" cy="0"/>
          <a:chOff x="0" y="0"/>
          <a:chExt cx="0" cy="0"/>
        </a:xfrm>
      </p:grpSpPr>
      <p:pic>
        <p:nvPicPr>
          <p:cNvPr id="1720" name="Google Shape;1720;p13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21" name="Google Shape;1721;p137"/>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22" name="Google Shape;1722;p137"/>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723" name="Google Shape;1723;p137"/>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724" name="Google Shape;1724;p137"/>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725" name="Google Shape;1725;p137"/>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726" name="Google Shape;1726;p137"/>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727" name="Google Shape;1727;p137"/>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728" name="Google Shape;1728;p137"/>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729" name="Google Shape;1729;p137"/>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730" name="Google Shape;1730;p137"/>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731" name="Google Shape;1731;p137"/>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732" name="Shape 1732"/>
        <p:cNvGrpSpPr/>
        <p:nvPr/>
      </p:nvGrpSpPr>
      <p:grpSpPr>
        <a:xfrm>
          <a:off x="0" y="0"/>
          <a:ext cx="0" cy="0"/>
          <a:chOff x="0" y="0"/>
          <a:chExt cx="0" cy="0"/>
        </a:xfrm>
      </p:grpSpPr>
      <p:pic>
        <p:nvPicPr>
          <p:cNvPr id="1733" name="Google Shape;1733;p138"/>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1734" name="Google Shape;1734;p138"/>
          <p:cNvGrpSpPr/>
          <p:nvPr/>
        </p:nvGrpSpPr>
        <p:grpSpPr>
          <a:xfrm>
            <a:off x="1254025" y="617900"/>
            <a:ext cx="2250830" cy="3661147"/>
            <a:chOff x="526860" y="192691"/>
            <a:chExt cx="2068777" cy="3107670"/>
          </a:xfrm>
        </p:grpSpPr>
        <p:sp>
          <p:nvSpPr>
            <p:cNvPr id="1735" name="Google Shape;1735;p13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3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7" name="Google Shape;1737;p138"/>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1738" name="Google Shape;1738;p138"/>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39" name="Google Shape;1739;p138"/>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1740" name="Google Shape;1740;p138"/>
          <p:cNvGrpSpPr/>
          <p:nvPr/>
        </p:nvGrpSpPr>
        <p:grpSpPr>
          <a:xfrm flipH="1">
            <a:off x="508027" y="-63500"/>
            <a:ext cx="468757" cy="550028"/>
            <a:chOff x="8114866" y="-63500"/>
            <a:chExt cx="468757" cy="550028"/>
          </a:xfrm>
        </p:grpSpPr>
        <p:sp>
          <p:nvSpPr>
            <p:cNvPr id="1741" name="Google Shape;1741;p138"/>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38"/>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 name="Google Shape;1743;p13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3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3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38"/>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38"/>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38"/>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9" name="Google Shape;1749;p138"/>
          <p:cNvGrpSpPr/>
          <p:nvPr/>
        </p:nvGrpSpPr>
        <p:grpSpPr>
          <a:xfrm>
            <a:off x="8326275" y="3463982"/>
            <a:ext cx="727535" cy="1710819"/>
            <a:chOff x="8416475" y="3483007"/>
            <a:chExt cx="727535" cy="1710819"/>
          </a:xfrm>
        </p:grpSpPr>
        <p:sp>
          <p:nvSpPr>
            <p:cNvPr id="1750" name="Google Shape;1750;p138"/>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38"/>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38"/>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3" name="Google Shape;1753;p138"/>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754" name="Shape 1754"/>
        <p:cNvGrpSpPr/>
        <p:nvPr/>
      </p:nvGrpSpPr>
      <p:grpSpPr>
        <a:xfrm>
          <a:off x="0" y="0"/>
          <a:ext cx="0" cy="0"/>
          <a:chOff x="0" y="0"/>
          <a:chExt cx="0" cy="0"/>
        </a:xfrm>
      </p:grpSpPr>
      <p:pic>
        <p:nvPicPr>
          <p:cNvPr id="1755" name="Google Shape;1755;p13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56" name="Google Shape;1756;p139"/>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39"/>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39"/>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39"/>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39"/>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39"/>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39"/>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39"/>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39"/>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39"/>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39"/>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39"/>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1768" name="Shape 1768"/>
        <p:cNvGrpSpPr/>
        <p:nvPr/>
      </p:nvGrpSpPr>
      <p:grpSpPr>
        <a:xfrm>
          <a:off x="0" y="0"/>
          <a:ext cx="0" cy="0"/>
          <a:chOff x="0" y="0"/>
          <a:chExt cx="0" cy="0"/>
        </a:xfrm>
      </p:grpSpPr>
      <p:pic>
        <p:nvPicPr>
          <p:cNvPr id="1769" name="Google Shape;1769;p1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70" name="Google Shape;1770;p140"/>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771" name="Google Shape;1771;p140"/>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772" name="Google Shape;1772;p140"/>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773" name="Google Shape;1773;p140"/>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774" name="Google Shape;1774;p140"/>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775" name="Google Shape;1775;p140"/>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776" name="Google Shape;1776;p140"/>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40"/>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40"/>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779" name="Shape 1779"/>
        <p:cNvGrpSpPr/>
        <p:nvPr/>
      </p:nvGrpSpPr>
      <p:grpSpPr>
        <a:xfrm>
          <a:off x="0" y="0"/>
          <a:ext cx="0" cy="0"/>
          <a:chOff x="0" y="0"/>
          <a:chExt cx="0" cy="0"/>
        </a:xfrm>
      </p:grpSpPr>
      <p:pic>
        <p:nvPicPr>
          <p:cNvPr id="1780" name="Google Shape;1780;p14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81" name="Google Shape;1781;p141"/>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82" name="Google Shape;1782;p141"/>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783" name="Google Shape;1783;p141"/>
          <p:cNvGrpSpPr/>
          <p:nvPr/>
        </p:nvGrpSpPr>
        <p:grpSpPr>
          <a:xfrm>
            <a:off x="568922" y="401363"/>
            <a:ext cx="1926668" cy="3393468"/>
            <a:chOff x="568922" y="401363"/>
            <a:chExt cx="1926668" cy="3393468"/>
          </a:xfrm>
        </p:grpSpPr>
        <p:sp>
          <p:nvSpPr>
            <p:cNvPr id="1784" name="Google Shape;1784;p141"/>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141"/>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141"/>
          <p:cNvGrpSpPr/>
          <p:nvPr/>
        </p:nvGrpSpPr>
        <p:grpSpPr>
          <a:xfrm>
            <a:off x="2664147" y="360675"/>
            <a:ext cx="1926668" cy="3393468"/>
            <a:chOff x="2664147" y="360675"/>
            <a:chExt cx="1926668" cy="3393468"/>
          </a:xfrm>
        </p:grpSpPr>
        <p:sp>
          <p:nvSpPr>
            <p:cNvPr id="1787" name="Google Shape;1787;p141"/>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41"/>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9" name="Google Shape;1789;p14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4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4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41"/>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41"/>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41"/>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795" name="Shape 1795"/>
        <p:cNvGrpSpPr/>
        <p:nvPr/>
      </p:nvGrpSpPr>
      <p:grpSpPr>
        <a:xfrm>
          <a:off x="0" y="0"/>
          <a:ext cx="0" cy="0"/>
          <a:chOff x="0" y="0"/>
          <a:chExt cx="0" cy="0"/>
        </a:xfrm>
      </p:grpSpPr>
      <p:pic>
        <p:nvPicPr>
          <p:cNvPr id="1796" name="Google Shape;1796;p14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97" name="Google Shape;1797;p142"/>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798" name="Google Shape;1798;p142"/>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1799" name="Google Shape;1799;p142"/>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800" name="Google Shape;1800;p142"/>
          <p:cNvGrpSpPr/>
          <p:nvPr/>
        </p:nvGrpSpPr>
        <p:grpSpPr>
          <a:xfrm>
            <a:off x="5461950" y="522238"/>
            <a:ext cx="2250830" cy="3661147"/>
            <a:chOff x="5401837" y="470183"/>
            <a:chExt cx="2068777" cy="3107670"/>
          </a:xfrm>
        </p:grpSpPr>
        <p:sp>
          <p:nvSpPr>
            <p:cNvPr id="1801" name="Google Shape;1801;p142"/>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42"/>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3" name="Google Shape;1803;p142"/>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42"/>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42"/>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42"/>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42"/>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42"/>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1809" name="Shape 1809"/>
        <p:cNvGrpSpPr/>
        <p:nvPr/>
      </p:nvGrpSpPr>
      <p:grpSpPr>
        <a:xfrm>
          <a:off x="0" y="0"/>
          <a:ext cx="0" cy="0"/>
          <a:chOff x="0" y="0"/>
          <a:chExt cx="0" cy="0"/>
        </a:xfrm>
      </p:grpSpPr>
      <p:pic>
        <p:nvPicPr>
          <p:cNvPr id="1810" name="Google Shape;1810;p14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11" name="Google Shape;1811;p143"/>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43"/>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43"/>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43"/>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815" name="Google Shape;1815;p143"/>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16" name="Google Shape;1816;p143"/>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817" name="Google Shape;1817;p143"/>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818" name="Google Shape;1818;p143"/>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819" name="Google Shape;1819;p143"/>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820" name="Google Shape;1820;p143"/>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821" name="Google Shape;1821;p143"/>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1822" name="Shape 1822"/>
        <p:cNvGrpSpPr/>
        <p:nvPr/>
      </p:nvGrpSpPr>
      <p:grpSpPr>
        <a:xfrm>
          <a:off x="0" y="0"/>
          <a:ext cx="0" cy="0"/>
          <a:chOff x="0" y="0"/>
          <a:chExt cx="0" cy="0"/>
        </a:xfrm>
      </p:grpSpPr>
      <p:pic>
        <p:nvPicPr>
          <p:cNvPr id="1823" name="Google Shape;1823;p14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24" name="Google Shape;1824;p144"/>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25" name="Google Shape;1825;p144"/>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6" name="Google Shape;1826;p144"/>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27" name="Google Shape;1827;p144"/>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8" name="Google Shape;1828;p144"/>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44"/>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44"/>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44"/>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44"/>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44"/>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44"/>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44"/>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44"/>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44"/>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44"/>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44"/>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5" name="Shape 75"/>
        <p:cNvGrpSpPr/>
        <p:nvPr/>
      </p:nvGrpSpPr>
      <p:grpSpPr>
        <a:xfrm>
          <a:off x="0" y="0"/>
          <a:ext cx="0" cy="0"/>
          <a:chOff x="0" y="0"/>
          <a:chExt cx="0" cy="0"/>
        </a:xfrm>
      </p:grpSpPr>
      <p:pic>
        <p:nvPicPr>
          <p:cNvPr id="76" name="Google Shape;76;p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7" name="Google Shape;77;p16"/>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8" name="Google Shape;78;p16"/>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9" name="Google Shape;79;p16"/>
          <p:cNvGrpSpPr/>
          <p:nvPr/>
        </p:nvGrpSpPr>
        <p:grpSpPr>
          <a:xfrm>
            <a:off x="568922" y="401363"/>
            <a:ext cx="1926668" cy="3393468"/>
            <a:chOff x="568922" y="401363"/>
            <a:chExt cx="1926668" cy="3393468"/>
          </a:xfrm>
        </p:grpSpPr>
        <p:sp>
          <p:nvSpPr>
            <p:cNvPr id="80" name="Google Shape;80;p16"/>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6"/>
          <p:cNvGrpSpPr/>
          <p:nvPr/>
        </p:nvGrpSpPr>
        <p:grpSpPr>
          <a:xfrm>
            <a:off x="2664147" y="360675"/>
            <a:ext cx="1926668" cy="3393468"/>
            <a:chOff x="2664147" y="360675"/>
            <a:chExt cx="1926668" cy="3393468"/>
          </a:xfrm>
        </p:grpSpPr>
        <p:sp>
          <p:nvSpPr>
            <p:cNvPr id="83" name="Google Shape;83;p16"/>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 name="Google Shape;85;p1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840" name="Shape 1840"/>
        <p:cNvGrpSpPr/>
        <p:nvPr/>
      </p:nvGrpSpPr>
      <p:grpSpPr>
        <a:xfrm>
          <a:off x="0" y="0"/>
          <a:ext cx="0" cy="0"/>
          <a:chOff x="0" y="0"/>
          <a:chExt cx="0" cy="0"/>
        </a:xfrm>
      </p:grpSpPr>
      <p:sp>
        <p:nvSpPr>
          <p:cNvPr id="1841" name="Google Shape;1841;p145"/>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1842" name="Shape 1842"/>
        <p:cNvGrpSpPr/>
        <p:nvPr/>
      </p:nvGrpSpPr>
      <p:grpSpPr>
        <a:xfrm>
          <a:off x="0" y="0"/>
          <a:ext cx="0" cy="0"/>
          <a:chOff x="0" y="0"/>
          <a:chExt cx="0" cy="0"/>
        </a:xfrm>
      </p:grpSpPr>
      <p:sp>
        <p:nvSpPr>
          <p:cNvPr id="1843" name="Google Shape;1843;p14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47" name="Shape 1847"/>
        <p:cNvGrpSpPr/>
        <p:nvPr/>
      </p:nvGrpSpPr>
      <p:grpSpPr>
        <a:xfrm>
          <a:off x="0" y="0"/>
          <a:ext cx="0" cy="0"/>
          <a:chOff x="0" y="0"/>
          <a:chExt cx="0" cy="0"/>
        </a:xfrm>
      </p:grpSpPr>
      <p:pic>
        <p:nvPicPr>
          <p:cNvPr id="1848" name="Google Shape;1848;p14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49" name="Google Shape;1849;p148"/>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50" name="Google Shape;1850;p148"/>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51" name="Google Shape;1851;p148"/>
          <p:cNvGrpSpPr/>
          <p:nvPr/>
        </p:nvGrpSpPr>
        <p:grpSpPr>
          <a:xfrm>
            <a:off x="568922" y="401363"/>
            <a:ext cx="1926668" cy="3393468"/>
            <a:chOff x="568922" y="401363"/>
            <a:chExt cx="1926668" cy="3393468"/>
          </a:xfrm>
        </p:grpSpPr>
        <p:sp>
          <p:nvSpPr>
            <p:cNvPr id="1852" name="Google Shape;1852;p148"/>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48"/>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148"/>
          <p:cNvGrpSpPr/>
          <p:nvPr/>
        </p:nvGrpSpPr>
        <p:grpSpPr>
          <a:xfrm>
            <a:off x="2664147" y="360675"/>
            <a:ext cx="1926668" cy="3393468"/>
            <a:chOff x="2664147" y="360675"/>
            <a:chExt cx="1926668" cy="3393468"/>
          </a:xfrm>
        </p:grpSpPr>
        <p:sp>
          <p:nvSpPr>
            <p:cNvPr id="1855" name="Google Shape;1855;p148"/>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48"/>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7" name="Google Shape;1857;p14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4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4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48"/>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48"/>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48"/>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63" name="Shape 1863"/>
        <p:cNvGrpSpPr/>
        <p:nvPr/>
      </p:nvGrpSpPr>
      <p:grpSpPr>
        <a:xfrm>
          <a:off x="0" y="0"/>
          <a:ext cx="0" cy="0"/>
          <a:chOff x="0" y="0"/>
          <a:chExt cx="0" cy="0"/>
        </a:xfrm>
      </p:grpSpPr>
      <p:pic>
        <p:nvPicPr>
          <p:cNvPr id="1864" name="Google Shape;1864;p1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65" name="Google Shape;1865;p149"/>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66" name="Google Shape;1866;p149"/>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1867" name="Google Shape;1867;p149"/>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868" name="Google Shape;1868;p149"/>
          <p:cNvGrpSpPr/>
          <p:nvPr/>
        </p:nvGrpSpPr>
        <p:grpSpPr>
          <a:xfrm>
            <a:off x="5461950" y="522238"/>
            <a:ext cx="2250830" cy="3661147"/>
            <a:chOff x="5401837" y="470183"/>
            <a:chExt cx="2068777" cy="3107670"/>
          </a:xfrm>
        </p:grpSpPr>
        <p:sp>
          <p:nvSpPr>
            <p:cNvPr id="1869" name="Google Shape;1869;p149"/>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49"/>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1" name="Google Shape;1871;p149"/>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149"/>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149"/>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149"/>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149"/>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149"/>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77" name="Shape 1877"/>
        <p:cNvGrpSpPr/>
        <p:nvPr/>
      </p:nvGrpSpPr>
      <p:grpSpPr>
        <a:xfrm>
          <a:off x="0" y="0"/>
          <a:ext cx="0" cy="0"/>
          <a:chOff x="0" y="0"/>
          <a:chExt cx="0" cy="0"/>
        </a:xfrm>
      </p:grpSpPr>
      <p:pic>
        <p:nvPicPr>
          <p:cNvPr id="1878" name="Google Shape;1878;p1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79" name="Google Shape;1879;p150"/>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80" name="Google Shape;1880;p150"/>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1881" name="Google Shape;1881;p150"/>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150"/>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150"/>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150"/>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150"/>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150"/>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150"/>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150"/>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150"/>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0" name="Shape 1890"/>
        <p:cNvGrpSpPr/>
        <p:nvPr/>
      </p:nvGrpSpPr>
      <p:grpSpPr>
        <a:xfrm>
          <a:off x="0" y="0"/>
          <a:ext cx="0" cy="0"/>
          <a:chOff x="0" y="0"/>
          <a:chExt cx="0" cy="0"/>
        </a:xfrm>
      </p:grpSpPr>
      <p:pic>
        <p:nvPicPr>
          <p:cNvPr id="1891" name="Google Shape;1891;p1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92" name="Google Shape;1892;p151"/>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93" name="Google Shape;1893;p151"/>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4" name="Google Shape;1894;p151"/>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95" name="Google Shape;1895;p151"/>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6" name="Google Shape;1896;p151"/>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51"/>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51"/>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51"/>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51"/>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51"/>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51"/>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51"/>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51"/>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51"/>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51"/>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51"/>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08" name="Shape 1908"/>
        <p:cNvGrpSpPr/>
        <p:nvPr/>
      </p:nvGrpSpPr>
      <p:grpSpPr>
        <a:xfrm>
          <a:off x="0" y="0"/>
          <a:ext cx="0" cy="0"/>
          <a:chOff x="0" y="0"/>
          <a:chExt cx="0" cy="0"/>
        </a:xfrm>
      </p:grpSpPr>
      <p:pic>
        <p:nvPicPr>
          <p:cNvPr id="1909" name="Google Shape;1909;p15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10" name="Google Shape;1910;p15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11" name="Google Shape;1911;p152"/>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52"/>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52"/>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 name="Google Shape;1914;p152"/>
          <p:cNvGrpSpPr/>
          <p:nvPr/>
        </p:nvGrpSpPr>
        <p:grpSpPr>
          <a:xfrm>
            <a:off x="-1349411" y="3483000"/>
            <a:ext cx="3266586" cy="3306486"/>
            <a:chOff x="-1349411" y="3483000"/>
            <a:chExt cx="3266586" cy="3306486"/>
          </a:xfrm>
        </p:grpSpPr>
        <p:sp>
          <p:nvSpPr>
            <p:cNvPr id="1915" name="Google Shape;1915;p152"/>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52"/>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52"/>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18" name="Shape 1918"/>
        <p:cNvGrpSpPr/>
        <p:nvPr/>
      </p:nvGrpSpPr>
      <p:grpSpPr>
        <a:xfrm>
          <a:off x="0" y="0"/>
          <a:ext cx="0" cy="0"/>
          <a:chOff x="0" y="0"/>
          <a:chExt cx="0" cy="0"/>
        </a:xfrm>
      </p:grpSpPr>
      <p:pic>
        <p:nvPicPr>
          <p:cNvPr id="1919" name="Google Shape;1919;p153"/>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1920" name="Google Shape;1920;p15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21" name="Google Shape;1921;p153"/>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922" name="Google Shape;1922;p153"/>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23" name="Google Shape;1923;p153"/>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924" name="Google Shape;1924;p153"/>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925" name="Google Shape;1925;p153"/>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1926" name="Google Shape;1926;p153"/>
          <p:cNvGrpSpPr/>
          <p:nvPr/>
        </p:nvGrpSpPr>
        <p:grpSpPr>
          <a:xfrm>
            <a:off x="583425" y="-63500"/>
            <a:ext cx="8576750" cy="5229700"/>
            <a:chOff x="583425" y="-63500"/>
            <a:chExt cx="8576750" cy="5229700"/>
          </a:xfrm>
        </p:grpSpPr>
        <p:sp>
          <p:nvSpPr>
            <p:cNvPr id="1927" name="Google Shape;1927;p153"/>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1928" name="Google Shape;1928;p153"/>
            <p:cNvGrpSpPr/>
            <p:nvPr/>
          </p:nvGrpSpPr>
          <p:grpSpPr>
            <a:xfrm>
              <a:off x="7181277" y="-63500"/>
              <a:ext cx="412615" cy="501202"/>
              <a:chOff x="7181277" y="-63500"/>
              <a:chExt cx="412615" cy="501202"/>
            </a:xfrm>
          </p:grpSpPr>
          <p:sp>
            <p:nvSpPr>
              <p:cNvPr id="1929" name="Google Shape;1929;p153"/>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53"/>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931" name="Shape 1931"/>
        <p:cNvGrpSpPr/>
        <p:nvPr/>
      </p:nvGrpSpPr>
      <p:grpSpPr>
        <a:xfrm>
          <a:off x="0" y="0"/>
          <a:ext cx="0" cy="0"/>
          <a:chOff x="0" y="0"/>
          <a:chExt cx="0" cy="0"/>
        </a:xfrm>
      </p:grpSpPr>
      <p:pic>
        <p:nvPicPr>
          <p:cNvPr id="1932" name="Google Shape;1932;p15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33" name="Google Shape;1933;p154"/>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1934" name="Google Shape;1934;p154"/>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54"/>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54"/>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937" name="Google Shape;1937;p154"/>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1938" name="Google Shape;1938;p154"/>
          <p:cNvGrpSpPr/>
          <p:nvPr/>
        </p:nvGrpSpPr>
        <p:grpSpPr>
          <a:xfrm>
            <a:off x="157975" y="195325"/>
            <a:ext cx="2250830" cy="3661147"/>
            <a:chOff x="526860" y="192691"/>
            <a:chExt cx="2068777" cy="3107670"/>
          </a:xfrm>
        </p:grpSpPr>
        <p:sp>
          <p:nvSpPr>
            <p:cNvPr id="1939" name="Google Shape;1939;p15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5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 name="Google Shape;1941;p154"/>
          <p:cNvGrpSpPr/>
          <p:nvPr/>
        </p:nvGrpSpPr>
        <p:grpSpPr>
          <a:xfrm>
            <a:off x="6619100" y="278500"/>
            <a:ext cx="2250830" cy="3661147"/>
            <a:chOff x="526860" y="192691"/>
            <a:chExt cx="2068777" cy="3107670"/>
          </a:xfrm>
        </p:grpSpPr>
        <p:sp>
          <p:nvSpPr>
            <p:cNvPr id="1942" name="Google Shape;1942;p15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5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944" name="Shape 1944"/>
        <p:cNvGrpSpPr/>
        <p:nvPr/>
      </p:nvGrpSpPr>
      <p:grpSpPr>
        <a:xfrm>
          <a:off x="0" y="0"/>
          <a:ext cx="0" cy="0"/>
          <a:chOff x="0" y="0"/>
          <a:chExt cx="0" cy="0"/>
        </a:xfrm>
      </p:grpSpPr>
      <p:pic>
        <p:nvPicPr>
          <p:cNvPr id="1945" name="Google Shape;1945;p15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46" name="Google Shape;1946;p155"/>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55"/>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55"/>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55"/>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950" name="Google Shape;1950;p155"/>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951" name="Google Shape;1951;p155"/>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952" name="Google Shape;1952;p155"/>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953" name="Google Shape;1953;p155"/>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954" name="Google Shape;1954;p155"/>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955" name="Google Shape;1955;p155"/>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956" name="Google Shape;1956;p155"/>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1" name="Shape 91"/>
        <p:cNvGrpSpPr/>
        <p:nvPr/>
      </p:nvGrpSpPr>
      <p:grpSpPr>
        <a:xfrm>
          <a:off x="0" y="0"/>
          <a:ext cx="0" cy="0"/>
          <a:chOff x="0" y="0"/>
          <a:chExt cx="0" cy="0"/>
        </a:xfrm>
      </p:grpSpPr>
      <p:pic>
        <p:nvPicPr>
          <p:cNvPr id="92" name="Google Shape;92;p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3" name="Google Shape;93;p17"/>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4" name="Google Shape;94;p17"/>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95" name="Google Shape;95;p17"/>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96" name="Google Shape;96;p17"/>
          <p:cNvGrpSpPr/>
          <p:nvPr/>
        </p:nvGrpSpPr>
        <p:grpSpPr>
          <a:xfrm>
            <a:off x="5461950" y="522238"/>
            <a:ext cx="2250830" cy="3661147"/>
            <a:chOff x="5401837" y="470183"/>
            <a:chExt cx="2068777" cy="3107670"/>
          </a:xfrm>
        </p:grpSpPr>
        <p:sp>
          <p:nvSpPr>
            <p:cNvPr id="97" name="Google Shape;97;p17"/>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7"/>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17"/>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7"/>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7"/>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7"/>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57" name="Shape 1957"/>
        <p:cNvGrpSpPr/>
        <p:nvPr/>
      </p:nvGrpSpPr>
      <p:grpSpPr>
        <a:xfrm>
          <a:off x="0" y="0"/>
          <a:ext cx="0" cy="0"/>
          <a:chOff x="0" y="0"/>
          <a:chExt cx="0" cy="0"/>
        </a:xfrm>
      </p:grpSpPr>
      <p:sp>
        <p:nvSpPr>
          <p:cNvPr id="1958" name="Google Shape;1958;p156"/>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59" name="Shape 1959"/>
        <p:cNvGrpSpPr/>
        <p:nvPr/>
      </p:nvGrpSpPr>
      <p:grpSpPr>
        <a:xfrm>
          <a:off x="0" y="0"/>
          <a:ext cx="0" cy="0"/>
          <a:chOff x="0" y="0"/>
          <a:chExt cx="0" cy="0"/>
        </a:xfrm>
      </p:grpSpPr>
      <p:pic>
        <p:nvPicPr>
          <p:cNvPr id="1960" name="Google Shape;1960;p15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61" name="Google Shape;1961;p157"/>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1962" name="Google Shape;1962;p157"/>
          <p:cNvGrpSpPr/>
          <p:nvPr/>
        </p:nvGrpSpPr>
        <p:grpSpPr>
          <a:xfrm>
            <a:off x="905066" y="-63500"/>
            <a:ext cx="468757" cy="550028"/>
            <a:chOff x="905066" y="-63500"/>
            <a:chExt cx="468757" cy="550028"/>
          </a:xfrm>
        </p:grpSpPr>
        <p:sp>
          <p:nvSpPr>
            <p:cNvPr id="1963" name="Google Shape;1963;p157"/>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57"/>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5" name="Google Shape;1965;p157"/>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966" name="Google Shape;1966;p157"/>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967" name="Shape 1967"/>
        <p:cNvGrpSpPr/>
        <p:nvPr/>
      </p:nvGrpSpPr>
      <p:grpSpPr>
        <a:xfrm>
          <a:off x="0" y="0"/>
          <a:ext cx="0" cy="0"/>
          <a:chOff x="0" y="0"/>
          <a:chExt cx="0" cy="0"/>
        </a:xfrm>
      </p:grpSpPr>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68" name="Shape 1968"/>
        <p:cNvGrpSpPr/>
        <p:nvPr/>
      </p:nvGrpSpPr>
      <p:grpSpPr>
        <a:xfrm>
          <a:off x="0" y="0"/>
          <a:ext cx="0" cy="0"/>
          <a:chOff x="0" y="0"/>
          <a:chExt cx="0" cy="0"/>
        </a:xfrm>
      </p:grpSpPr>
      <p:pic>
        <p:nvPicPr>
          <p:cNvPr id="1969" name="Google Shape;1969;p15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70" name="Google Shape;1970;p159"/>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71" name="Google Shape;1971;p159"/>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972" name="Google Shape;1972;p159"/>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973" name="Google Shape;1973;p159"/>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74" name="Google Shape;1974;p159"/>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975" name="Google Shape;1975;p159"/>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976" name="Google Shape;1976;p159"/>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77" name="Google Shape;1977;p159"/>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78" name="Google Shape;1978;p159"/>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79" name="Google Shape;1979;p159"/>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80" name="Google Shape;1980;p159"/>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81" name="Google Shape;1981;p159"/>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82" name="Google Shape;1982;p159"/>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983" name="Google Shape;1983;p15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5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5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59"/>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59"/>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59"/>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989" name="Shape 1989"/>
        <p:cNvGrpSpPr/>
        <p:nvPr/>
      </p:nvGrpSpPr>
      <p:grpSpPr>
        <a:xfrm>
          <a:off x="0" y="0"/>
          <a:ext cx="0" cy="0"/>
          <a:chOff x="0" y="0"/>
          <a:chExt cx="0" cy="0"/>
        </a:xfrm>
      </p:grpSpPr>
      <p:pic>
        <p:nvPicPr>
          <p:cNvPr id="1990" name="Google Shape;1990;p1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91" name="Google Shape;1991;p160"/>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92" name="Google Shape;1992;p160"/>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993" name="Google Shape;1993;p160"/>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4" name="Google Shape;1994;p160"/>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995" name="Google Shape;1995;p160"/>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6" name="Google Shape;1996;p160"/>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997" name="Google Shape;1997;p160"/>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8" name="Google Shape;1998;p160"/>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60"/>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60"/>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60"/>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60"/>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60"/>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60"/>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60"/>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60"/>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60"/>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60"/>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60"/>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2010" name="Shape 2010"/>
        <p:cNvGrpSpPr/>
        <p:nvPr/>
      </p:nvGrpSpPr>
      <p:grpSpPr>
        <a:xfrm>
          <a:off x="0" y="0"/>
          <a:ext cx="0" cy="0"/>
          <a:chOff x="0" y="0"/>
          <a:chExt cx="0" cy="0"/>
        </a:xfrm>
      </p:grpSpPr>
      <p:pic>
        <p:nvPicPr>
          <p:cNvPr id="2011" name="Google Shape;2011;p1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12" name="Google Shape;2012;p16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13" name="Google Shape;2013;p161"/>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014" name="Google Shape;2014;p161"/>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15" name="Google Shape;2015;p161"/>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016" name="Google Shape;2016;p161"/>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17" name="Google Shape;2017;p161"/>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018" name="Google Shape;2018;p161"/>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19" name="Google Shape;2019;p161"/>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020" name="Google Shape;2020;p161"/>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021" name="Google Shape;2021;p161"/>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61"/>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61"/>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61"/>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61"/>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61"/>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61"/>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61"/>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61"/>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61"/>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61"/>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61"/>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033" name="Shape 2033"/>
        <p:cNvGrpSpPr/>
        <p:nvPr/>
      </p:nvGrpSpPr>
      <p:grpSpPr>
        <a:xfrm>
          <a:off x="0" y="0"/>
          <a:ext cx="0" cy="0"/>
          <a:chOff x="0" y="0"/>
          <a:chExt cx="0" cy="0"/>
        </a:xfrm>
      </p:grpSpPr>
      <p:pic>
        <p:nvPicPr>
          <p:cNvPr id="2034" name="Google Shape;2034;p1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35" name="Google Shape;2035;p16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36" name="Google Shape;2036;p162"/>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37" name="Google Shape;2037;p162"/>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38" name="Google Shape;2038;p162"/>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39" name="Google Shape;2039;p162"/>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0" name="Google Shape;2040;p162"/>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41" name="Google Shape;2041;p162"/>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2" name="Google Shape;2042;p162"/>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43" name="Google Shape;2043;p162"/>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4" name="Google Shape;2044;p162"/>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45" name="Google Shape;2045;p162"/>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6" name="Google Shape;2046;p162"/>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047" name="Google Shape;2047;p162"/>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8" name="Google Shape;2048;p162"/>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049" name="Google Shape;2049;p162"/>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050" name="Google Shape;2050;p162"/>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051" name="Google Shape;2051;p162"/>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052" name="Google Shape;2052;p162"/>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053" name="Google Shape;2053;p162"/>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054" name="Google Shape;2054;p162"/>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62"/>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62"/>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057" name="Shape 2057"/>
        <p:cNvGrpSpPr/>
        <p:nvPr/>
      </p:nvGrpSpPr>
      <p:grpSpPr>
        <a:xfrm>
          <a:off x="0" y="0"/>
          <a:ext cx="0" cy="0"/>
          <a:chOff x="0" y="0"/>
          <a:chExt cx="0" cy="0"/>
        </a:xfrm>
      </p:grpSpPr>
      <p:pic>
        <p:nvPicPr>
          <p:cNvPr id="2058" name="Google Shape;2058;p16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59" name="Google Shape;2059;p163"/>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060" name="Google Shape;2060;p163"/>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2061" name="Google Shape;2061;p163"/>
          <p:cNvGrpSpPr/>
          <p:nvPr/>
        </p:nvGrpSpPr>
        <p:grpSpPr>
          <a:xfrm>
            <a:off x="126196" y="538003"/>
            <a:ext cx="2044159" cy="3324897"/>
            <a:chOff x="526860" y="192691"/>
            <a:chExt cx="2068777" cy="3107670"/>
          </a:xfrm>
        </p:grpSpPr>
        <p:sp>
          <p:nvSpPr>
            <p:cNvPr id="2062" name="Google Shape;2062;p16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6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4" name="Google Shape;2064;p163"/>
          <p:cNvGrpSpPr/>
          <p:nvPr/>
        </p:nvGrpSpPr>
        <p:grpSpPr>
          <a:xfrm>
            <a:off x="6929946" y="538003"/>
            <a:ext cx="2044159" cy="3324897"/>
            <a:chOff x="526860" y="192691"/>
            <a:chExt cx="2068777" cy="3107670"/>
          </a:xfrm>
        </p:grpSpPr>
        <p:sp>
          <p:nvSpPr>
            <p:cNvPr id="2065" name="Google Shape;2065;p16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6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7" name="Google Shape;2067;p163"/>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2068" name="Google Shape;2068;p163"/>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63"/>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070" name="Shape 2070"/>
        <p:cNvGrpSpPr/>
        <p:nvPr/>
      </p:nvGrpSpPr>
      <p:grpSpPr>
        <a:xfrm>
          <a:off x="0" y="0"/>
          <a:ext cx="0" cy="0"/>
          <a:chOff x="0" y="0"/>
          <a:chExt cx="0" cy="0"/>
        </a:xfrm>
      </p:grpSpPr>
      <p:pic>
        <p:nvPicPr>
          <p:cNvPr id="2071" name="Google Shape;2071;p16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72" name="Google Shape;2072;p16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73" name="Google Shape;2073;p164"/>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64"/>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64"/>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64"/>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64"/>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64"/>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079" name="Shape 2079"/>
        <p:cNvGrpSpPr/>
        <p:nvPr/>
      </p:nvGrpSpPr>
      <p:grpSpPr>
        <a:xfrm>
          <a:off x="0" y="0"/>
          <a:ext cx="0" cy="0"/>
          <a:chOff x="0" y="0"/>
          <a:chExt cx="0" cy="0"/>
        </a:xfrm>
      </p:grpSpPr>
      <p:pic>
        <p:nvPicPr>
          <p:cNvPr id="2080" name="Google Shape;2080;p16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81" name="Google Shape;2081;p165"/>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082" name="Google Shape;2082;p165"/>
          <p:cNvGrpSpPr/>
          <p:nvPr/>
        </p:nvGrpSpPr>
        <p:grpSpPr>
          <a:xfrm>
            <a:off x="8114866" y="-63500"/>
            <a:ext cx="468757" cy="550028"/>
            <a:chOff x="8114866" y="-63500"/>
            <a:chExt cx="468757" cy="550028"/>
          </a:xfrm>
        </p:grpSpPr>
        <p:sp>
          <p:nvSpPr>
            <p:cNvPr id="2083" name="Google Shape;2083;p165"/>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65"/>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5" name="Google Shape;2085;p165"/>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086" name="Google Shape;2086;p165"/>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087" name="Google Shape;2087;p165"/>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088" name="Google Shape;2088;p165"/>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089" name="Google Shape;2089;p165"/>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090" name="Google Shape;2090;p165"/>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 name="Shape 105"/>
        <p:cNvGrpSpPr/>
        <p:nvPr/>
      </p:nvGrpSpPr>
      <p:grpSpPr>
        <a:xfrm>
          <a:off x="0" y="0"/>
          <a:ext cx="0" cy="0"/>
          <a:chOff x="0" y="0"/>
          <a:chExt cx="0" cy="0"/>
        </a:xfrm>
      </p:grpSpPr>
      <p:pic>
        <p:nvPicPr>
          <p:cNvPr id="106" name="Google Shape;106;p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7" name="Google Shape;107;p18"/>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8" name="Google Shape;108;p18"/>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109" name="Google Shape;109;p18"/>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2091" name="Shape 2091"/>
        <p:cNvGrpSpPr/>
        <p:nvPr/>
      </p:nvGrpSpPr>
      <p:grpSpPr>
        <a:xfrm>
          <a:off x="0" y="0"/>
          <a:ext cx="0" cy="0"/>
          <a:chOff x="0" y="0"/>
          <a:chExt cx="0" cy="0"/>
        </a:xfrm>
      </p:grpSpPr>
      <p:pic>
        <p:nvPicPr>
          <p:cNvPr id="2092" name="Google Shape;2092;p16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093" name="Google Shape;2093;p166"/>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2094" name="Google Shape;2094;p166"/>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095" name="Google Shape;2095;p166"/>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2096" name="Google Shape;2096;p166"/>
          <p:cNvGrpSpPr/>
          <p:nvPr/>
        </p:nvGrpSpPr>
        <p:grpSpPr>
          <a:xfrm>
            <a:off x="6256027" y="-63500"/>
            <a:ext cx="412615" cy="501202"/>
            <a:chOff x="6620227" y="-63500"/>
            <a:chExt cx="412615" cy="501202"/>
          </a:xfrm>
        </p:grpSpPr>
        <p:sp>
          <p:nvSpPr>
            <p:cNvPr id="2097" name="Google Shape;2097;p166"/>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66"/>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9" name="Google Shape;2099;p166"/>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100" name="Google Shape;2100;p166"/>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101" name="Google Shape;2101;p166"/>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102" name="Google Shape;2102;p166"/>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103" name="Google Shape;2103;p166"/>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104" name="Google Shape;2104;p166"/>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2105" name="Shape 2105"/>
        <p:cNvGrpSpPr/>
        <p:nvPr/>
      </p:nvGrpSpPr>
      <p:grpSpPr>
        <a:xfrm>
          <a:off x="0" y="0"/>
          <a:ext cx="0" cy="0"/>
          <a:chOff x="0" y="0"/>
          <a:chExt cx="0" cy="0"/>
        </a:xfrm>
      </p:grpSpPr>
      <p:pic>
        <p:nvPicPr>
          <p:cNvPr id="2106" name="Google Shape;2106;p167"/>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107" name="Google Shape;2107;p167"/>
          <p:cNvGrpSpPr/>
          <p:nvPr/>
        </p:nvGrpSpPr>
        <p:grpSpPr>
          <a:xfrm flipH="1">
            <a:off x="-45425" y="-67787"/>
            <a:ext cx="9349700" cy="5279475"/>
            <a:chOff x="583425" y="-63500"/>
            <a:chExt cx="9349700" cy="5279475"/>
          </a:xfrm>
        </p:grpSpPr>
        <p:sp>
          <p:nvSpPr>
            <p:cNvPr id="2108" name="Google Shape;2108;p167"/>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109" name="Google Shape;2109;p167"/>
            <p:cNvGrpSpPr/>
            <p:nvPr/>
          </p:nvGrpSpPr>
          <p:grpSpPr>
            <a:xfrm>
              <a:off x="7181277" y="-63500"/>
              <a:ext cx="412615" cy="501202"/>
              <a:chOff x="7181277" y="-63500"/>
              <a:chExt cx="412615" cy="501202"/>
            </a:xfrm>
          </p:grpSpPr>
          <p:sp>
            <p:nvSpPr>
              <p:cNvPr id="2110" name="Google Shape;2110;p167"/>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67"/>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12" name="Google Shape;2112;p167"/>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2113" name="Google Shape;2113;p167"/>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2114" name="Google Shape;2114;p167"/>
          <p:cNvGrpSpPr/>
          <p:nvPr/>
        </p:nvGrpSpPr>
        <p:grpSpPr>
          <a:xfrm>
            <a:off x="-1915893" y="-1293673"/>
            <a:ext cx="12841904" cy="8702593"/>
            <a:chOff x="-1915893" y="-1293673"/>
            <a:chExt cx="12841904" cy="8702593"/>
          </a:xfrm>
        </p:grpSpPr>
        <p:sp>
          <p:nvSpPr>
            <p:cNvPr id="2115" name="Google Shape;2115;p167"/>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67"/>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67"/>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67"/>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67"/>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67"/>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67"/>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67"/>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67"/>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67"/>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67"/>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67"/>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67"/>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2128" name="Shape 2128"/>
        <p:cNvGrpSpPr/>
        <p:nvPr/>
      </p:nvGrpSpPr>
      <p:grpSpPr>
        <a:xfrm>
          <a:off x="0" y="0"/>
          <a:ext cx="0" cy="0"/>
          <a:chOff x="0" y="0"/>
          <a:chExt cx="0" cy="0"/>
        </a:xfrm>
      </p:grpSpPr>
      <p:pic>
        <p:nvPicPr>
          <p:cNvPr id="2129" name="Google Shape;2129;p168"/>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130" name="Google Shape;2130;p168"/>
          <p:cNvGrpSpPr/>
          <p:nvPr/>
        </p:nvGrpSpPr>
        <p:grpSpPr>
          <a:xfrm>
            <a:off x="-45425" y="-135987"/>
            <a:ext cx="9349700" cy="5279475"/>
            <a:chOff x="583425" y="-63500"/>
            <a:chExt cx="9349700" cy="5279475"/>
          </a:xfrm>
        </p:grpSpPr>
        <p:sp>
          <p:nvSpPr>
            <p:cNvPr id="2131" name="Google Shape;2131;p168"/>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132" name="Google Shape;2132;p168"/>
            <p:cNvGrpSpPr/>
            <p:nvPr/>
          </p:nvGrpSpPr>
          <p:grpSpPr>
            <a:xfrm>
              <a:off x="7181277" y="-63500"/>
              <a:ext cx="412615" cy="501202"/>
              <a:chOff x="7181277" y="-63500"/>
              <a:chExt cx="412615" cy="501202"/>
            </a:xfrm>
          </p:grpSpPr>
          <p:sp>
            <p:nvSpPr>
              <p:cNvPr id="2133" name="Google Shape;2133;p168"/>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68"/>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35" name="Google Shape;2135;p168"/>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2136" name="Google Shape;2136;p168"/>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2137" name="Google Shape;2137;p168"/>
          <p:cNvGrpSpPr/>
          <p:nvPr/>
        </p:nvGrpSpPr>
        <p:grpSpPr>
          <a:xfrm flipH="1">
            <a:off x="-1915893" y="-1293673"/>
            <a:ext cx="12841904" cy="8702593"/>
            <a:chOff x="-1915893" y="-1293673"/>
            <a:chExt cx="12841904" cy="8702593"/>
          </a:xfrm>
        </p:grpSpPr>
        <p:sp>
          <p:nvSpPr>
            <p:cNvPr id="2138" name="Google Shape;2138;p168"/>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68"/>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68"/>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68"/>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68"/>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68"/>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68"/>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68"/>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68"/>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68"/>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68"/>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68"/>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68"/>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2151" name="Shape 2151"/>
        <p:cNvGrpSpPr/>
        <p:nvPr/>
      </p:nvGrpSpPr>
      <p:grpSpPr>
        <a:xfrm>
          <a:off x="0" y="0"/>
          <a:ext cx="0" cy="0"/>
          <a:chOff x="0" y="0"/>
          <a:chExt cx="0" cy="0"/>
        </a:xfrm>
      </p:grpSpPr>
      <p:pic>
        <p:nvPicPr>
          <p:cNvPr id="2152" name="Google Shape;2152;p16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153" name="Google Shape;2153;p169"/>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54" name="Google Shape;2154;p169"/>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155" name="Google Shape;2155;p169"/>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156" name="Google Shape;2156;p16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6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6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69"/>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69"/>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69"/>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2162" name="Shape 2162"/>
        <p:cNvGrpSpPr/>
        <p:nvPr/>
      </p:nvGrpSpPr>
      <p:grpSpPr>
        <a:xfrm>
          <a:off x="0" y="0"/>
          <a:ext cx="0" cy="0"/>
          <a:chOff x="0" y="0"/>
          <a:chExt cx="0" cy="0"/>
        </a:xfrm>
      </p:grpSpPr>
      <p:pic>
        <p:nvPicPr>
          <p:cNvPr id="2163" name="Google Shape;2163;p17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164" name="Google Shape;2164;p170"/>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65" name="Google Shape;2165;p170"/>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166" name="Google Shape;2166;p170"/>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167" name="Google Shape;2167;p170"/>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168" name="Google Shape;2168;p170"/>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169" name="Google Shape;2169;p170"/>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170" name="Google Shape;2170;p170"/>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171" name="Google Shape;2171;p170"/>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172" name="Google Shape;2172;p170"/>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173" name="Google Shape;2173;p170"/>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174" name="Google Shape;2174;p170"/>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2175" name="Shape 2175"/>
        <p:cNvGrpSpPr/>
        <p:nvPr/>
      </p:nvGrpSpPr>
      <p:grpSpPr>
        <a:xfrm>
          <a:off x="0" y="0"/>
          <a:ext cx="0" cy="0"/>
          <a:chOff x="0" y="0"/>
          <a:chExt cx="0" cy="0"/>
        </a:xfrm>
      </p:grpSpPr>
      <p:pic>
        <p:nvPicPr>
          <p:cNvPr id="2176" name="Google Shape;2176;p171"/>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2177" name="Google Shape;2177;p171"/>
          <p:cNvGrpSpPr/>
          <p:nvPr/>
        </p:nvGrpSpPr>
        <p:grpSpPr>
          <a:xfrm>
            <a:off x="1254025" y="617900"/>
            <a:ext cx="2250830" cy="3661147"/>
            <a:chOff x="526860" y="192691"/>
            <a:chExt cx="2068777" cy="3107670"/>
          </a:xfrm>
        </p:grpSpPr>
        <p:sp>
          <p:nvSpPr>
            <p:cNvPr id="2178" name="Google Shape;2178;p17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7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171"/>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181" name="Google Shape;2181;p171"/>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82" name="Google Shape;2182;p171"/>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183" name="Google Shape;2183;p171"/>
          <p:cNvGrpSpPr/>
          <p:nvPr/>
        </p:nvGrpSpPr>
        <p:grpSpPr>
          <a:xfrm flipH="1">
            <a:off x="508027" y="-63500"/>
            <a:ext cx="468757" cy="550028"/>
            <a:chOff x="8114866" y="-63500"/>
            <a:chExt cx="468757" cy="550028"/>
          </a:xfrm>
        </p:grpSpPr>
        <p:sp>
          <p:nvSpPr>
            <p:cNvPr id="2184" name="Google Shape;2184;p17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7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6" name="Google Shape;2186;p17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7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7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71"/>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71"/>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71"/>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2" name="Google Shape;2192;p171"/>
          <p:cNvGrpSpPr/>
          <p:nvPr/>
        </p:nvGrpSpPr>
        <p:grpSpPr>
          <a:xfrm>
            <a:off x="8326275" y="3463982"/>
            <a:ext cx="727535" cy="1710819"/>
            <a:chOff x="8416475" y="3483007"/>
            <a:chExt cx="727535" cy="1710819"/>
          </a:xfrm>
        </p:grpSpPr>
        <p:sp>
          <p:nvSpPr>
            <p:cNvPr id="2193" name="Google Shape;2193;p171"/>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71"/>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71"/>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6" name="Google Shape;2196;p171"/>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1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197" name="Shape 2197"/>
        <p:cNvGrpSpPr/>
        <p:nvPr/>
      </p:nvGrpSpPr>
      <p:grpSpPr>
        <a:xfrm>
          <a:off x="0" y="0"/>
          <a:ext cx="0" cy="0"/>
          <a:chOff x="0" y="0"/>
          <a:chExt cx="0" cy="0"/>
        </a:xfrm>
      </p:grpSpPr>
      <p:pic>
        <p:nvPicPr>
          <p:cNvPr id="2198" name="Google Shape;2198;p17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199" name="Google Shape;2199;p172"/>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72"/>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72"/>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72"/>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72"/>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72"/>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72"/>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72"/>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72"/>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72"/>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72"/>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72"/>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211" name="Shape 2211"/>
        <p:cNvGrpSpPr/>
        <p:nvPr/>
      </p:nvGrpSpPr>
      <p:grpSpPr>
        <a:xfrm>
          <a:off x="0" y="0"/>
          <a:ext cx="0" cy="0"/>
          <a:chOff x="0" y="0"/>
          <a:chExt cx="0" cy="0"/>
        </a:xfrm>
      </p:grpSpPr>
      <p:pic>
        <p:nvPicPr>
          <p:cNvPr id="2212" name="Google Shape;2212;p1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13" name="Google Shape;2213;p173"/>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214" name="Google Shape;2214;p173"/>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215" name="Google Shape;2215;p173"/>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216" name="Google Shape;2216;p173"/>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217" name="Google Shape;2217;p173"/>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218" name="Google Shape;2218;p173"/>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219" name="Google Shape;2219;p173"/>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73"/>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73"/>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222" name="Shape 2222"/>
        <p:cNvGrpSpPr/>
        <p:nvPr/>
      </p:nvGrpSpPr>
      <p:grpSpPr>
        <a:xfrm>
          <a:off x="0" y="0"/>
          <a:ext cx="0" cy="0"/>
          <a:chOff x="0" y="0"/>
          <a:chExt cx="0" cy="0"/>
        </a:xfrm>
      </p:grpSpPr>
      <p:pic>
        <p:nvPicPr>
          <p:cNvPr id="2223" name="Google Shape;2223;p17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24" name="Google Shape;2224;p174"/>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25" name="Google Shape;2225;p174"/>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226" name="Google Shape;2226;p174"/>
          <p:cNvGrpSpPr/>
          <p:nvPr/>
        </p:nvGrpSpPr>
        <p:grpSpPr>
          <a:xfrm>
            <a:off x="568922" y="401363"/>
            <a:ext cx="1926668" cy="3393468"/>
            <a:chOff x="568922" y="401363"/>
            <a:chExt cx="1926668" cy="3393468"/>
          </a:xfrm>
        </p:grpSpPr>
        <p:sp>
          <p:nvSpPr>
            <p:cNvPr id="2227" name="Google Shape;2227;p174"/>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74"/>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9" name="Google Shape;2229;p174"/>
          <p:cNvGrpSpPr/>
          <p:nvPr/>
        </p:nvGrpSpPr>
        <p:grpSpPr>
          <a:xfrm>
            <a:off x="2664147" y="360675"/>
            <a:ext cx="1926668" cy="3393468"/>
            <a:chOff x="2664147" y="360675"/>
            <a:chExt cx="1926668" cy="3393468"/>
          </a:xfrm>
        </p:grpSpPr>
        <p:sp>
          <p:nvSpPr>
            <p:cNvPr id="2230" name="Google Shape;2230;p174"/>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74"/>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2" name="Google Shape;2232;p17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7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7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74"/>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74"/>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74"/>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238" name="Shape 2238"/>
        <p:cNvGrpSpPr/>
        <p:nvPr/>
      </p:nvGrpSpPr>
      <p:grpSpPr>
        <a:xfrm>
          <a:off x="0" y="0"/>
          <a:ext cx="0" cy="0"/>
          <a:chOff x="0" y="0"/>
          <a:chExt cx="0" cy="0"/>
        </a:xfrm>
      </p:grpSpPr>
      <p:pic>
        <p:nvPicPr>
          <p:cNvPr id="2239" name="Google Shape;2239;p17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40" name="Google Shape;2240;p175"/>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241" name="Google Shape;2241;p175"/>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2242" name="Google Shape;2242;p175"/>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2243" name="Google Shape;2243;p175"/>
          <p:cNvGrpSpPr/>
          <p:nvPr/>
        </p:nvGrpSpPr>
        <p:grpSpPr>
          <a:xfrm>
            <a:off x="5461950" y="522238"/>
            <a:ext cx="2250830" cy="3661147"/>
            <a:chOff x="5401837" y="470183"/>
            <a:chExt cx="2068777" cy="3107670"/>
          </a:xfrm>
        </p:grpSpPr>
        <p:sp>
          <p:nvSpPr>
            <p:cNvPr id="2244" name="Google Shape;2244;p175"/>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75"/>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6" name="Google Shape;2246;p175"/>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75"/>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75"/>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75"/>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75"/>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75"/>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8" name="Shape 118"/>
        <p:cNvGrpSpPr/>
        <p:nvPr/>
      </p:nvGrpSpPr>
      <p:grpSpPr>
        <a:xfrm>
          <a:off x="0" y="0"/>
          <a:ext cx="0" cy="0"/>
          <a:chOff x="0" y="0"/>
          <a:chExt cx="0" cy="0"/>
        </a:xfrm>
      </p:grpSpPr>
      <p:pic>
        <p:nvPicPr>
          <p:cNvPr id="119" name="Google Shape;119;p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20" name="Google Shape;120;p19"/>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21" name="Google Shape;121;p19"/>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9"/>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23" name="Google Shape;123;p19"/>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9"/>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2252" name="Shape 2252"/>
        <p:cNvGrpSpPr/>
        <p:nvPr/>
      </p:nvGrpSpPr>
      <p:grpSpPr>
        <a:xfrm>
          <a:off x="0" y="0"/>
          <a:ext cx="0" cy="0"/>
          <a:chOff x="0" y="0"/>
          <a:chExt cx="0" cy="0"/>
        </a:xfrm>
      </p:grpSpPr>
      <p:pic>
        <p:nvPicPr>
          <p:cNvPr id="2253" name="Google Shape;2253;p17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54" name="Google Shape;2254;p176"/>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76"/>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76"/>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76"/>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258" name="Google Shape;2258;p176"/>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59" name="Google Shape;2259;p176"/>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260" name="Google Shape;2260;p176"/>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261" name="Google Shape;2261;p176"/>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262" name="Google Shape;2262;p176"/>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263" name="Google Shape;2263;p176"/>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264" name="Google Shape;2264;p176"/>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2265" name="Shape 2265"/>
        <p:cNvGrpSpPr/>
        <p:nvPr/>
      </p:nvGrpSpPr>
      <p:grpSpPr>
        <a:xfrm>
          <a:off x="0" y="0"/>
          <a:ext cx="0" cy="0"/>
          <a:chOff x="0" y="0"/>
          <a:chExt cx="0" cy="0"/>
        </a:xfrm>
      </p:grpSpPr>
      <p:pic>
        <p:nvPicPr>
          <p:cNvPr id="2266" name="Google Shape;2266;p17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67" name="Google Shape;2267;p177"/>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268" name="Google Shape;2268;p177"/>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9" name="Google Shape;2269;p177"/>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270" name="Google Shape;2270;p177"/>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71" name="Google Shape;2271;p177"/>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77"/>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77"/>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77"/>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77"/>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77"/>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77"/>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77"/>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77"/>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77"/>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77"/>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77"/>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2283" name="Shape 2283"/>
        <p:cNvGrpSpPr/>
        <p:nvPr/>
      </p:nvGrpSpPr>
      <p:grpSpPr>
        <a:xfrm>
          <a:off x="0" y="0"/>
          <a:ext cx="0" cy="0"/>
          <a:chOff x="0" y="0"/>
          <a:chExt cx="0" cy="0"/>
        </a:xfrm>
      </p:grpSpPr>
      <p:sp>
        <p:nvSpPr>
          <p:cNvPr id="2284" name="Google Shape;2284;p178"/>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2285" name="Shape 2285"/>
        <p:cNvGrpSpPr/>
        <p:nvPr/>
      </p:nvGrpSpPr>
      <p:grpSpPr>
        <a:xfrm>
          <a:off x="0" y="0"/>
          <a:ext cx="0" cy="0"/>
          <a:chOff x="0" y="0"/>
          <a:chExt cx="0" cy="0"/>
        </a:xfrm>
      </p:grpSpPr>
      <p:sp>
        <p:nvSpPr>
          <p:cNvPr id="2286" name="Google Shape;2286;p1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1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290" name="Shape 2290"/>
        <p:cNvGrpSpPr/>
        <p:nvPr/>
      </p:nvGrpSpPr>
      <p:grpSpPr>
        <a:xfrm>
          <a:off x="0" y="0"/>
          <a:ext cx="0" cy="0"/>
          <a:chOff x="0" y="0"/>
          <a:chExt cx="0" cy="0"/>
        </a:xfrm>
      </p:grpSpPr>
      <p:pic>
        <p:nvPicPr>
          <p:cNvPr id="2291" name="Google Shape;2291;p18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292" name="Google Shape;2292;p181"/>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93" name="Google Shape;2293;p181"/>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294" name="Google Shape;2294;p181"/>
          <p:cNvGrpSpPr/>
          <p:nvPr/>
        </p:nvGrpSpPr>
        <p:grpSpPr>
          <a:xfrm>
            <a:off x="568922" y="401363"/>
            <a:ext cx="1926668" cy="3393468"/>
            <a:chOff x="568922" y="401363"/>
            <a:chExt cx="1926668" cy="3393468"/>
          </a:xfrm>
        </p:grpSpPr>
        <p:sp>
          <p:nvSpPr>
            <p:cNvPr id="2295" name="Google Shape;2295;p181"/>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81"/>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181"/>
          <p:cNvGrpSpPr/>
          <p:nvPr/>
        </p:nvGrpSpPr>
        <p:grpSpPr>
          <a:xfrm>
            <a:off x="2664147" y="360675"/>
            <a:ext cx="1926668" cy="3393468"/>
            <a:chOff x="2664147" y="360675"/>
            <a:chExt cx="1926668" cy="3393468"/>
          </a:xfrm>
        </p:grpSpPr>
        <p:sp>
          <p:nvSpPr>
            <p:cNvPr id="2298" name="Google Shape;2298;p181"/>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81"/>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0" name="Google Shape;2300;p18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8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8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81"/>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81"/>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81"/>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06" name="Shape 2306"/>
        <p:cNvGrpSpPr/>
        <p:nvPr/>
      </p:nvGrpSpPr>
      <p:grpSpPr>
        <a:xfrm>
          <a:off x="0" y="0"/>
          <a:ext cx="0" cy="0"/>
          <a:chOff x="0" y="0"/>
          <a:chExt cx="0" cy="0"/>
        </a:xfrm>
      </p:grpSpPr>
      <p:pic>
        <p:nvPicPr>
          <p:cNvPr id="2307" name="Google Shape;2307;p18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08" name="Google Shape;2308;p182"/>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309" name="Google Shape;2309;p182"/>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2310" name="Google Shape;2310;p182"/>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2311" name="Google Shape;2311;p182"/>
          <p:cNvGrpSpPr/>
          <p:nvPr/>
        </p:nvGrpSpPr>
        <p:grpSpPr>
          <a:xfrm>
            <a:off x="5461950" y="522238"/>
            <a:ext cx="2250830" cy="3661147"/>
            <a:chOff x="5401837" y="470183"/>
            <a:chExt cx="2068777" cy="3107670"/>
          </a:xfrm>
        </p:grpSpPr>
        <p:sp>
          <p:nvSpPr>
            <p:cNvPr id="2312" name="Google Shape;2312;p182"/>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82"/>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4" name="Google Shape;2314;p182"/>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82"/>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82"/>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82"/>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82"/>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82"/>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20" name="Shape 2320"/>
        <p:cNvGrpSpPr/>
        <p:nvPr/>
      </p:nvGrpSpPr>
      <p:grpSpPr>
        <a:xfrm>
          <a:off x="0" y="0"/>
          <a:ext cx="0" cy="0"/>
          <a:chOff x="0" y="0"/>
          <a:chExt cx="0" cy="0"/>
        </a:xfrm>
      </p:grpSpPr>
      <p:pic>
        <p:nvPicPr>
          <p:cNvPr id="2321" name="Google Shape;2321;p18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22" name="Google Shape;2322;p183"/>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23" name="Google Shape;2323;p183"/>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2324" name="Google Shape;2324;p183"/>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83"/>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83"/>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83"/>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83"/>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83"/>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83"/>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83"/>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83"/>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33" name="Shape 2333"/>
        <p:cNvGrpSpPr/>
        <p:nvPr/>
      </p:nvGrpSpPr>
      <p:grpSpPr>
        <a:xfrm>
          <a:off x="0" y="0"/>
          <a:ext cx="0" cy="0"/>
          <a:chOff x="0" y="0"/>
          <a:chExt cx="0" cy="0"/>
        </a:xfrm>
      </p:grpSpPr>
      <p:pic>
        <p:nvPicPr>
          <p:cNvPr id="2334" name="Google Shape;2334;p18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35" name="Google Shape;2335;p184"/>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336" name="Google Shape;2336;p184"/>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7" name="Google Shape;2337;p184"/>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338" name="Google Shape;2338;p184"/>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39" name="Google Shape;2339;p184"/>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84"/>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84"/>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84"/>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84"/>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84"/>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84"/>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84"/>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84"/>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84"/>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84"/>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84"/>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51" name="Shape 2351"/>
        <p:cNvGrpSpPr/>
        <p:nvPr/>
      </p:nvGrpSpPr>
      <p:grpSpPr>
        <a:xfrm>
          <a:off x="0" y="0"/>
          <a:ext cx="0" cy="0"/>
          <a:chOff x="0" y="0"/>
          <a:chExt cx="0" cy="0"/>
        </a:xfrm>
      </p:grpSpPr>
      <p:pic>
        <p:nvPicPr>
          <p:cNvPr id="2352" name="Google Shape;2352;p18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53" name="Google Shape;2353;p18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54" name="Google Shape;2354;p185"/>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85"/>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85"/>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7" name="Google Shape;2357;p185"/>
          <p:cNvGrpSpPr/>
          <p:nvPr/>
        </p:nvGrpSpPr>
        <p:grpSpPr>
          <a:xfrm>
            <a:off x="-1349411" y="3483000"/>
            <a:ext cx="3266586" cy="3306486"/>
            <a:chOff x="-1349411" y="3483000"/>
            <a:chExt cx="3266586" cy="3306486"/>
          </a:xfrm>
        </p:grpSpPr>
        <p:sp>
          <p:nvSpPr>
            <p:cNvPr id="2358" name="Google Shape;2358;p185"/>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85"/>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85"/>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61" name="Shape 2361"/>
        <p:cNvGrpSpPr/>
        <p:nvPr/>
      </p:nvGrpSpPr>
      <p:grpSpPr>
        <a:xfrm>
          <a:off x="0" y="0"/>
          <a:ext cx="0" cy="0"/>
          <a:chOff x="0" y="0"/>
          <a:chExt cx="0" cy="0"/>
        </a:xfrm>
      </p:grpSpPr>
      <p:pic>
        <p:nvPicPr>
          <p:cNvPr id="2362" name="Google Shape;2362;p186"/>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2363" name="Google Shape;2363;p18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64" name="Google Shape;2364;p186"/>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65" name="Google Shape;2365;p186"/>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366" name="Google Shape;2366;p186"/>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367" name="Google Shape;2367;p186"/>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368" name="Google Shape;2368;p186"/>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2369" name="Google Shape;2369;p186"/>
          <p:cNvGrpSpPr/>
          <p:nvPr/>
        </p:nvGrpSpPr>
        <p:grpSpPr>
          <a:xfrm>
            <a:off x="583425" y="-63500"/>
            <a:ext cx="8576750" cy="5229700"/>
            <a:chOff x="583425" y="-63500"/>
            <a:chExt cx="8576750" cy="5229700"/>
          </a:xfrm>
        </p:grpSpPr>
        <p:sp>
          <p:nvSpPr>
            <p:cNvPr id="2370" name="Google Shape;2370;p186"/>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2371" name="Google Shape;2371;p186"/>
            <p:cNvGrpSpPr/>
            <p:nvPr/>
          </p:nvGrpSpPr>
          <p:grpSpPr>
            <a:xfrm>
              <a:off x="7181277" y="-63500"/>
              <a:ext cx="412615" cy="501202"/>
              <a:chOff x="7181277" y="-63500"/>
              <a:chExt cx="412615" cy="501202"/>
            </a:xfrm>
          </p:grpSpPr>
          <p:sp>
            <p:nvSpPr>
              <p:cNvPr id="2372" name="Google Shape;2372;p186"/>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86"/>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6" name="Shape 136"/>
        <p:cNvGrpSpPr/>
        <p:nvPr/>
      </p:nvGrpSpPr>
      <p:grpSpPr>
        <a:xfrm>
          <a:off x="0" y="0"/>
          <a:ext cx="0" cy="0"/>
          <a:chOff x="0" y="0"/>
          <a:chExt cx="0" cy="0"/>
        </a:xfrm>
      </p:grpSpPr>
      <p:pic>
        <p:nvPicPr>
          <p:cNvPr id="137" name="Google Shape;137;p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38" name="Google Shape;138;p2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 name="Google Shape;139;p20"/>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20"/>
          <p:cNvGrpSpPr/>
          <p:nvPr/>
        </p:nvGrpSpPr>
        <p:grpSpPr>
          <a:xfrm>
            <a:off x="-1349411" y="3483000"/>
            <a:ext cx="3266586" cy="3306486"/>
            <a:chOff x="-1349411" y="3483000"/>
            <a:chExt cx="3266586" cy="3306486"/>
          </a:xfrm>
        </p:grpSpPr>
        <p:sp>
          <p:nvSpPr>
            <p:cNvPr id="143" name="Google Shape;143;p20"/>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0"/>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374" name="Shape 2374"/>
        <p:cNvGrpSpPr/>
        <p:nvPr/>
      </p:nvGrpSpPr>
      <p:grpSpPr>
        <a:xfrm>
          <a:off x="0" y="0"/>
          <a:ext cx="0" cy="0"/>
          <a:chOff x="0" y="0"/>
          <a:chExt cx="0" cy="0"/>
        </a:xfrm>
      </p:grpSpPr>
      <p:pic>
        <p:nvPicPr>
          <p:cNvPr id="2375" name="Google Shape;2375;p18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76" name="Google Shape;2376;p187"/>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2377" name="Google Shape;2377;p187"/>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87"/>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87"/>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2380" name="Google Shape;2380;p187"/>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2381" name="Google Shape;2381;p187"/>
          <p:cNvGrpSpPr/>
          <p:nvPr/>
        </p:nvGrpSpPr>
        <p:grpSpPr>
          <a:xfrm>
            <a:off x="157975" y="195325"/>
            <a:ext cx="2250830" cy="3661147"/>
            <a:chOff x="526860" y="192691"/>
            <a:chExt cx="2068777" cy="3107670"/>
          </a:xfrm>
        </p:grpSpPr>
        <p:sp>
          <p:nvSpPr>
            <p:cNvPr id="2382" name="Google Shape;2382;p18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8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4" name="Google Shape;2384;p187"/>
          <p:cNvGrpSpPr/>
          <p:nvPr/>
        </p:nvGrpSpPr>
        <p:grpSpPr>
          <a:xfrm>
            <a:off x="6619100" y="278500"/>
            <a:ext cx="2250830" cy="3661147"/>
            <a:chOff x="526860" y="192691"/>
            <a:chExt cx="2068777" cy="3107670"/>
          </a:xfrm>
        </p:grpSpPr>
        <p:sp>
          <p:nvSpPr>
            <p:cNvPr id="2385" name="Google Shape;2385;p18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8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87" name="Shape 2387"/>
        <p:cNvGrpSpPr/>
        <p:nvPr/>
      </p:nvGrpSpPr>
      <p:grpSpPr>
        <a:xfrm>
          <a:off x="0" y="0"/>
          <a:ext cx="0" cy="0"/>
          <a:chOff x="0" y="0"/>
          <a:chExt cx="0" cy="0"/>
        </a:xfrm>
      </p:grpSpPr>
      <p:pic>
        <p:nvPicPr>
          <p:cNvPr id="2388" name="Google Shape;2388;p18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389" name="Google Shape;2389;p188"/>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88"/>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88"/>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88"/>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393" name="Google Shape;2393;p188"/>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94" name="Google Shape;2394;p188"/>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395" name="Google Shape;2395;p188"/>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396" name="Google Shape;2396;p188"/>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397" name="Google Shape;2397;p188"/>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398" name="Google Shape;2398;p188"/>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399" name="Google Shape;2399;p188"/>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00" name="Shape 2400"/>
        <p:cNvGrpSpPr/>
        <p:nvPr/>
      </p:nvGrpSpPr>
      <p:grpSpPr>
        <a:xfrm>
          <a:off x="0" y="0"/>
          <a:ext cx="0" cy="0"/>
          <a:chOff x="0" y="0"/>
          <a:chExt cx="0" cy="0"/>
        </a:xfrm>
      </p:grpSpPr>
      <p:sp>
        <p:nvSpPr>
          <p:cNvPr id="2401" name="Google Shape;2401;p189"/>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1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402" name="Shape 2402"/>
        <p:cNvGrpSpPr/>
        <p:nvPr/>
      </p:nvGrpSpPr>
      <p:grpSpPr>
        <a:xfrm>
          <a:off x="0" y="0"/>
          <a:ext cx="0" cy="0"/>
          <a:chOff x="0" y="0"/>
          <a:chExt cx="0" cy="0"/>
        </a:xfrm>
      </p:grpSpPr>
      <p:pic>
        <p:nvPicPr>
          <p:cNvPr id="2403" name="Google Shape;2403;p19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04" name="Google Shape;2404;p190"/>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2405" name="Google Shape;2405;p190"/>
          <p:cNvGrpSpPr/>
          <p:nvPr/>
        </p:nvGrpSpPr>
        <p:grpSpPr>
          <a:xfrm>
            <a:off x="905066" y="-63500"/>
            <a:ext cx="468757" cy="550028"/>
            <a:chOff x="905066" y="-63500"/>
            <a:chExt cx="468757" cy="550028"/>
          </a:xfrm>
        </p:grpSpPr>
        <p:sp>
          <p:nvSpPr>
            <p:cNvPr id="2406" name="Google Shape;2406;p190"/>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90"/>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8" name="Google Shape;2408;p190"/>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409" name="Google Shape;2409;p190"/>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1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410" name="Shape 2410"/>
        <p:cNvGrpSpPr/>
        <p:nvPr/>
      </p:nvGrpSpPr>
      <p:grpSpPr>
        <a:xfrm>
          <a:off x="0" y="0"/>
          <a:ext cx="0" cy="0"/>
          <a:chOff x="0" y="0"/>
          <a:chExt cx="0" cy="0"/>
        </a:xfrm>
      </p:grpSpPr>
    </p:spTree>
  </p:cSld>
  <p:clrMapOvr>
    <a:masterClrMapping/>
  </p:clrMapOvr>
</p:sldLayout>
</file>

<file path=ppt/slideLayouts/slideLayout1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411" name="Shape 2411"/>
        <p:cNvGrpSpPr/>
        <p:nvPr/>
      </p:nvGrpSpPr>
      <p:grpSpPr>
        <a:xfrm>
          <a:off x="0" y="0"/>
          <a:ext cx="0" cy="0"/>
          <a:chOff x="0" y="0"/>
          <a:chExt cx="0" cy="0"/>
        </a:xfrm>
      </p:grpSpPr>
      <p:pic>
        <p:nvPicPr>
          <p:cNvPr id="2412" name="Google Shape;2412;p19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13" name="Google Shape;2413;p192"/>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14" name="Google Shape;2414;p192"/>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415" name="Google Shape;2415;p192"/>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416" name="Google Shape;2416;p192"/>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17" name="Google Shape;2417;p192"/>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418" name="Google Shape;2418;p192"/>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419" name="Google Shape;2419;p192"/>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20" name="Google Shape;2420;p192"/>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21" name="Google Shape;2421;p192"/>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22" name="Google Shape;2422;p192"/>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23" name="Google Shape;2423;p192"/>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24" name="Google Shape;2424;p192"/>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25" name="Google Shape;2425;p192"/>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426" name="Google Shape;2426;p19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9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9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92"/>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92"/>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92"/>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2432" name="Shape 2432"/>
        <p:cNvGrpSpPr/>
        <p:nvPr/>
      </p:nvGrpSpPr>
      <p:grpSpPr>
        <a:xfrm>
          <a:off x="0" y="0"/>
          <a:ext cx="0" cy="0"/>
          <a:chOff x="0" y="0"/>
          <a:chExt cx="0" cy="0"/>
        </a:xfrm>
      </p:grpSpPr>
      <p:pic>
        <p:nvPicPr>
          <p:cNvPr id="2433" name="Google Shape;2433;p19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34" name="Google Shape;2434;p193"/>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35" name="Google Shape;2435;p193"/>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36" name="Google Shape;2436;p193"/>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7" name="Google Shape;2437;p193"/>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38" name="Google Shape;2438;p193"/>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39" name="Google Shape;2439;p193"/>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40" name="Google Shape;2440;p193"/>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41" name="Google Shape;2441;p193"/>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93"/>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93"/>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93"/>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93"/>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93"/>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93"/>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93"/>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93"/>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93"/>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93"/>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93"/>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2453" name="Shape 2453"/>
        <p:cNvGrpSpPr/>
        <p:nvPr/>
      </p:nvGrpSpPr>
      <p:grpSpPr>
        <a:xfrm>
          <a:off x="0" y="0"/>
          <a:ext cx="0" cy="0"/>
          <a:chOff x="0" y="0"/>
          <a:chExt cx="0" cy="0"/>
        </a:xfrm>
      </p:grpSpPr>
      <p:pic>
        <p:nvPicPr>
          <p:cNvPr id="2454" name="Google Shape;2454;p19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55" name="Google Shape;2455;p19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56" name="Google Shape;2456;p194"/>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57" name="Google Shape;2457;p194"/>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58" name="Google Shape;2458;p194"/>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59" name="Google Shape;2459;p194"/>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60" name="Google Shape;2460;p194"/>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61" name="Google Shape;2461;p194"/>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62" name="Google Shape;2462;p194"/>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63" name="Google Shape;2463;p194"/>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64" name="Google Shape;2464;p194"/>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94"/>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94"/>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94"/>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94"/>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94"/>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94"/>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94"/>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94"/>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94"/>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94"/>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94"/>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476" name="Shape 2476"/>
        <p:cNvGrpSpPr/>
        <p:nvPr/>
      </p:nvGrpSpPr>
      <p:grpSpPr>
        <a:xfrm>
          <a:off x="0" y="0"/>
          <a:ext cx="0" cy="0"/>
          <a:chOff x="0" y="0"/>
          <a:chExt cx="0" cy="0"/>
        </a:xfrm>
      </p:grpSpPr>
      <p:pic>
        <p:nvPicPr>
          <p:cNvPr id="2477" name="Google Shape;2477;p19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78" name="Google Shape;2478;p19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79" name="Google Shape;2479;p195"/>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80" name="Google Shape;2480;p195"/>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1" name="Google Shape;2481;p195"/>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82" name="Google Shape;2482;p195"/>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3" name="Google Shape;2483;p195"/>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84" name="Google Shape;2484;p195"/>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5" name="Google Shape;2485;p195"/>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86" name="Google Shape;2486;p195"/>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7" name="Google Shape;2487;p195"/>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88" name="Google Shape;2488;p195"/>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9" name="Google Shape;2489;p195"/>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490" name="Google Shape;2490;p195"/>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91" name="Google Shape;2491;p195"/>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492" name="Google Shape;2492;p195"/>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493" name="Google Shape;2493;p195"/>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494" name="Google Shape;2494;p195"/>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495" name="Google Shape;2495;p195"/>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496" name="Google Shape;2496;p195"/>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497" name="Google Shape;2497;p195"/>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95"/>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95"/>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500" name="Shape 2500"/>
        <p:cNvGrpSpPr/>
        <p:nvPr/>
      </p:nvGrpSpPr>
      <p:grpSpPr>
        <a:xfrm>
          <a:off x="0" y="0"/>
          <a:ext cx="0" cy="0"/>
          <a:chOff x="0" y="0"/>
          <a:chExt cx="0" cy="0"/>
        </a:xfrm>
      </p:grpSpPr>
      <p:pic>
        <p:nvPicPr>
          <p:cNvPr id="2501" name="Google Shape;2501;p19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02" name="Google Shape;2502;p196"/>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03" name="Google Shape;2503;p196"/>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2504" name="Google Shape;2504;p196"/>
          <p:cNvGrpSpPr/>
          <p:nvPr/>
        </p:nvGrpSpPr>
        <p:grpSpPr>
          <a:xfrm>
            <a:off x="126196" y="538003"/>
            <a:ext cx="2044159" cy="3324897"/>
            <a:chOff x="526860" y="192691"/>
            <a:chExt cx="2068777" cy="3107670"/>
          </a:xfrm>
        </p:grpSpPr>
        <p:sp>
          <p:nvSpPr>
            <p:cNvPr id="2505" name="Google Shape;2505;p19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9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7" name="Google Shape;2507;p196"/>
          <p:cNvGrpSpPr/>
          <p:nvPr/>
        </p:nvGrpSpPr>
        <p:grpSpPr>
          <a:xfrm>
            <a:off x="6929946" y="538003"/>
            <a:ext cx="2044159" cy="3324897"/>
            <a:chOff x="526860" y="192691"/>
            <a:chExt cx="2068777" cy="3107670"/>
          </a:xfrm>
        </p:grpSpPr>
        <p:sp>
          <p:nvSpPr>
            <p:cNvPr id="2508" name="Google Shape;2508;p19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9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0" name="Google Shape;2510;p196"/>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2511" name="Google Shape;2511;p196"/>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96"/>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6" name="Shape 146"/>
        <p:cNvGrpSpPr/>
        <p:nvPr/>
      </p:nvGrpSpPr>
      <p:grpSpPr>
        <a:xfrm>
          <a:off x="0" y="0"/>
          <a:ext cx="0" cy="0"/>
          <a:chOff x="0" y="0"/>
          <a:chExt cx="0" cy="0"/>
        </a:xfrm>
      </p:grpSpPr>
      <p:pic>
        <p:nvPicPr>
          <p:cNvPr id="147" name="Google Shape;147;p21"/>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148" name="Google Shape;148;p2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49" name="Google Shape;149;p21"/>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50" name="Google Shape;150;p21"/>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1" name="Google Shape;151;p21"/>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52" name="Google Shape;152;p21"/>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53" name="Google Shape;153;p21"/>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154" name="Google Shape;154;p21"/>
          <p:cNvGrpSpPr/>
          <p:nvPr/>
        </p:nvGrpSpPr>
        <p:grpSpPr>
          <a:xfrm>
            <a:off x="583425" y="-63500"/>
            <a:ext cx="8576750" cy="5229700"/>
            <a:chOff x="583425" y="-63500"/>
            <a:chExt cx="8576750" cy="5229700"/>
          </a:xfrm>
        </p:grpSpPr>
        <p:sp>
          <p:nvSpPr>
            <p:cNvPr id="155" name="Google Shape;155;p21"/>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156" name="Google Shape;156;p21"/>
            <p:cNvGrpSpPr/>
            <p:nvPr/>
          </p:nvGrpSpPr>
          <p:grpSpPr>
            <a:xfrm>
              <a:off x="7181277" y="-63500"/>
              <a:ext cx="412615" cy="501202"/>
              <a:chOff x="7181277" y="-63500"/>
              <a:chExt cx="412615" cy="501202"/>
            </a:xfrm>
          </p:grpSpPr>
          <p:sp>
            <p:nvSpPr>
              <p:cNvPr id="157" name="Google Shape;157;p2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513" name="Shape 2513"/>
        <p:cNvGrpSpPr/>
        <p:nvPr/>
      </p:nvGrpSpPr>
      <p:grpSpPr>
        <a:xfrm>
          <a:off x="0" y="0"/>
          <a:ext cx="0" cy="0"/>
          <a:chOff x="0" y="0"/>
          <a:chExt cx="0" cy="0"/>
        </a:xfrm>
      </p:grpSpPr>
      <p:pic>
        <p:nvPicPr>
          <p:cNvPr id="2514" name="Google Shape;2514;p19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15" name="Google Shape;2515;p19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16" name="Google Shape;2516;p197"/>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97"/>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97"/>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97"/>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97"/>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97"/>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522" name="Shape 2522"/>
        <p:cNvGrpSpPr/>
        <p:nvPr/>
      </p:nvGrpSpPr>
      <p:grpSpPr>
        <a:xfrm>
          <a:off x="0" y="0"/>
          <a:ext cx="0" cy="0"/>
          <a:chOff x="0" y="0"/>
          <a:chExt cx="0" cy="0"/>
        </a:xfrm>
      </p:grpSpPr>
      <p:pic>
        <p:nvPicPr>
          <p:cNvPr id="2523" name="Google Shape;2523;p19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24" name="Google Shape;2524;p198"/>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525" name="Google Shape;2525;p198"/>
          <p:cNvGrpSpPr/>
          <p:nvPr/>
        </p:nvGrpSpPr>
        <p:grpSpPr>
          <a:xfrm>
            <a:off x="8114866" y="-63500"/>
            <a:ext cx="468757" cy="550028"/>
            <a:chOff x="8114866" y="-63500"/>
            <a:chExt cx="468757" cy="550028"/>
          </a:xfrm>
        </p:grpSpPr>
        <p:sp>
          <p:nvSpPr>
            <p:cNvPr id="2526" name="Google Shape;2526;p198"/>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98"/>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8" name="Google Shape;2528;p198"/>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529" name="Google Shape;2529;p198"/>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530" name="Google Shape;2530;p198"/>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531" name="Google Shape;2531;p198"/>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532" name="Google Shape;2532;p198"/>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533" name="Google Shape;2533;p198"/>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2534" name="Shape 2534"/>
        <p:cNvGrpSpPr/>
        <p:nvPr/>
      </p:nvGrpSpPr>
      <p:grpSpPr>
        <a:xfrm>
          <a:off x="0" y="0"/>
          <a:ext cx="0" cy="0"/>
          <a:chOff x="0" y="0"/>
          <a:chExt cx="0" cy="0"/>
        </a:xfrm>
      </p:grpSpPr>
      <p:pic>
        <p:nvPicPr>
          <p:cNvPr id="2535" name="Google Shape;2535;p19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36" name="Google Shape;2536;p199"/>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2537" name="Google Shape;2537;p199"/>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538" name="Google Shape;2538;p199"/>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2539" name="Google Shape;2539;p199"/>
          <p:cNvGrpSpPr/>
          <p:nvPr/>
        </p:nvGrpSpPr>
        <p:grpSpPr>
          <a:xfrm>
            <a:off x="6256027" y="-63500"/>
            <a:ext cx="412615" cy="501202"/>
            <a:chOff x="6620227" y="-63500"/>
            <a:chExt cx="412615" cy="501202"/>
          </a:xfrm>
        </p:grpSpPr>
        <p:sp>
          <p:nvSpPr>
            <p:cNvPr id="2540" name="Google Shape;2540;p199"/>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99"/>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2" name="Google Shape;2542;p199"/>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543" name="Google Shape;2543;p199"/>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544" name="Google Shape;2544;p199"/>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545" name="Google Shape;2545;p199"/>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546" name="Google Shape;2546;p199"/>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547" name="Google Shape;2547;p199"/>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2548" name="Shape 2548"/>
        <p:cNvGrpSpPr/>
        <p:nvPr/>
      </p:nvGrpSpPr>
      <p:grpSpPr>
        <a:xfrm>
          <a:off x="0" y="0"/>
          <a:ext cx="0" cy="0"/>
          <a:chOff x="0" y="0"/>
          <a:chExt cx="0" cy="0"/>
        </a:xfrm>
      </p:grpSpPr>
      <p:pic>
        <p:nvPicPr>
          <p:cNvPr id="2549" name="Google Shape;2549;p200"/>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550" name="Google Shape;2550;p200"/>
          <p:cNvGrpSpPr/>
          <p:nvPr/>
        </p:nvGrpSpPr>
        <p:grpSpPr>
          <a:xfrm flipH="1">
            <a:off x="-45425" y="-67787"/>
            <a:ext cx="9349700" cy="5279475"/>
            <a:chOff x="583425" y="-63500"/>
            <a:chExt cx="9349700" cy="5279475"/>
          </a:xfrm>
        </p:grpSpPr>
        <p:sp>
          <p:nvSpPr>
            <p:cNvPr id="2551" name="Google Shape;2551;p200"/>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552" name="Google Shape;2552;p200"/>
            <p:cNvGrpSpPr/>
            <p:nvPr/>
          </p:nvGrpSpPr>
          <p:grpSpPr>
            <a:xfrm>
              <a:off x="7181277" y="-63500"/>
              <a:ext cx="412615" cy="501202"/>
              <a:chOff x="7181277" y="-63500"/>
              <a:chExt cx="412615" cy="501202"/>
            </a:xfrm>
          </p:grpSpPr>
          <p:sp>
            <p:nvSpPr>
              <p:cNvPr id="2553" name="Google Shape;2553;p200"/>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00"/>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55" name="Google Shape;2555;p200"/>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2556" name="Google Shape;2556;p200"/>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2557" name="Google Shape;2557;p200"/>
          <p:cNvGrpSpPr/>
          <p:nvPr/>
        </p:nvGrpSpPr>
        <p:grpSpPr>
          <a:xfrm>
            <a:off x="-1915893" y="-1293673"/>
            <a:ext cx="12841904" cy="8702593"/>
            <a:chOff x="-1915893" y="-1293673"/>
            <a:chExt cx="12841904" cy="8702593"/>
          </a:xfrm>
        </p:grpSpPr>
        <p:sp>
          <p:nvSpPr>
            <p:cNvPr id="2558" name="Google Shape;2558;p200"/>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00"/>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00"/>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00"/>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00"/>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00"/>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00"/>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00"/>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00"/>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00"/>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00"/>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00"/>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00"/>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2571" name="Shape 2571"/>
        <p:cNvGrpSpPr/>
        <p:nvPr/>
      </p:nvGrpSpPr>
      <p:grpSpPr>
        <a:xfrm>
          <a:off x="0" y="0"/>
          <a:ext cx="0" cy="0"/>
          <a:chOff x="0" y="0"/>
          <a:chExt cx="0" cy="0"/>
        </a:xfrm>
      </p:grpSpPr>
      <p:pic>
        <p:nvPicPr>
          <p:cNvPr id="2572" name="Google Shape;2572;p201"/>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573" name="Google Shape;2573;p201"/>
          <p:cNvGrpSpPr/>
          <p:nvPr/>
        </p:nvGrpSpPr>
        <p:grpSpPr>
          <a:xfrm>
            <a:off x="-45425" y="-135987"/>
            <a:ext cx="9349700" cy="5279475"/>
            <a:chOff x="583425" y="-63500"/>
            <a:chExt cx="9349700" cy="5279475"/>
          </a:xfrm>
        </p:grpSpPr>
        <p:sp>
          <p:nvSpPr>
            <p:cNvPr id="2574" name="Google Shape;2574;p201"/>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575" name="Google Shape;2575;p201"/>
            <p:cNvGrpSpPr/>
            <p:nvPr/>
          </p:nvGrpSpPr>
          <p:grpSpPr>
            <a:xfrm>
              <a:off x="7181277" y="-63500"/>
              <a:ext cx="412615" cy="501202"/>
              <a:chOff x="7181277" y="-63500"/>
              <a:chExt cx="412615" cy="501202"/>
            </a:xfrm>
          </p:grpSpPr>
          <p:sp>
            <p:nvSpPr>
              <p:cNvPr id="2576" name="Google Shape;2576;p20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0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78" name="Google Shape;2578;p201"/>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2579" name="Google Shape;2579;p201"/>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2580" name="Google Shape;2580;p201"/>
          <p:cNvGrpSpPr/>
          <p:nvPr/>
        </p:nvGrpSpPr>
        <p:grpSpPr>
          <a:xfrm flipH="1">
            <a:off x="-1915893" y="-1293673"/>
            <a:ext cx="12841904" cy="8702593"/>
            <a:chOff x="-1915893" y="-1293673"/>
            <a:chExt cx="12841904" cy="8702593"/>
          </a:xfrm>
        </p:grpSpPr>
        <p:sp>
          <p:nvSpPr>
            <p:cNvPr id="2581" name="Google Shape;2581;p201"/>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01"/>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01"/>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01"/>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01"/>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01"/>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01"/>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01"/>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01"/>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01"/>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01"/>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01"/>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01"/>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2594" name="Shape 2594"/>
        <p:cNvGrpSpPr/>
        <p:nvPr/>
      </p:nvGrpSpPr>
      <p:grpSpPr>
        <a:xfrm>
          <a:off x="0" y="0"/>
          <a:ext cx="0" cy="0"/>
          <a:chOff x="0" y="0"/>
          <a:chExt cx="0" cy="0"/>
        </a:xfrm>
      </p:grpSpPr>
      <p:pic>
        <p:nvPicPr>
          <p:cNvPr id="2595" name="Google Shape;2595;p20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596" name="Google Shape;2596;p202"/>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97" name="Google Shape;2597;p202"/>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598" name="Google Shape;2598;p202"/>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599" name="Google Shape;2599;p20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0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0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02"/>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02"/>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02"/>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2605" name="Shape 2605"/>
        <p:cNvGrpSpPr/>
        <p:nvPr/>
      </p:nvGrpSpPr>
      <p:grpSpPr>
        <a:xfrm>
          <a:off x="0" y="0"/>
          <a:ext cx="0" cy="0"/>
          <a:chOff x="0" y="0"/>
          <a:chExt cx="0" cy="0"/>
        </a:xfrm>
      </p:grpSpPr>
      <p:pic>
        <p:nvPicPr>
          <p:cNvPr id="2606" name="Google Shape;2606;p20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07" name="Google Shape;2607;p203"/>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08" name="Google Shape;2608;p203"/>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609" name="Google Shape;2609;p203"/>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610" name="Google Shape;2610;p203"/>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611" name="Google Shape;2611;p203"/>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2612" name="Google Shape;2612;p203"/>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613" name="Google Shape;2613;p203"/>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614" name="Google Shape;2614;p203"/>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615" name="Google Shape;2615;p203"/>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616" name="Google Shape;2616;p203"/>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617" name="Google Shape;2617;p203"/>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1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2618" name="Shape 2618"/>
        <p:cNvGrpSpPr/>
        <p:nvPr/>
      </p:nvGrpSpPr>
      <p:grpSpPr>
        <a:xfrm>
          <a:off x="0" y="0"/>
          <a:ext cx="0" cy="0"/>
          <a:chOff x="0" y="0"/>
          <a:chExt cx="0" cy="0"/>
        </a:xfrm>
      </p:grpSpPr>
      <p:pic>
        <p:nvPicPr>
          <p:cNvPr id="2619" name="Google Shape;2619;p204"/>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2620" name="Google Shape;2620;p204"/>
          <p:cNvGrpSpPr/>
          <p:nvPr/>
        </p:nvGrpSpPr>
        <p:grpSpPr>
          <a:xfrm>
            <a:off x="1254025" y="617900"/>
            <a:ext cx="2250830" cy="3661147"/>
            <a:chOff x="526860" y="192691"/>
            <a:chExt cx="2068777" cy="3107670"/>
          </a:xfrm>
        </p:grpSpPr>
        <p:sp>
          <p:nvSpPr>
            <p:cNvPr id="2621" name="Google Shape;2621;p20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0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3" name="Google Shape;2623;p204"/>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624" name="Google Shape;2624;p204"/>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25" name="Google Shape;2625;p204"/>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626" name="Google Shape;2626;p204"/>
          <p:cNvGrpSpPr/>
          <p:nvPr/>
        </p:nvGrpSpPr>
        <p:grpSpPr>
          <a:xfrm flipH="1">
            <a:off x="508027" y="-63500"/>
            <a:ext cx="468757" cy="550028"/>
            <a:chOff x="8114866" y="-63500"/>
            <a:chExt cx="468757" cy="550028"/>
          </a:xfrm>
        </p:grpSpPr>
        <p:sp>
          <p:nvSpPr>
            <p:cNvPr id="2627" name="Google Shape;2627;p204"/>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04"/>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9" name="Google Shape;2629;p20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0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20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204"/>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04"/>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04"/>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5" name="Google Shape;2635;p204"/>
          <p:cNvGrpSpPr/>
          <p:nvPr/>
        </p:nvGrpSpPr>
        <p:grpSpPr>
          <a:xfrm>
            <a:off x="8326275" y="3463982"/>
            <a:ext cx="727535" cy="1710819"/>
            <a:chOff x="8416475" y="3483007"/>
            <a:chExt cx="727535" cy="1710819"/>
          </a:xfrm>
        </p:grpSpPr>
        <p:sp>
          <p:nvSpPr>
            <p:cNvPr id="2636" name="Google Shape;2636;p204"/>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04"/>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204"/>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9" name="Google Shape;2639;p204"/>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1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640" name="Shape 2640"/>
        <p:cNvGrpSpPr/>
        <p:nvPr/>
      </p:nvGrpSpPr>
      <p:grpSpPr>
        <a:xfrm>
          <a:off x="0" y="0"/>
          <a:ext cx="0" cy="0"/>
          <a:chOff x="0" y="0"/>
          <a:chExt cx="0" cy="0"/>
        </a:xfrm>
      </p:grpSpPr>
      <p:pic>
        <p:nvPicPr>
          <p:cNvPr id="2641" name="Google Shape;2641;p20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42" name="Google Shape;2642;p205"/>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05"/>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05"/>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05"/>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05"/>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05"/>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05"/>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05"/>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05"/>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05"/>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05"/>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05"/>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654" name="Shape 2654"/>
        <p:cNvGrpSpPr/>
        <p:nvPr/>
      </p:nvGrpSpPr>
      <p:grpSpPr>
        <a:xfrm>
          <a:off x="0" y="0"/>
          <a:ext cx="0" cy="0"/>
          <a:chOff x="0" y="0"/>
          <a:chExt cx="0" cy="0"/>
        </a:xfrm>
      </p:grpSpPr>
      <p:pic>
        <p:nvPicPr>
          <p:cNvPr id="2655" name="Google Shape;2655;p20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56" name="Google Shape;2656;p206"/>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657" name="Google Shape;2657;p206"/>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658" name="Google Shape;2658;p206"/>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659" name="Google Shape;2659;p206"/>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660" name="Google Shape;2660;p206"/>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661" name="Google Shape;2661;p206"/>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662" name="Google Shape;2662;p206"/>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06"/>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06"/>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9" name="Shape 159"/>
        <p:cNvGrpSpPr/>
        <p:nvPr/>
      </p:nvGrpSpPr>
      <p:grpSpPr>
        <a:xfrm>
          <a:off x="0" y="0"/>
          <a:ext cx="0" cy="0"/>
          <a:chOff x="0" y="0"/>
          <a:chExt cx="0" cy="0"/>
        </a:xfrm>
      </p:grpSpPr>
      <p:pic>
        <p:nvPicPr>
          <p:cNvPr id="160" name="Google Shape;160;p2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61" name="Google Shape;161;p22"/>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162" name="Google Shape;162;p22"/>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65" name="Google Shape;165;p22"/>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166" name="Google Shape;166;p22"/>
          <p:cNvGrpSpPr/>
          <p:nvPr/>
        </p:nvGrpSpPr>
        <p:grpSpPr>
          <a:xfrm>
            <a:off x="157975" y="195325"/>
            <a:ext cx="2250830" cy="3661147"/>
            <a:chOff x="526860" y="192691"/>
            <a:chExt cx="2068777" cy="3107670"/>
          </a:xfrm>
        </p:grpSpPr>
        <p:sp>
          <p:nvSpPr>
            <p:cNvPr id="167" name="Google Shape;167;p2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22"/>
          <p:cNvGrpSpPr/>
          <p:nvPr/>
        </p:nvGrpSpPr>
        <p:grpSpPr>
          <a:xfrm>
            <a:off x="6619100" y="278500"/>
            <a:ext cx="2250830" cy="3661147"/>
            <a:chOff x="526860" y="192691"/>
            <a:chExt cx="2068777" cy="3107670"/>
          </a:xfrm>
        </p:grpSpPr>
        <p:sp>
          <p:nvSpPr>
            <p:cNvPr id="170" name="Google Shape;170;p2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2665" name="Shape 2665"/>
        <p:cNvGrpSpPr/>
        <p:nvPr/>
      </p:nvGrpSpPr>
      <p:grpSpPr>
        <a:xfrm>
          <a:off x="0" y="0"/>
          <a:ext cx="0" cy="0"/>
          <a:chOff x="0" y="0"/>
          <a:chExt cx="0" cy="0"/>
        </a:xfrm>
      </p:grpSpPr>
      <p:pic>
        <p:nvPicPr>
          <p:cNvPr id="2666" name="Google Shape;2666;p20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67" name="Google Shape;2667;p207"/>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68" name="Google Shape;2668;p207"/>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69" name="Google Shape;2669;p207"/>
          <p:cNvGrpSpPr/>
          <p:nvPr/>
        </p:nvGrpSpPr>
        <p:grpSpPr>
          <a:xfrm>
            <a:off x="568922" y="401363"/>
            <a:ext cx="1926668" cy="3393468"/>
            <a:chOff x="568922" y="401363"/>
            <a:chExt cx="1926668" cy="3393468"/>
          </a:xfrm>
        </p:grpSpPr>
        <p:sp>
          <p:nvSpPr>
            <p:cNvPr id="2670" name="Google Shape;2670;p207"/>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07"/>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207"/>
          <p:cNvGrpSpPr/>
          <p:nvPr/>
        </p:nvGrpSpPr>
        <p:grpSpPr>
          <a:xfrm>
            <a:off x="2664147" y="360675"/>
            <a:ext cx="1926668" cy="3393468"/>
            <a:chOff x="2664147" y="360675"/>
            <a:chExt cx="1926668" cy="3393468"/>
          </a:xfrm>
        </p:grpSpPr>
        <p:sp>
          <p:nvSpPr>
            <p:cNvPr id="2673" name="Google Shape;2673;p207"/>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07"/>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5" name="Google Shape;2675;p20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0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0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07"/>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07"/>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07"/>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681" name="Shape 2681"/>
        <p:cNvGrpSpPr/>
        <p:nvPr/>
      </p:nvGrpSpPr>
      <p:grpSpPr>
        <a:xfrm>
          <a:off x="0" y="0"/>
          <a:ext cx="0" cy="0"/>
          <a:chOff x="0" y="0"/>
          <a:chExt cx="0" cy="0"/>
        </a:xfrm>
      </p:grpSpPr>
      <p:pic>
        <p:nvPicPr>
          <p:cNvPr id="2682" name="Google Shape;2682;p20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83" name="Google Shape;2683;p208"/>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684" name="Google Shape;2684;p208"/>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2685" name="Google Shape;2685;p208"/>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2686" name="Google Shape;2686;p208"/>
          <p:cNvGrpSpPr/>
          <p:nvPr/>
        </p:nvGrpSpPr>
        <p:grpSpPr>
          <a:xfrm>
            <a:off x="5461950" y="522238"/>
            <a:ext cx="2250830" cy="3661147"/>
            <a:chOff x="5401837" y="470183"/>
            <a:chExt cx="2068777" cy="3107670"/>
          </a:xfrm>
        </p:grpSpPr>
        <p:sp>
          <p:nvSpPr>
            <p:cNvPr id="2687" name="Google Shape;2687;p208"/>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08"/>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9" name="Google Shape;2689;p208"/>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08"/>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08"/>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08"/>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08"/>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08"/>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2695" name="Shape 2695"/>
        <p:cNvGrpSpPr/>
        <p:nvPr/>
      </p:nvGrpSpPr>
      <p:grpSpPr>
        <a:xfrm>
          <a:off x="0" y="0"/>
          <a:ext cx="0" cy="0"/>
          <a:chOff x="0" y="0"/>
          <a:chExt cx="0" cy="0"/>
        </a:xfrm>
      </p:grpSpPr>
      <p:pic>
        <p:nvPicPr>
          <p:cNvPr id="2696" name="Google Shape;2696;p20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97" name="Google Shape;2697;p209"/>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09"/>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09"/>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09"/>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701" name="Google Shape;2701;p209"/>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702" name="Google Shape;2702;p209"/>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703" name="Google Shape;2703;p209"/>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704" name="Google Shape;2704;p209"/>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705" name="Google Shape;2705;p209"/>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706" name="Google Shape;2706;p209"/>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707" name="Google Shape;2707;p209"/>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2708" name="Shape 2708"/>
        <p:cNvGrpSpPr/>
        <p:nvPr/>
      </p:nvGrpSpPr>
      <p:grpSpPr>
        <a:xfrm>
          <a:off x="0" y="0"/>
          <a:ext cx="0" cy="0"/>
          <a:chOff x="0" y="0"/>
          <a:chExt cx="0" cy="0"/>
        </a:xfrm>
      </p:grpSpPr>
      <p:pic>
        <p:nvPicPr>
          <p:cNvPr id="2709" name="Google Shape;2709;p21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10" name="Google Shape;2710;p210"/>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11" name="Google Shape;2711;p210"/>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2" name="Google Shape;2712;p210"/>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13" name="Google Shape;2713;p210"/>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4" name="Google Shape;2714;p210"/>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10"/>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10"/>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10"/>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10"/>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10"/>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10"/>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10"/>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10"/>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10"/>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10"/>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10"/>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2726" name="Shape 2726"/>
        <p:cNvGrpSpPr/>
        <p:nvPr/>
      </p:nvGrpSpPr>
      <p:grpSpPr>
        <a:xfrm>
          <a:off x="0" y="0"/>
          <a:ext cx="0" cy="0"/>
          <a:chOff x="0" y="0"/>
          <a:chExt cx="0" cy="0"/>
        </a:xfrm>
      </p:grpSpPr>
      <p:sp>
        <p:nvSpPr>
          <p:cNvPr id="2727" name="Google Shape;2727;p211"/>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2728" name="Shape 2728"/>
        <p:cNvGrpSpPr/>
        <p:nvPr/>
      </p:nvGrpSpPr>
      <p:grpSpPr>
        <a:xfrm>
          <a:off x="0" y="0"/>
          <a:ext cx="0" cy="0"/>
          <a:chOff x="0" y="0"/>
          <a:chExt cx="0" cy="0"/>
        </a:xfrm>
      </p:grpSpPr>
      <p:sp>
        <p:nvSpPr>
          <p:cNvPr id="2729" name="Google Shape;2729;p21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2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733" name="Shape 2733"/>
        <p:cNvGrpSpPr/>
        <p:nvPr/>
      </p:nvGrpSpPr>
      <p:grpSpPr>
        <a:xfrm>
          <a:off x="0" y="0"/>
          <a:ext cx="0" cy="0"/>
          <a:chOff x="0" y="0"/>
          <a:chExt cx="0" cy="0"/>
        </a:xfrm>
      </p:grpSpPr>
      <p:pic>
        <p:nvPicPr>
          <p:cNvPr id="2734" name="Google Shape;2734;p2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35" name="Google Shape;2735;p214"/>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36" name="Google Shape;2736;p214"/>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737" name="Google Shape;2737;p214"/>
          <p:cNvGrpSpPr/>
          <p:nvPr/>
        </p:nvGrpSpPr>
        <p:grpSpPr>
          <a:xfrm>
            <a:off x="568922" y="401363"/>
            <a:ext cx="1926668" cy="3393468"/>
            <a:chOff x="568922" y="401363"/>
            <a:chExt cx="1926668" cy="3393468"/>
          </a:xfrm>
        </p:grpSpPr>
        <p:sp>
          <p:nvSpPr>
            <p:cNvPr id="2738" name="Google Shape;2738;p214"/>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14"/>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0" name="Google Shape;2740;p214"/>
          <p:cNvGrpSpPr/>
          <p:nvPr/>
        </p:nvGrpSpPr>
        <p:grpSpPr>
          <a:xfrm>
            <a:off x="2664147" y="360675"/>
            <a:ext cx="1926668" cy="3393468"/>
            <a:chOff x="2664147" y="360675"/>
            <a:chExt cx="1926668" cy="3393468"/>
          </a:xfrm>
        </p:grpSpPr>
        <p:sp>
          <p:nvSpPr>
            <p:cNvPr id="2741" name="Google Shape;2741;p214"/>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14"/>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3" name="Google Shape;2743;p21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1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1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14"/>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14"/>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14"/>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49" name="Shape 2749"/>
        <p:cNvGrpSpPr/>
        <p:nvPr/>
      </p:nvGrpSpPr>
      <p:grpSpPr>
        <a:xfrm>
          <a:off x="0" y="0"/>
          <a:ext cx="0" cy="0"/>
          <a:chOff x="0" y="0"/>
          <a:chExt cx="0" cy="0"/>
        </a:xfrm>
      </p:grpSpPr>
      <p:pic>
        <p:nvPicPr>
          <p:cNvPr id="2750" name="Google Shape;2750;p2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51" name="Google Shape;2751;p215"/>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752" name="Google Shape;2752;p215"/>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2753" name="Google Shape;2753;p215"/>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2754" name="Google Shape;2754;p215"/>
          <p:cNvGrpSpPr/>
          <p:nvPr/>
        </p:nvGrpSpPr>
        <p:grpSpPr>
          <a:xfrm>
            <a:off x="5461950" y="522238"/>
            <a:ext cx="2250830" cy="3661147"/>
            <a:chOff x="5401837" y="470183"/>
            <a:chExt cx="2068777" cy="3107670"/>
          </a:xfrm>
        </p:grpSpPr>
        <p:sp>
          <p:nvSpPr>
            <p:cNvPr id="2755" name="Google Shape;2755;p215"/>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15"/>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7" name="Google Shape;2757;p215"/>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15"/>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15"/>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15"/>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15"/>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15"/>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63" name="Shape 2763"/>
        <p:cNvGrpSpPr/>
        <p:nvPr/>
      </p:nvGrpSpPr>
      <p:grpSpPr>
        <a:xfrm>
          <a:off x="0" y="0"/>
          <a:ext cx="0" cy="0"/>
          <a:chOff x="0" y="0"/>
          <a:chExt cx="0" cy="0"/>
        </a:xfrm>
      </p:grpSpPr>
      <p:pic>
        <p:nvPicPr>
          <p:cNvPr id="2764" name="Google Shape;2764;p2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65" name="Google Shape;2765;p216"/>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66" name="Google Shape;2766;p216"/>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2767" name="Google Shape;2767;p216"/>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16"/>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16"/>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16"/>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16"/>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16"/>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16"/>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16"/>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16"/>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76" name="Shape 2776"/>
        <p:cNvGrpSpPr/>
        <p:nvPr/>
      </p:nvGrpSpPr>
      <p:grpSpPr>
        <a:xfrm>
          <a:off x="0" y="0"/>
          <a:ext cx="0" cy="0"/>
          <a:chOff x="0" y="0"/>
          <a:chExt cx="0" cy="0"/>
        </a:xfrm>
      </p:grpSpPr>
      <p:pic>
        <p:nvPicPr>
          <p:cNvPr id="2777" name="Google Shape;2777;p2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78" name="Google Shape;2778;p217"/>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79" name="Google Shape;2779;p217"/>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0" name="Google Shape;2780;p217"/>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81" name="Google Shape;2781;p217"/>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2" name="Google Shape;2782;p217"/>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17"/>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17"/>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17"/>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17"/>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17"/>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17"/>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17"/>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17"/>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17"/>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17"/>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17"/>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72" name="Shape 172"/>
        <p:cNvGrpSpPr/>
        <p:nvPr/>
      </p:nvGrpSpPr>
      <p:grpSpPr>
        <a:xfrm>
          <a:off x="0" y="0"/>
          <a:ext cx="0" cy="0"/>
          <a:chOff x="0" y="0"/>
          <a:chExt cx="0" cy="0"/>
        </a:xfrm>
      </p:grpSpPr>
      <p:pic>
        <p:nvPicPr>
          <p:cNvPr id="173" name="Google Shape;173;p2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74" name="Google Shape;174;p23"/>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78" name="Google Shape;178;p23"/>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79" name="Google Shape;179;p23"/>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80" name="Google Shape;180;p23"/>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81" name="Google Shape;181;p23"/>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82" name="Google Shape;182;p23"/>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83" name="Google Shape;183;p23"/>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84" name="Google Shape;184;p23"/>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94" name="Shape 2794"/>
        <p:cNvGrpSpPr/>
        <p:nvPr/>
      </p:nvGrpSpPr>
      <p:grpSpPr>
        <a:xfrm>
          <a:off x="0" y="0"/>
          <a:ext cx="0" cy="0"/>
          <a:chOff x="0" y="0"/>
          <a:chExt cx="0" cy="0"/>
        </a:xfrm>
      </p:grpSpPr>
      <p:pic>
        <p:nvPicPr>
          <p:cNvPr id="2795" name="Google Shape;2795;p2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796" name="Google Shape;2796;p21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97" name="Google Shape;2797;p218"/>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18"/>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18"/>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0" name="Google Shape;2800;p218"/>
          <p:cNvGrpSpPr/>
          <p:nvPr/>
        </p:nvGrpSpPr>
        <p:grpSpPr>
          <a:xfrm>
            <a:off x="-1349411" y="3483000"/>
            <a:ext cx="3266586" cy="3306486"/>
            <a:chOff x="-1349411" y="3483000"/>
            <a:chExt cx="3266586" cy="3306486"/>
          </a:xfrm>
        </p:grpSpPr>
        <p:sp>
          <p:nvSpPr>
            <p:cNvPr id="2801" name="Google Shape;2801;p218"/>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18"/>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18"/>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04" name="Shape 2804"/>
        <p:cNvGrpSpPr/>
        <p:nvPr/>
      </p:nvGrpSpPr>
      <p:grpSpPr>
        <a:xfrm>
          <a:off x="0" y="0"/>
          <a:ext cx="0" cy="0"/>
          <a:chOff x="0" y="0"/>
          <a:chExt cx="0" cy="0"/>
        </a:xfrm>
      </p:grpSpPr>
      <p:pic>
        <p:nvPicPr>
          <p:cNvPr id="2805" name="Google Shape;2805;p219"/>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2806" name="Google Shape;2806;p2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07" name="Google Shape;2807;p219"/>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808" name="Google Shape;2808;p219"/>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09" name="Google Shape;2809;p219"/>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810" name="Google Shape;2810;p219"/>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811" name="Google Shape;2811;p219"/>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2812" name="Google Shape;2812;p219"/>
          <p:cNvGrpSpPr/>
          <p:nvPr/>
        </p:nvGrpSpPr>
        <p:grpSpPr>
          <a:xfrm>
            <a:off x="583425" y="-63500"/>
            <a:ext cx="8576750" cy="5229700"/>
            <a:chOff x="583425" y="-63500"/>
            <a:chExt cx="8576750" cy="5229700"/>
          </a:xfrm>
        </p:grpSpPr>
        <p:sp>
          <p:nvSpPr>
            <p:cNvPr id="2813" name="Google Shape;2813;p219"/>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2814" name="Google Shape;2814;p219"/>
            <p:cNvGrpSpPr/>
            <p:nvPr/>
          </p:nvGrpSpPr>
          <p:grpSpPr>
            <a:xfrm>
              <a:off x="7181277" y="-63500"/>
              <a:ext cx="412615" cy="501202"/>
              <a:chOff x="7181277" y="-63500"/>
              <a:chExt cx="412615" cy="501202"/>
            </a:xfrm>
          </p:grpSpPr>
          <p:sp>
            <p:nvSpPr>
              <p:cNvPr id="2815" name="Google Shape;2815;p219"/>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19"/>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817" name="Shape 2817"/>
        <p:cNvGrpSpPr/>
        <p:nvPr/>
      </p:nvGrpSpPr>
      <p:grpSpPr>
        <a:xfrm>
          <a:off x="0" y="0"/>
          <a:ext cx="0" cy="0"/>
          <a:chOff x="0" y="0"/>
          <a:chExt cx="0" cy="0"/>
        </a:xfrm>
      </p:grpSpPr>
      <p:pic>
        <p:nvPicPr>
          <p:cNvPr id="2818" name="Google Shape;2818;p2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19" name="Google Shape;2819;p220"/>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2820" name="Google Shape;2820;p220"/>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20"/>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20"/>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2823" name="Google Shape;2823;p220"/>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2824" name="Google Shape;2824;p220"/>
          <p:cNvGrpSpPr/>
          <p:nvPr/>
        </p:nvGrpSpPr>
        <p:grpSpPr>
          <a:xfrm>
            <a:off x="157975" y="195325"/>
            <a:ext cx="2250830" cy="3661147"/>
            <a:chOff x="526860" y="192691"/>
            <a:chExt cx="2068777" cy="3107670"/>
          </a:xfrm>
        </p:grpSpPr>
        <p:sp>
          <p:nvSpPr>
            <p:cNvPr id="2825" name="Google Shape;2825;p22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2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7" name="Google Shape;2827;p220"/>
          <p:cNvGrpSpPr/>
          <p:nvPr/>
        </p:nvGrpSpPr>
        <p:grpSpPr>
          <a:xfrm>
            <a:off x="6619100" y="278500"/>
            <a:ext cx="2250830" cy="3661147"/>
            <a:chOff x="526860" y="192691"/>
            <a:chExt cx="2068777" cy="3107670"/>
          </a:xfrm>
        </p:grpSpPr>
        <p:sp>
          <p:nvSpPr>
            <p:cNvPr id="2828" name="Google Shape;2828;p22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2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830" name="Shape 2830"/>
        <p:cNvGrpSpPr/>
        <p:nvPr/>
      </p:nvGrpSpPr>
      <p:grpSpPr>
        <a:xfrm>
          <a:off x="0" y="0"/>
          <a:ext cx="0" cy="0"/>
          <a:chOff x="0" y="0"/>
          <a:chExt cx="0" cy="0"/>
        </a:xfrm>
      </p:grpSpPr>
      <p:pic>
        <p:nvPicPr>
          <p:cNvPr id="2831" name="Google Shape;2831;p22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32" name="Google Shape;2832;p221"/>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21"/>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21"/>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21"/>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836" name="Google Shape;2836;p221"/>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837" name="Google Shape;2837;p221"/>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838" name="Google Shape;2838;p221"/>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839" name="Google Shape;2839;p221"/>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840" name="Google Shape;2840;p221"/>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841" name="Google Shape;2841;p221"/>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842" name="Google Shape;2842;p221"/>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843" name="Shape 2843"/>
        <p:cNvGrpSpPr/>
        <p:nvPr/>
      </p:nvGrpSpPr>
      <p:grpSpPr>
        <a:xfrm>
          <a:off x="0" y="0"/>
          <a:ext cx="0" cy="0"/>
          <a:chOff x="0" y="0"/>
          <a:chExt cx="0" cy="0"/>
        </a:xfrm>
      </p:grpSpPr>
      <p:sp>
        <p:nvSpPr>
          <p:cNvPr id="2844" name="Google Shape;2844;p222"/>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45" name="Shape 2845"/>
        <p:cNvGrpSpPr/>
        <p:nvPr/>
      </p:nvGrpSpPr>
      <p:grpSpPr>
        <a:xfrm>
          <a:off x="0" y="0"/>
          <a:ext cx="0" cy="0"/>
          <a:chOff x="0" y="0"/>
          <a:chExt cx="0" cy="0"/>
        </a:xfrm>
      </p:grpSpPr>
      <p:pic>
        <p:nvPicPr>
          <p:cNvPr id="2846" name="Google Shape;2846;p22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47" name="Google Shape;2847;p223"/>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2848" name="Google Shape;2848;p223"/>
          <p:cNvGrpSpPr/>
          <p:nvPr/>
        </p:nvGrpSpPr>
        <p:grpSpPr>
          <a:xfrm>
            <a:off x="905066" y="-63500"/>
            <a:ext cx="468757" cy="550028"/>
            <a:chOff x="905066" y="-63500"/>
            <a:chExt cx="468757" cy="550028"/>
          </a:xfrm>
        </p:grpSpPr>
        <p:sp>
          <p:nvSpPr>
            <p:cNvPr id="2849" name="Google Shape;2849;p223"/>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23"/>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1" name="Google Shape;2851;p223"/>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852" name="Google Shape;2852;p223"/>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2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853" name="Shape 2853"/>
        <p:cNvGrpSpPr/>
        <p:nvPr/>
      </p:nvGrpSpPr>
      <p:grpSpPr>
        <a:xfrm>
          <a:off x="0" y="0"/>
          <a:ext cx="0" cy="0"/>
          <a:chOff x="0" y="0"/>
          <a:chExt cx="0" cy="0"/>
        </a:xfrm>
      </p:grpSpPr>
    </p:spTree>
  </p:cSld>
  <p:clrMapOvr>
    <a:masterClrMapping/>
  </p:clrMapOvr>
</p:sldLayout>
</file>

<file path=ppt/slideLayouts/slideLayout2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854" name="Shape 2854"/>
        <p:cNvGrpSpPr/>
        <p:nvPr/>
      </p:nvGrpSpPr>
      <p:grpSpPr>
        <a:xfrm>
          <a:off x="0" y="0"/>
          <a:ext cx="0" cy="0"/>
          <a:chOff x="0" y="0"/>
          <a:chExt cx="0" cy="0"/>
        </a:xfrm>
      </p:grpSpPr>
      <p:pic>
        <p:nvPicPr>
          <p:cNvPr id="2855" name="Google Shape;2855;p22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56" name="Google Shape;2856;p225"/>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857" name="Google Shape;2857;p225"/>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858" name="Google Shape;2858;p225"/>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859" name="Google Shape;2859;p225"/>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60" name="Google Shape;2860;p225"/>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861" name="Google Shape;2861;p225"/>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862" name="Google Shape;2862;p225"/>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63" name="Google Shape;2863;p225"/>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864" name="Google Shape;2864;p225"/>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865" name="Google Shape;2865;p225"/>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866" name="Google Shape;2866;p225"/>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7" name="Google Shape;2867;p225"/>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68" name="Google Shape;2868;p225"/>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869" name="Google Shape;2869;p22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2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2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25"/>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25"/>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25"/>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2875" name="Shape 2875"/>
        <p:cNvGrpSpPr/>
        <p:nvPr/>
      </p:nvGrpSpPr>
      <p:grpSpPr>
        <a:xfrm>
          <a:off x="0" y="0"/>
          <a:ext cx="0" cy="0"/>
          <a:chOff x="0" y="0"/>
          <a:chExt cx="0" cy="0"/>
        </a:xfrm>
      </p:grpSpPr>
      <p:pic>
        <p:nvPicPr>
          <p:cNvPr id="2876" name="Google Shape;2876;p2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77" name="Google Shape;2877;p226"/>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78" name="Google Shape;2878;p226"/>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79" name="Google Shape;2879;p226"/>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0" name="Google Shape;2880;p226"/>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81" name="Google Shape;2881;p226"/>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2" name="Google Shape;2882;p226"/>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83" name="Google Shape;2883;p226"/>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4" name="Google Shape;2884;p226"/>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26"/>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26"/>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26"/>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26"/>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26"/>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26"/>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26"/>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26"/>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26"/>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26"/>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26"/>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2896" name="Shape 2896"/>
        <p:cNvGrpSpPr/>
        <p:nvPr/>
      </p:nvGrpSpPr>
      <p:grpSpPr>
        <a:xfrm>
          <a:off x="0" y="0"/>
          <a:ext cx="0" cy="0"/>
          <a:chOff x="0" y="0"/>
          <a:chExt cx="0" cy="0"/>
        </a:xfrm>
      </p:grpSpPr>
      <p:pic>
        <p:nvPicPr>
          <p:cNvPr id="2897" name="Google Shape;2897;p2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98" name="Google Shape;2898;p22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99" name="Google Shape;2899;p227"/>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900" name="Google Shape;2900;p227"/>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901" name="Google Shape;2901;p227"/>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902" name="Google Shape;2902;p227"/>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903" name="Google Shape;2903;p227"/>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904" name="Google Shape;2904;p227"/>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905" name="Google Shape;2905;p227"/>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906" name="Google Shape;2906;p227"/>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907" name="Google Shape;2907;p227"/>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27"/>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27"/>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27"/>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27"/>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27"/>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27"/>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27"/>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27"/>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27"/>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27"/>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27"/>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5" name="Shape 185"/>
        <p:cNvGrpSpPr/>
        <p:nvPr/>
      </p:nvGrpSpPr>
      <p:grpSpPr>
        <a:xfrm>
          <a:off x="0" y="0"/>
          <a:ext cx="0" cy="0"/>
          <a:chOff x="0" y="0"/>
          <a:chExt cx="0" cy="0"/>
        </a:xfrm>
      </p:grpSpPr>
      <p:sp>
        <p:nvSpPr>
          <p:cNvPr id="186" name="Google Shape;186;p24"/>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919" name="Shape 2919"/>
        <p:cNvGrpSpPr/>
        <p:nvPr/>
      </p:nvGrpSpPr>
      <p:grpSpPr>
        <a:xfrm>
          <a:off x="0" y="0"/>
          <a:ext cx="0" cy="0"/>
          <a:chOff x="0" y="0"/>
          <a:chExt cx="0" cy="0"/>
        </a:xfrm>
      </p:grpSpPr>
      <p:pic>
        <p:nvPicPr>
          <p:cNvPr id="2920" name="Google Shape;2920;p2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921" name="Google Shape;2921;p22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22" name="Google Shape;2922;p228"/>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23" name="Google Shape;2923;p228"/>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4" name="Google Shape;2924;p228"/>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25" name="Google Shape;2925;p228"/>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6" name="Google Shape;2926;p228"/>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27" name="Google Shape;2927;p228"/>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8" name="Google Shape;2928;p228"/>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29" name="Google Shape;2929;p228"/>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0" name="Google Shape;2930;p228"/>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31" name="Google Shape;2931;p228"/>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2" name="Google Shape;2932;p228"/>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933" name="Google Shape;2933;p228"/>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4" name="Google Shape;2934;p228"/>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935" name="Google Shape;2935;p228"/>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936" name="Google Shape;2936;p228"/>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937" name="Google Shape;2937;p228"/>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938" name="Google Shape;2938;p228"/>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939" name="Google Shape;2939;p228"/>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940" name="Google Shape;2940;p228"/>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28"/>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28"/>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943" name="Shape 2943"/>
        <p:cNvGrpSpPr/>
        <p:nvPr/>
      </p:nvGrpSpPr>
      <p:grpSpPr>
        <a:xfrm>
          <a:off x="0" y="0"/>
          <a:ext cx="0" cy="0"/>
          <a:chOff x="0" y="0"/>
          <a:chExt cx="0" cy="0"/>
        </a:xfrm>
      </p:grpSpPr>
      <p:pic>
        <p:nvPicPr>
          <p:cNvPr id="2944" name="Google Shape;2944;p2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945" name="Google Shape;2945;p229"/>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946" name="Google Shape;2946;p229"/>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2947" name="Google Shape;2947;p229"/>
          <p:cNvGrpSpPr/>
          <p:nvPr/>
        </p:nvGrpSpPr>
        <p:grpSpPr>
          <a:xfrm>
            <a:off x="126196" y="538003"/>
            <a:ext cx="2044159" cy="3324897"/>
            <a:chOff x="526860" y="192691"/>
            <a:chExt cx="2068777" cy="3107670"/>
          </a:xfrm>
        </p:grpSpPr>
        <p:sp>
          <p:nvSpPr>
            <p:cNvPr id="2948" name="Google Shape;2948;p22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2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0" name="Google Shape;2950;p229"/>
          <p:cNvGrpSpPr/>
          <p:nvPr/>
        </p:nvGrpSpPr>
        <p:grpSpPr>
          <a:xfrm>
            <a:off x="6929946" y="538003"/>
            <a:ext cx="2044159" cy="3324897"/>
            <a:chOff x="526860" y="192691"/>
            <a:chExt cx="2068777" cy="3107670"/>
          </a:xfrm>
        </p:grpSpPr>
        <p:sp>
          <p:nvSpPr>
            <p:cNvPr id="2951" name="Google Shape;2951;p22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2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3" name="Google Shape;2953;p229"/>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2954" name="Google Shape;2954;p22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2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956" name="Shape 2956"/>
        <p:cNvGrpSpPr/>
        <p:nvPr/>
      </p:nvGrpSpPr>
      <p:grpSpPr>
        <a:xfrm>
          <a:off x="0" y="0"/>
          <a:ext cx="0" cy="0"/>
          <a:chOff x="0" y="0"/>
          <a:chExt cx="0" cy="0"/>
        </a:xfrm>
      </p:grpSpPr>
      <p:pic>
        <p:nvPicPr>
          <p:cNvPr id="2957" name="Google Shape;2957;p2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958" name="Google Shape;2958;p23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959" name="Google Shape;2959;p230"/>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30"/>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30"/>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30"/>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30"/>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30"/>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2965" name="Shape 2965"/>
        <p:cNvGrpSpPr/>
        <p:nvPr/>
      </p:nvGrpSpPr>
      <p:grpSpPr>
        <a:xfrm>
          <a:off x="0" y="0"/>
          <a:ext cx="0" cy="0"/>
          <a:chOff x="0" y="0"/>
          <a:chExt cx="0" cy="0"/>
        </a:xfrm>
      </p:grpSpPr>
      <p:pic>
        <p:nvPicPr>
          <p:cNvPr id="2966" name="Google Shape;2966;p23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967" name="Google Shape;2967;p231"/>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2968" name="Google Shape;2968;p231"/>
          <p:cNvGrpSpPr/>
          <p:nvPr/>
        </p:nvGrpSpPr>
        <p:grpSpPr>
          <a:xfrm>
            <a:off x="8114866" y="-63500"/>
            <a:ext cx="468757" cy="550028"/>
            <a:chOff x="8114866" y="-63500"/>
            <a:chExt cx="468757" cy="550028"/>
          </a:xfrm>
        </p:grpSpPr>
        <p:sp>
          <p:nvSpPr>
            <p:cNvPr id="2969" name="Google Shape;2969;p23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3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1" name="Google Shape;2971;p231"/>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972" name="Google Shape;2972;p231"/>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973" name="Google Shape;2973;p231"/>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974" name="Google Shape;2974;p231"/>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2975" name="Google Shape;2975;p231"/>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976" name="Google Shape;2976;p231"/>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2977" name="Shape 2977"/>
        <p:cNvGrpSpPr/>
        <p:nvPr/>
      </p:nvGrpSpPr>
      <p:grpSpPr>
        <a:xfrm>
          <a:off x="0" y="0"/>
          <a:ext cx="0" cy="0"/>
          <a:chOff x="0" y="0"/>
          <a:chExt cx="0" cy="0"/>
        </a:xfrm>
      </p:grpSpPr>
      <p:pic>
        <p:nvPicPr>
          <p:cNvPr id="2978" name="Google Shape;2978;p23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979" name="Google Shape;2979;p232"/>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2980" name="Google Shape;2980;p232"/>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981" name="Google Shape;2981;p232"/>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2982" name="Google Shape;2982;p232"/>
          <p:cNvGrpSpPr/>
          <p:nvPr/>
        </p:nvGrpSpPr>
        <p:grpSpPr>
          <a:xfrm>
            <a:off x="6256027" y="-63500"/>
            <a:ext cx="412615" cy="501202"/>
            <a:chOff x="6620227" y="-63500"/>
            <a:chExt cx="412615" cy="501202"/>
          </a:xfrm>
        </p:grpSpPr>
        <p:sp>
          <p:nvSpPr>
            <p:cNvPr id="2983" name="Google Shape;2983;p232"/>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232"/>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5" name="Google Shape;2985;p232"/>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986" name="Google Shape;2986;p232"/>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987" name="Google Shape;2987;p232"/>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2988" name="Google Shape;2988;p232"/>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2989" name="Google Shape;2989;p232"/>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2990" name="Google Shape;2990;p232"/>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2991" name="Shape 2991"/>
        <p:cNvGrpSpPr/>
        <p:nvPr/>
      </p:nvGrpSpPr>
      <p:grpSpPr>
        <a:xfrm>
          <a:off x="0" y="0"/>
          <a:ext cx="0" cy="0"/>
          <a:chOff x="0" y="0"/>
          <a:chExt cx="0" cy="0"/>
        </a:xfrm>
      </p:grpSpPr>
      <p:pic>
        <p:nvPicPr>
          <p:cNvPr id="2992" name="Google Shape;2992;p233"/>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2993" name="Google Shape;2993;p233"/>
          <p:cNvGrpSpPr/>
          <p:nvPr/>
        </p:nvGrpSpPr>
        <p:grpSpPr>
          <a:xfrm flipH="1">
            <a:off x="-45425" y="-67787"/>
            <a:ext cx="9349700" cy="5279475"/>
            <a:chOff x="583425" y="-63500"/>
            <a:chExt cx="9349700" cy="5279475"/>
          </a:xfrm>
        </p:grpSpPr>
        <p:sp>
          <p:nvSpPr>
            <p:cNvPr id="2994" name="Google Shape;2994;p233"/>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2995" name="Google Shape;2995;p233"/>
            <p:cNvGrpSpPr/>
            <p:nvPr/>
          </p:nvGrpSpPr>
          <p:grpSpPr>
            <a:xfrm>
              <a:off x="7181277" y="-63500"/>
              <a:ext cx="412615" cy="501202"/>
              <a:chOff x="7181277" y="-63500"/>
              <a:chExt cx="412615" cy="501202"/>
            </a:xfrm>
          </p:grpSpPr>
          <p:sp>
            <p:nvSpPr>
              <p:cNvPr id="2996" name="Google Shape;2996;p233"/>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33"/>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98" name="Google Shape;2998;p233"/>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2999" name="Google Shape;2999;p233"/>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000" name="Google Shape;3000;p233"/>
          <p:cNvGrpSpPr/>
          <p:nvPr/>
        </p:nvGrpSpPr>
        <p:grpSpPr>
          <a:xfrm>
            <a:off x="-1915893" y="-1293673"/>
            <a:ext cx="12841904" cy="8702593"/>
            <a:chOff x="-1915893" y="-1293673"/>
            <a:chExt cx="12841904" cy="8702593"/>
          </a:xfrm>
        </p:grpSpPr>
        <p:sp>
          <p:nvSpPr>
            <p:cNvPr id="3001" name="Google Shape;3001;p233"/>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33"/>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33"/>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33"/>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33"/>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33"/>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33"/>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33"/>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33"/>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33"/>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33"/>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33"/>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33"/>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3014" name="Shape 3014"/>
        <p:cNvGrpSpPr/>
        <p:nvPr/>
      </p:nvGrpSpPr>
      <p:grpSpPr>
        <a:xfrm>
          <a:off x="0" y="0"/>
          <a:ext cx="0" cy="0"/>
          <a:chOff x="0" y="0"/>
          <a:chExt cx="0" cy="0"/>
        </a:xfrm>
      </p:grpSpPr>
      <p:pic>
        <p:nvPicPr>
          <p:cNvPr id="3015" name="Google Shape;3015;p234"/>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016" name="Google Shape;3016;p234"/>
          <p:cNvGrpSpPr/>
          <p:nvPr/>
        </p:nvGrpSpPr>
        <p:grpSpPr>
          <a:xfrm>
            <a:off x="-45425" y="-135987"/>
            <a:ext cx="9349700" cy="5279475"/>
            <a:chOff x="583425" y="-63500"/>
            <a:chExt cx="9349700" cy="5279475"/>
          </a:xfrm>
        </p:grpSpPr>
        <p:sp>
          <p:nvSpPr>
            <p:cNvPr id="3017" name="Google Shape;3017;p234"/>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018" name="Google Shape;3018;p234"/>
            <p:cNvGrpSpPr/>
            <p:nvPr/>
          </p:nvGrpSpPr>
          <p:grpSpPr>
            <a:xfrm>
              <a:off x="7181277" y="-63500"/>
              <a:ext cx="412615" cy="501202"/>
              <a:chOff x="7181277" y="-63500"/>
              <a:chExt cx="412615" cy="501202"/>
            </a:xfrm>
          </p:grpSpPr>
          <p:sp>
            <p:nvSpPr>
              <p:cNvPr id="3019" name="Google Shape;3019;p23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3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21" name="Google Shape;3021;p234"/>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022" name="Google Shape;3022;p234"/>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023" name="Google Shape;3023;p234"/>
          <p:cNvGrpSpPr/>
          <p:nvPr/>
        </p:nvGrpSpPr>
        <p:grpSpPr>
          <a:xfrm flipH="1">
            <a:off x="-1915893" y="-1293673"/>
            <a:ext cx="12841904" cy="8702593"/>
            <a:chOff x="-1915893" y="-1293673"/>
            <a:chExt cx="12841904" cy="8702593"/>
          </a:xfrm>
        </p:grpSpPr>
        <p:sp>
          <p:nvSpPr>
            <p:cNvPr id="3024" name="Google Shape;3024;p234"/>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34"/>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34"/>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234"/>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234"/>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34"/>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34"/>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34"/>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34"/>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34"/>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34"/>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34"/>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34"/>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3037" name="Shape 3037"/>
        <p:cNvGrpSpPr/>
        <p:nvPr/>
      </p:nvGrpSpPr>
      <p:grpSpPr>
        <a:xfrm>
          <a:off x="0" y="0"/>
          <a:ext cx="0" cy="0"/>
          <a:chOff x="0" y="0"/>
          <a:chExt cx="0" cy="0"/>
        </a:xfrm>
      </p:grpSpPr>
      <p:pic>
        <p:nvPicPr>
          <p:cNvPr id="3038" name="Google Shape;3038;p23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39" name="Google Shape;3039;p235"/>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40" name="Google Shape;3040;p235"/>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041" name="Google Shape;3041;p235"/>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042" name="Google Shape;3042;p23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3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3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35"/>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35"/>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35"/>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3048" name="Shape 3048"/>
        <p:cNvGrpSpPr/>
        <p:nvPr/>
      </p:nvGrpSpPr>
      <p:grpSpPr>
        <a:xfrm>
          <a:off x="0" y="0"/>
          <a:ext cx="0" cy="0"/>
          <a:chOff x="0" y="0"/>
          <a:chExt cx="0" cy="0"/>
        </a:xfrm>
      </p:grpSpPr>
      <p:pic>
        <p:nvPicPr>
          <p:cNvPr id="3049" name="Google Shape;3049;p23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50" name="Google Shape;3050;p236"/>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51" name="Google Shape;3051;p236"/>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052" name="Google Shape;3052;p236"/>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053" name="Google Shape;3053;p236"/>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054" name="Google Shape;3054;p236"/>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055" name="Google Shape;3055;p236"/>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056" name="Google Shape;3056;p236"/>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057" name="Google Shape;3057;p236"/>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058" name="Google Shape;3058;p236"/>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059" name="Google Shape;3059;p236"/>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060" name="Google Shape;3060;p236"/>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061" name="Shape 3061"/>
        <p:cNvGrpSpPr/>
        <p:nvPr/>
      </p:nvGrpSpPr>
      <p:grpSpPr>
        <a:xfrm>
          <a:off x="0" y="0"/>
          <a:ext cx="0" cy="0"/>
          <a:chOff x="0" y="0"/>
          <a:chExt cx="0" cy="0"/>
        </a:xfrm>
      </p:grpSpPr>
      <p:pic>
        <p:nvPicPr>
          <p:cNvPr id="3062" name="Google Shape;3062;p237"/>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3063" name="Google Shape;3063;p237"/>
          <p:cNvGrpSpPr/>
          <p:nvPr/>
        </p:nvGrpSpPr>
        <p:grpSpPr>
          <a:xfrm>
            <a:off x="1254025" y="617900"/>
            <a:ext cx="2250830" cy="3661147"/>
            <a:chOff x="526860" y="192691"/>
            <a:chExt cx="2068777" cy="3107670"/>
          </a:xfrm>
        </p:grpSpPr>
        <p:sp>
          <p:nvSpPr>
            <p:cNvPr id="3064" name="Google Shape;3064;p23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3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6" name="Google Shape;3066;p237"/>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067" name="Google Shape;3067;p237"/>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068" name="Google Shape;3068;p237"/>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069" name="Google Shape;3069;p237"/>
          <p:cNvGrpSpPr/>
          <p:nvPr/>
        </p:nvGrpSpPr>
        <p:grpSpPr>
          <a:xfrm flipH="1">
            <a:off x="508027" y="-63500"/>
            <a:ext cx="468757" cy="550028"/>
            <a:chOff x="8114866" y="-63500"/>
            <a:chExt cx="468757" cy="550028"/>
          </a:xfrm>
        </p:grpSpPr>
        <p:sp>
          <p:nvSpPr>
            <p:cNvPr id="3070" name="Google Shape;3070;p237"/>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37"/>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2" name="Google Shape;3072;p23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23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23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237"/>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237"/>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237"/>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8" name="Google Shape;3078;p237"/>
          <p:cNvGrpSpPr/>
          <p:nvPr/>
        </p:nvGrpSpPr>
        <p:grpSpPr>
          <a:xfrm>
            <a:off x="8326275" y="3463982"/>
            <a:ext cx="727535" cy="1710819"/>
            <a:chOff x="8416475" y="3483007"/>
            <a:chExt cx="727535" cy="1710819"/>
          </a:xfrm>
        </p:grpSpPr>
        <p:sp>
          <p:nvSpPr>
            <p:cNvPr id="3079" name="Google Shape;3079;p237"/>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237"/>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237"/>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2" name="Google Shape;3082;p237"/>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7" name="Shape 187"/>
        <p:cNvGrpSpPr/>
        <p:nvPr/>
      </p:nvGrpSpPr>
      <p:grpSpPr>
        <a:xfrm>
          <a:off x="0" y="0"/>
          <a:ext cx="0" cy="0"/>
          <a:chOff x="0" y="0"/>
          <a:chExt cx="0" cy="0"/>
        </a:xfrm>
      </p:grpSpPr>
      <p:pic>
        <p:nvPicPr>
          <p:cNvPr id="188" name="Google Shape;188;p2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89" name="Google Shape;189;p25"/>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190" name="Google Shape;190;p25"/>
          <p:cNvGrpSpPr/>
          <p:nvPr/>
        </p:nvGrpSpPr>
        <p:grpSpPr>
          <a:xfrm>
            <a:off x="905066" y="-63500"/>
            <a:ext cx="468757" cy="550028"/>
            <a:chOff x="905066" y="-63500"/>
            <a:chExt cx="468757" cy="550028"/>
          </a:xfrm>
        </p:grpSpPr>
        <p:sp>
          <p:nvSpPr>
            <p:cNvPr id="191" name="Google Shape;191;p25"/>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25"/>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94" name="Google Shape;194;p25"/>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2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3083" name="Shape 3083"/>
        <p:cNvGrpSpPr/>
        <p:nvPr/>
      </p:nvGrpSpPr>
      <p:grpSpPr>
        <a:xfrm>
          <a:off x="0" y="0"/>
          <a:ext cx="0" cy="0"/>
          <a:chOff x="0" y="0"/>
          <a:chExt cx="0" cy="0"/>
        </a:xfrm>
      </p:grpSpPr>
      <p:pic>
        <p:nvPicPr>
          <p:cNvPr id="3084" name="Google Shape;3084;p2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85" name="Google Shape;3085;p238"/>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38"/>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238"/>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238"/>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238"/>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38"/>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38"/>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38"/>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38"/>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38"/>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38"/>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38"/>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3097" name="Shape 3097"/>
        <p:cNvGrpSpPr/>
        <p:nvPr/>
      </p:nvGrpSpPr>
      <p:grpSpPr>
        <a:xfrm>
          <a:off x="0" y="0"/>
          <a:ext cx="0" cy="0"/>
          <a:chOff x="0" y="0"/>
          <a:chExt cx="0" cy="0"/>
        </a:xfrm>
      </p:grpSpPr>
      <p:pic>
        <p:nvPicPr>
          <p:cNvPr id="3098" name="Google Shape;3098;p23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99" name="Google Shape;3099;p239"/>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100" name="Google Shape;3100;p239"/>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101" name="Google Shape;3101;p239"/>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102" name="Google Shape;3102;p239"/>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103" name="Google Shape;3103;p239"/>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104" name="Google Shape;3104;p239"/>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105" name="Google Shape;3105;p239"/>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39"/>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39"/>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3108" name="Shape 3108"/>
        <p:cNvGrpSpPr/>
        <p:nvPr/>
      </p:nvGrpSpPr>
      <p:grpSpPr>
        <a:xfrm>
          <a:off x="0" y="0"/>
          <a:ext cx="0" cy="0"/>
          <a:chOff x="0" y="0"/>
          <a:chExt cx="0" cy="0"/>
        </a:xfrm>
      </p:grpSpPr>
      <p:pic>
        <p:nvPicPr>
          <p:cNvPr id="3109" name="Google Shape;3109;p2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10" name="Google Shape;3110;p240"/>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111" name="Google Shape;3111;p240"/>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12" name="Google Shape;3112;p240"/>
          <p:cNvGrpSpPr/>
          <p:nvPr/>
        </p:nvGrpSpPr>
        <p:grpSpPr>
          <a:xfrm>
            <a:off x="568922" y="401363"/>
            <a:ext cx="1926668" cy="3393468"/>
            <a:chOff x="568922" y="401363"/>
            <a:chExt cx="1926668" cy="3393468"/>
          </a:xfrm>
        </p:grpSpPr>
        <p:sp>
          <p:nvSpPr>
            <p:cNvPr id="3113" name="Google Shape;3113;p240"/>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40"/>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240"/>
          <p:cNvGrpSpPr/>
          <p:nvPr/>
        </p:nvGrpSpPr>
        <p:grpSpPr>
          <a:xfrm>
            <a:off x="2664147" y="360675"/>
            <a:ext cx="1926668" cy="3393468"/>
            <a:chOff x="2664147" y="360675"/>
            <a:chExt cx="1926668" cy="3393468"/>
          </a:xfrm>
        </p:grpSpPr>
        <p:sp>
          <p:nvSpPr>
            <p:cNvPr id="3116" name="Google Shape;3116;p240"/>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40"/>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8" name="Google Shape;3118;p24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4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4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40"/>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240"/>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40"/>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124" name="Shape 3124"/>
        <p:cNvGrpSpPr/>
        <p:nvPr/>
      </p:nvGrpSpPr>
      <p:grpSpPr>
        <a:xfrm>
          <a:off x="0" y="0"/>
          <a:ext cx="0" cy="0"/>
          <a:chOff x="0" y="0"/>
          <a:chExt cx="0" cy="0"/>
        </a:xfrm>
      </p:grpSpPr>
      <p:pic>
        <p:nvPicPr>
          <p:cNvPr id="3125" name="Google Shape;3125;p24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26" name="Google Shape;3126;p241"/>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127" name="Google Shape;3127;p241"/>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3128" name="Google Shape;3128;p241"/>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129" name="Google Shape;3129;p241"/>
          <p:cNvGrpSpPr/>
          <p:nvPr/>
        </p:nvGrpSpPr>
        <p:grpSpPr>
          <a:xfrm>
            <a:off x="5461950" y="522238"/>
            <a:ext cx="2250830" cy="3661147"/>
            <a:chOff x="5401837" y="470183"/>
            <a:chExt cx="2068777" cy="3107670"/>
          </a:xfrm>
        </p:grpSpPr>
        <p:sp>
          <p:nvSpPr>
            <p:cNvPr id="3130" name="Google Shape;3130;p241"/>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41"/>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2" name="Google Shape;3132;p241"/>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41"/>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41"/>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41"/>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41"/>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41"/>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3138" name="Shape 3138"/>
        <p:cNvGrpSpPr/>
        <p:nvPr/>
      </p:nvGrpSpPr>
      <p:grpSpPr>
        <a:xfrm>
          <a:off x="0" y="0"/>
          <a:ext cx="0" cy="0"/>
          <a:chOff x="0" y="0"/>
          <a:chExt cx="0" cy="0"/>
        </a:xfrm>
      </p:grpSpPr>
      <p:pic>
        <p:nvPicPr>
          <p:cNvPr id="3139" name="Google Shape;3139;p24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40" name="Google Shape;3140;p242"/>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42"/>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42"/>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42"/>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144" name="Google Shape;3144;p242"/>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45" name="Google Shape;3145;p242"/>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146" name="Google Shape;3146;p242"/>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147" name="Google Shape;3147;p242"/>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148" name="Google Shape;3148;p242"/>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149" name="Google Shape;3149;p242"/>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150" name="Google Shape;3150;p242"/>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3151" name="Shape 3151"/>
        <p:cNvGrpSpPr/>
        <p:nvPr/>
      </p:nvGrpSpPr>
      <p:grpSpPr>
        <a:xfrm>
          <a:off x="0" y="0"/>
          <a:ext cx="0" cy="0"/>
          <a:chOff x="0" y="0"/>
          <a:chExt cx="0" cy="0"/>
        </a:xfrm>
      </p:grpSpPr>
      <p:pic>
        <p:nvPicPr>
          <p:cNvPr id="3152" name="Google Shape;3152;p24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53" name="Google Shape;3153;p243"/>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154" name="Google Shape;3154;p243"/>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5" name="Google Shape;3155;p243"/>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156" name="Google Shape;3156;p243"/>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57" name="Google Shape;3157;p243"/>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43"/>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43"/>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43"/>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43"/>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43"/>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43"/>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43"/>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43"/>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43"/>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43"/>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43"/>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3169" name="Shape 3169"/>
        <p:cNvGrpSpPr/>
        <p:nvPr/>
      </p:nvGrpSpPr>
      <p:grpSpPr>
        <a:xfrm>
          <a:off x="0" y="0"/>
          <a:ext cx="0" cy="0"/>
          <a:chOff x="0" y="0"/>
          <a:chExt cx="0" cy="0"/>
        </a:xfrm>
      </p:grpSpPr>
      <p:sp>
        <p:nvSpPr>
          <p:cNvPr id="3170" name="Google Shape;3170;p244"/>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3171" name="Shape 3171"/>
        <p:cNvGrpSpPr/>
        <p:nvPr/>
      </p:nvGrpSpPr>
      <p:grpSpPr>
        <a:xfrm>
          <a:off x="0" y="0"/>
          <a:ext cx="0" cy="0"/>
          <a:chOff x="0" y="0"/>
          <a:chExt cx="0" cy="0"/>
        </a:xfrm>
      </p:grpSpPr>
      <p:sp>
        <p:nvSpPr>
          <p:cNvPr id="3172" name="Google Shape;3172;p24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2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176" name="Shape 3176"/>
        <p:cNvGrpSpPr/>
        <p:nvPr/>
      </p:nvGrpSpPr>
      <p:grpSpPr>
        <a:xfrm>
          <a:off x="0" y="0"/>
          <a:ext cx="0" cy="0"/>
          <a:chOff x="0" y="0"/>
          <a:chExt cx="0" cy="0"/>
        </a:xfrm>
      </p:grpSpPr>
      <p:pic>
        <p:nvPicPr>
          <p:cNvPr id="3177" name="Google Shape;3177;p24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78" name="Google Shape;3178;p247"/>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179" name="Google Shape;3179;p247"/>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180" name="Google Shape;3180;p247"/>
          <p:cNvGrpSpPr/>
          <p:nvPr/>
        </p:nvGrpSpPr>
        <p:grpSpPr>
          <a:xfrm>
            <a:off x="568922" y="401363"/>
            <a:ext cx="1926668" cy="3393468"/>
            <a:chOff x="568922" y="401363"/>
            <a:chExt cx="1926668" cy="3393468"/>
          </a:xfrm>
        </p:grpSpPr>
        <p:sp>
          <p:nvSpPr>
            <p:cNvPr id="3181" name="Google Shape;3181;p247"/>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47"/>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247"/>
          <p:cNvGrpSpPr/>
          <p:nvPr/>
        </p:nvGrpSpPr>
        <p:grpSpPr>
          <a:xfrm>
            <a:off x="2664147" y="360675"/>
            <a:ext cx="1926668" cy="3393468"/>
            <a:chOff x="2664147" y="360675"/>
            <a:chExt cx="1926668" cy="3393468"/>
          </a:xfrm>
        </p:grpSpPr>
        <p:sp>
          <p:nvSpPr>
            <p:cNvPr id="3184" name="Google Shape;3184;p247"/>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47"/>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6" name="Google Shape;3186;p24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4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4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47"/>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47"/>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47"/>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92" name="Shape 3192"/>
        <p:cNvGrpSpPr/>
        <p:nvPr/>
      </p:nvGrpSpPr>
      <p:grpSpPr>
        <a:xfrm>
          <a:off x="0" y="0"/>
          <a:ext cx="0" cy="0"/>
          <a:chOff x="0" y="0"/>
          <a:chExt cx="0" cy="0"/>
        </a:xfrm>
      </p:grpSpPr>
      <p:pic>
        <p:nvPicPr>
          <p:cNvPr id="3193" name="Google Shape;3193;p24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194" name="Google Shape;3194;p248"/>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195" name="Google Shape;3195;p248"/>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3196" name="Google Shape;3196;p248"/>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197" name="Google Shape;3197;p248"/>
          <p:cNvGrpSpPr/>
          <p:nvPr/>
        </p:nvGrpSpPr>
        <p:grpSpPr>
          <a:xfrm>
            <a:off x="5461950" y="522238"/>
            <a:ext cx="2250830" cy="3661147"/>
            <a:chOff x="5401837" y="470183"/>
            <a:chExt cx="2068777" cy="3107670"/>
          </a:xfrm>
        </p:grpSpPr>
        <p:sp>
          <p:nvSpPr>
            <p:cNvPr id="3198" name="Google Shape;3198;p248"/>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248"/>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0" name="Google Shape;3200;p248"/>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48"/>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48"/>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48"/>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48"/>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48"/>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95" name="Shape 195"/>
        <p:cNvGrpSpPr/>
        <p:nvPr/>
      </p:nvGrpSpPr>
      <p:grpSpPr>
        <a:xfrm>
          <a:off x="0" y="0"/>
          <a:ext cx="0" cy="0"/>
          <a:chOff x="0" y="0"/>
          <a:chExt cx="0" cy="0"/>
        </a:xfrm>
      </p:grpSpPr>
    </p:spTree>
  </p:cSld>
  <p:clrMapOvr>
    <a:masterClrMapping/>
  </p:clrMapOvr>
</p:sldLayout>
</file>

<file path=ppt/slideLayouts/slideLayout2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06" name="Shape 3206"/>
        <p:cNvGrpSpPr/>
        <p:nvPr/>
      </p:nvGrpSpPr>
      <p:grpSpPr>
        <a:xfrm>
          <a:off x="0" y="0"/>
          <a:ext cx="0" cy="0"/>
          <a:chOff x="0" y="0"/>
          <a:chExt cx="0" cy="0"/>
        </a:xfrm>
      </p:grpSpPr>
      <p:pic>
        <p:nvPicPr>
          <p:cNvPr id="3207" name="Google Shape;3207;p2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08" name="Google Shape;3208;p249"/>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09" name="Google Shape;3209;p249"/>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3210" name="Google Shape;3210;p249"/>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49"/>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49"/>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49"/>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49"/>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49"/>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49"/>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49"/>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49"/>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19" name="Shape 3219"/>
        <p:cNvGrpSpPr/>
        <p:nvPr/>
      </p:nvGrpSpPr>
      <p:grpSpPr>
        <a:xfrm>
          <a:off x="0" y="0"/>
          <a:ext cx="0" cy="0"/>
          <a:chOff x="0" y="0"/>
          <a:chExt cx="0" cy="0"/>
        </a:xfrm>
      </p:grpSpPr>
      <p:pic>
        <p:nvPicPr>
          <p:cNvPr id="3220" name="Google Shape;3220;p2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21" name="Google Shape;3221;p250"/>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222" name="Google Shape;3222;p250"/>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3" name="Google Shape;3223;p250"/>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224" name="Google Shape;3224;p250"/>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225" name="Google Shape;3225;p250"/>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50"/>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50"/>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50"/>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50"/>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50"/>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50"/>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50"/>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250"/>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250"/>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50"/>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50"/>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37" name="Shape 3237"/>
        <p:cNvGrpSpPr/>
        <p:nvPr/>
      </p:nvGrpSpPr>
      <p:grpSpPr>
        <a:xfrm>
          <a:off x="0" y="0"/>
          <a:ext cx="0" cy="0"/>
          <a:chOff x="0" y="0"/>
          <a:chExt cx="0" cy="0"/>
        </a:xfrm>
      </p:grpSpPr>
      <p:pic>
        <p:nvPicPr>
          <p:cNvPr id="3238" name="Google Shape;3238;p2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39" name="Google Shape;3239;p25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40" name="Google Shape;3240;p251"/>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51"/>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51"/>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3" name="Google Shape;3243;p251"/>
          <p:cNvGrpSpPr/>
          <p:nvPr/>
        </p:nvGrpSpPr>
        <p:grpSpPr>
          <a:xfrm>
            <a:off x="-1349411" y="3483000"/>
            <a:ext cx="3266586" cy="3306486"/>
            <a:chOff x="-1349411" y="3483000"/>
            <a:chExt cx="3266586" cy="3306486"/>
          </a:xfrm>
        </p:grpSpPr>
        <p:sp>
          <p:nvSpPr>
            <p:cNvPr id="3244" name="Google Shape;3244;p251"/>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51"/>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51"/>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47" name="Shape 3247"/>
        <p:cNvGrpSpPr/>
        <p:nvPr/>
      </p:nvGrpSpPr>
      <p:grpSpPr>
        <a:xfrm>
          <a:off x="0" y="0"/>
          <a:ext cx="0" cy="0"/>
          <a:chOff x="0" y="0"/>
          <a:chExt cx="0" cy="0"/>
        </a:xfrm>
      </p:grpSpPr>
      <p:pic>
        <p:nvPicPr>
          <p:cNvPr id="3248" name="Google Shape;3248;p252"/>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3249" name="Google Shape;3249;p25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50" name="Google Shape;3250;p252"/>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251" name="Google Shape;3251;p252"/>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52" name="Google Shape;3252;p252"/>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253" name="Google Shape;3253;p252"/>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254" name="Google Shape;3254;p252"/>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3255" name="Google Shape;3255;p252"/>
          <p:cNvGrpSpPr/>
          <p:nvPr/>
        </p:nvGrpSpPr>
        <p:grpSpPr>
          <a:xfrm>
            <a:off x="583425" y="-63500"/>
            <a:ext cx="8576750" cy="5229700"/>
            <a:chOff x="583425" y="-63500"/>
            <a:chExt cx="8576750" cy="5229700"/>
          </a:xfrm>
        </p:grpSpPr>
        <p:sp>
          <p:nvSpPr>
            <p:cNvPr id="3256" name="Google Shape;3256;p252"/>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3257" name="Google Shape;3257;p252"/>
            <p:cNvGrpSpPr/>
            <p:nvPr/>
          </p:nvGrpSpPr>
          <p:grpSpPr>
            <a:xfrm>
              <a:off x="7181277" y="-63500"/>
              <a:ext cx="412615" cy="501202"/>
              <a:chOff x="7181277" y="-63500"/>
              <a:chExt cx="412615" cy="501202"/>
            </a:xfrm>
          </p:grpSpPr>
          <p:sp>
            <p:nvSpPr>
              <p:cNvPr id="3258" name="Google Shape;3258;p252"/>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52"/>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60" name="Shape 3260"/>
        <p:cNvGrpSpPr/>
        <p:nvPr/>
      </p:nvGrpSpPr>
      <p:grpSpPr>
        <a:xfrm>
          <a:off x="0" y="0"/>
          <a:ext cx="0" cy="0"/>
          <a:chOff x="0" y="0"/>
          <a:chExt cx="0" cy="0"/>
        </a:xfrm>
      </p:grpSpPr>
      <p:pic>
        <p:nvPicPr>
          <p:cNvPr id="3261" name="Google Shape;3261;p25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62" name="Google Shape;3262;p253"/>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3263" name="Google Shape;3263;p253"/>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53"/>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53"/>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3266" name="Google Shape;3266;p253"/>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3267" name="Google Shape;3267;p253"/>
          <p:cNvGrpSpPr/>
          <p:nvPr/>
        </p:nvGrpSpPr>
        <p:grpSpPr>
          <a:xfrm>
            <a:off x="157975" y="195325"/>
            <a:ext cx="2250830" cy="3661147"/>
            <a:chOff x="526860" y="192691"/>
            <a:chExt cx="2068777" cy="3107670"/>
          </a:xfrm>
        </p:grpSpPr>
        <p:sp>
          <p:nvSpPr>
            <p:cNvPr id="3268" name="Google Shape;3268;p25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25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253"/>
          <p:cNvGrpSpPr/>
          <p:nvPr/>
        </p:nvGrpSpPr>
        <p:grpSpPr>
          <a:xfrm>
            <a:off x="6619100" y="278500"/>
            <a:ext cx="2250830" cy="3661147"/>
            <a:chOff x="526860" y="192691"/>
            <a:chExt cx="2068777" cy="3107670"/>
          </a:xfrm>
        </p:grpSpPr>
        <p:sp>
          <p:nvSpPr>
            <p:cNvPr id="3271" name="Google Shape;3271;p25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25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273" name="Shape 3273"/>
        <p:cNvGrpSpPr/>
        <p:nvPr/>
      </p:nvGrpSpPr>
      <p:grpSpPr>
        <a:xfrm>
          <a:off x="0" y="0"/>
          <a:ext cx="0" cy="0"/>
          <a:chOff x="0" y="0"/>
          <a:chExt cx="0" cy="0"/>
        </a:xfrm>
      </p:grpSpPr>
      <p:pic>
        <p:nvPicPr>
          <p:cNvPr id="3274" name="Google Shape;3274;p25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75" name="Google Shape;3275;p254"/>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254"/>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254"/>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254"/>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279" name="Google Shape;3279;p254"/>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280" name="Google Shape;3280;p254"/>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281" name="Google Shape;3281;p254"/>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282" name="Google Shape;3282;p254"/>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283" name="Google Shape;3283;p254"/>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284" name="Google Shape;3284;p254"/>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285" name="Google Shape;3285;p254"/>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86" name="Shape 3286"/>
        <p:cNvGrpSpPr/>
        <p:nvPr/>
      </p:nvGrpSpPr>
      <p:grpSpPr>
        <a:xfrm>
          <a:off x="0" y="0"/>
          <a:ext cx="0" cy="0"/>
          <a:chOff x="0" y="0"/>
          <a:chExt cx="0" cy="0"/>
        </a:xfrm>
      </p:grpSpPr>
      <p:sp>
        <p:nvSpPr>
          <p:cNvPr id="3287" name="Google Shape;3287;p255"/>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88" name="Shape 3288"/>
        <p:cNvGrpSpPr/>
        <p:nvPr/>
      </p:nvGrpSpPr>
      <p:grpSpPr>
        <a:xfrm>
          <a:off x="0" y="0"/>
          <a:ext cx="0" cy="0"/>
          <a:chOff x="0" y="0"/>
          <a:chExt cx="0" cy="0"/>
        </a:xfrm>
      </p:grpSpPr>
      <p:pic>
        <p:nvPicPr>
          <p:cNvPr id="3289" name="Google Shape;3289;p25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90" name="Google Shape;3290;p256"/>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3291" name="Google Shape;3291;p256"/>
          <p:cNvGrpSpPr/>
          <p:nvPr/>
        </p:nvGrpSpPr>
        <p:grpSpPr>
          <a:xfrm>
            <a:off x="905066" y="-63500"/>
            <a:ext cx="468757" cy="550028"/>
            <a:chOff x="905066" y="-63500"/>
            <a:chExt cx="468757" cy="550028"/>
          </a:xfrm>
        </p:grpSpPr>
        <p:sp>
          <p:nvSpPr>
            <p:cNvPr id="3292" name="Google Shape;3292;p256"/>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56"/>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256"/>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295" name="Google Shape;3295;p256"/>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2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296" name="Shape 3296"/>
        <p:cNvGrpSpPr/>
        <p:nvPr/>
      </p:nvGrpSpPr>
      <p:grpSpPr>
        <a:xfrm>
          <a:off x="0" y="0"/>
          <a:ext cx="0" cy="0"/>
          <a:chOff x="0" y="0"/>
          <a:chExt cx="0" cy="0"/>
        </a:xfrm>
      </p:grpSpPr>
    </p:spTree>
  </p:cSld>
  <p:clrMapOvr>
    <a:masterClrMapping/>
  </p:clrMapOvr>
</p:sldLayout>
</file>

<file path=ppt/slideLayouts/slideLayout2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297" name="Shape 3297"/>
        <p:cNvGrpSpPr/>
        <p:nvPr/>
      </p:nvGrpSpPr>
      <p:grpSpPr>
        <a:xfrm>
          <a:off x="0" y="0"/>
          <a:ext cx="0" cy="0"/>
          <a:chOff x="0" y="0"/>
          <a:chExt cx="0" cy="0"/>
        </a:xfrm>
      </p:grpSpPr>
      <p:pic>
        <p:nvPicPr>
          <p:cNvPr id="3298" name="Google Shape;3298;p25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99" name="Google Shape;3299;p258"/>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300" name="Google Shape;3300;p258"/>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301" name="Google Shape;3301;p258"/>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302" name="Google Shape;3302;p258"/>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303" name="Google Shape;3303;p258"/>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304" name="Google Shape;3304;p258"/>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305" name="Google Shape;3305;p258"/>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306" name="Google Shape;3306;p258"/>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307" name="Google Shape;3307;p258"/>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308" name="Google Shape;3308;p258"/>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309" name="Google Shape;3309;p258"/>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10" name="Google Shape;3310;p258"/>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311" name="Google Shape;3311;p258"/>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312" name="Google Shape;3312;p25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5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5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58"/>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58"/>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58"/>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96" name="Shape 196"/>
        <p:cNvGrpSpPr/>
        <p:nvPr/>
      </p:nvGrpSpPr>
      <p:grpSpPr>
        <a:xfrm>
          <a:off x="0" y="0"/>
          <a:ext cx="0" cy="0"/>
          <a:chOff x="0" y="0"/>
          <a:chExt cx="0" cy="0"/>
        </a:xfrm>
      </p:grpSpPr>
      <p:pic>
        <p:nvPicPr>
          <p:cNvPr id="197" name="Google Shape;197;p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98" name="Google Shape;198;p27"/>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99" name="Google Shape;199;p27"/>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00" name="Google Shape;200;p27"/>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01" name="Google Shape;201;p27"/>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2" name="Google Shape;202;p27"/>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03" name="Google Shape;203;p27"/>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204" name="Google Shape;204;p27"/>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05" name="Google Shape;205;p27"/>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6" name="Google Shape;206;p27"/>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7" name="Google Shape;207;p27"/>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8" name="Google Shape;208;p27"/>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9" name="Google Shape;209;p27"/>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0" name="Google Shape;210;p27"/>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11" name="Google Shape;211;p2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7"/>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7"/>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3318" name="Shape 3318"/>
        <p:cNvGrpSpPr/>
        <p:nvPr/>
      </p:nvGrpSpPr>
      <p:grpSpPr>
        <a:xfrm>
          <a:off x="0" y="0"/>
          <a:ext cx="0" cy="0"/>
          <a:chOff x="0" y="0"/>
          <a:chExt cx="0" cy="0"/>
        </a:xfrm>
      </p:grpSpPr>
      <p:pic>
        <p:nvPicPr>
          <p:cNvPr id="3319" name="Google Shape;3319;p25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320" name="Google Shape;3320;p259"/>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21" name="Google Shape;3321;p259"/>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22" name="Google Shape;3322;p259"/>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3" name="Google Shape;3323;p259"/>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24" name="Google Shape;3324;p259"/>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5" name="Google Shape;3325;p259"/>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26" name="Google Shape;3326;p259"/>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7" name="Google Shape;3327;p259"/>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59"/>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59"/>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59"/>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59"/>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59"/>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59"/>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59"/>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59"/>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59"/>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59"/>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59"/>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339" name="Shape 3339"/>
        <p:cNvGrpSpPr/>
        <p:nvPr/>
      </p:nvGrpSpPr>
      <p:grpSpPr>
        <a:xfrm>
          <a:off x="0" y="0"/>
          <a:ext cx="0" cy="0"/>
          <a:chOff x="0" y="0"/>
          <a:chExt cx="0" cy="0"/>
        </a:xfrm>
      </p:grpSpPr>
      <p:pic>
        <p:nvPicPr>
          <p:cNvPr id="3340" name="Google Shape;3340;p2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341" name="Google Shape;3341;p26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42" name="Google Shape;3342;p260"/>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343" name="Google Shape;3343;p260"/>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344" name="Google Shape;3344;p260"/>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345" name="Google Shape;3345;p260"/>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346" name="Google Shape;3346;p260"/>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347" name="Google Shape;3347;p260"/>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348" name="Google Shape;3348;p260"/>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349" name="Google Shape;3349;p260"/>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350" name="Google Shape;3350;p260"/>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60"/>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60"/>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260"/>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260"/>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260"/>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60"/>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260"/>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260"/>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260"/>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60"/>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60"/>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3362" name="Shape 3362"/>
        <p:cNvGrpSpPr/>
        <p:nvPr/>
      </p:nvGrpSpPr>
      <p:grpSpPr>
        <a:xfrm>
          <a:off x="0" y="0"/>
          <a:ext cx="0" cy="0"/>
          <a:chOff x="0" y="0"/>
          <a:chExt cx="0" cy="0"/>
        </a:xfrm>
      </p:grpSpPr>
      <p:pic>
        <p:nvPicPr>
          <p:cNvPr id="3363" name="Google Shape;3363;p2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364" name="Google Shape;3364;p26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65" name="Google Shape;3365;p261"/>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66" name="Google Shape;3366;p261"/>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7" name="Google Shape;3367;p261"/>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68" name="Google Shape;3368;p261"/>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69" name="Google Shape;3369;p261"/>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70" name="Google Shape;3370;p261"/>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1" name="Google Shape;3371;p261"/>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72" name="Google Shape;3372;p261"/>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3" name="Google Shape;3373;p261"/>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74" name="Google Shape;3374;p261"/>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5" name="Google Shape;3375;p261"/>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376" name="Google Shape;3376;p261"/>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7" name="Google Shape;3377;p261"/>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378" name="Google Shape;3378;p261"/>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379" name="Google Shape;3379;p261"/>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380" name="Google Shape;3380;p261"/>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381" name="Google Shape;3381;p261"/>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382" name="Google Shape;3382;p261"/>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383" name="Google Shape;3383;p261"/>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61"/>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61"/>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3386" name="Shape 3386"/>
        <p:cNvGrpSpPr/>
        <p:nvPr/>
      </p:nvGrpSpPr>
      <p:grpSpPr>
        <a:xfrm>
          <a:off x="0" y="0"/>
          <a:ext cx="0" cy="0"/>
          <a:chOff x="0" y="0"/>
          <a:chExt cx="0" cy="0"/>
        </a:xfrm>
      </p:grpSpPr>
      <p:pic>
        <p:nvPicPr>
          <p:cNvPr id="3387" name="Google Shape;3387;p2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388" name="Google Shape;3388;p262"/>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389" name="Google Shape;3389;p262"/>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3390" name="Google Shape;3390;p262"/>
          <p:cNvGrpSpPr/>
          <p:nvPr/>
        </p:nvGrpSpPr>
        <p:grpSpPr>
          <a:xfrm>
            <a:off x="126196" y="538003"/>
            <a:ext cx="2044159" cy="3324897"/>
            <a:chOff x="526860" y="192691"/>
            <a:chExt cx="2068777" cy="3107670"/>
          </a:xfrm>
        </p:grpSpPr>
        <p:sp>
          <p:nvSpPr>
            <p:cNvPr id="3391" name="Google Shape;3391;p26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26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262"/>
          <p:cNvGrpSpPr/>
          <p:nvPr/>
        </p:nvGrpSpPr>
        <p:grpSpPr>
          <a:xfrm>
            <a:off x="6929946" y="538003"/>
            <a:ext cx="2044159" cy="3324897"/>
            <a:chOff x="526860" y="192691"/>
            <a:chExt cx="2068777" cy="3107670"/>
          </a:xfrm>
        </p:grpSpPr>
        <p:sp>
          <p:nvSpPr>
            <p:cNvPr id="3394" name="Google Shape;3394;p26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6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6" name="Google Shape;3396;p262"/>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3397" name="Google Shape;3397;p262"/>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62"/>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3399" name="Shape 3399"/>
        <p:cNvGrpSpPr/>
        <p:nvPr/>
      </p:nvGrpSpPr>
      <p:grpSpPr>
        <a:xfrm>
          <a:off x="0" y="0"/>
          <a:ext cx="0" cy="0"/>
          <a:chOff x="0" y="0"/>
          <a:chExt cx="0" cy="0"/>
        </a:xfrm>
      </p:grpSpPr>
      <p:pic>
        <p:nvPicPr>
          <p:cNvPr id="3400" name="Google Shape;3400;p26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401" name="Google Shape;3401;p26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02" name="Google Shape;3402;p263"/>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63"/>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63"/>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63"/>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63"/>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63"/>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408" name="Shape 3408"/>
        <p:cNvGrpSpPr/>
        <p:nvPr/>
      </p:nvGrpSpPr>
      <p:grpSpPr>
        <a:xfrm>
          <a:off x="0" y="0"/>
          <a:ext cx="0" cy="0"/>
          <a:chOff x="0" y="0"/>
          <a:chExt cx="0" cy="0"/>
        </a:xfrm>
      </p:grpSpPr>
      <p:pic>
        <p:nvPicPr>
          <p:cNvPr id="3409" name="Google Shape;3409;p26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410" name="Google Shape;3410;p264"/>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411" name="Google Shape;3411;p264"/>
          <p:cNvGrpSpPr/>
          <p:nvPr/>
        </p:nvGrpSpPr>
        <p:grpSpPr>
          <a:xfrm>
            <a:off x="8114866" y="-63500"/>
            <a:ext cx="468757" cy="550028"/>
            <a:chOff x="8114866" y="-63500"/>
            <a:chExt cx="468757" cy="550028"/>
          </a:xfrm>
        </p:grpSpPr>
        <p:sp>
          <p:nvSpPr>
            <p:cNvPr id="3412" name="Google Shape;3412;p264"/>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64"/>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4" name="Google Shape;3414;p264"/>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415" name="Google Shape;3415;p264"/>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416" name="Google Shape;3416;p264"/>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417" name="Google Shape;3417;p264"/>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418" name="Google Shape;3418;p264"/>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419" name="Google Shape;3419;p264"/>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3420" name="Shape 3420"/>
        <p:cNvGrpSpPr/>
        <p:nvPr/>
      </p:nvGrpSpPr>
      <p:grpSpPr>
        <a:xfrm>
          <a:off x="0" y="0"/>
          <a:ext cx="0" cy="0"/>
          <a:chOff x="0" y="0"/>
          <a:chExt cx="0" cy="0"/>
        </a:xfrm>
      </p:grpSpPr>
      <p:pic>
        <p:nvPicPr>
          <p:cNvPr id="3421" name="Google Shape;3421;p26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422" name="Google Shape;3422;p265"/>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3423" name="Google Shape;3423;p265"/>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424" name="Google Shape;3424;p265"/>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3425" name="Google Shape;3425;p265"/>
          <p:cNvGrpSpPr/>
          <p:nvPr/>
        </p:nvGrpSpPr>
        <p:grpSpPr>
          <a:xfrm>
            <a:off x="6256027" y="-63500"/>
            <a:ext cx="412615" cy="501202"/>
            <a:chOff x="6620227" y="-63500"/>
            <a:chExt cx="412615" cy="501202"/>
          </a:xfrm>
        </p:grpSpPr>
        <p:sp>
          <p:nvSpPr>
            <p:cNvPr id="3426" name="Google Shape;3426;p265"/>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265"/>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8" name="Google Shape;3428;p265"/>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429" name="Google Shape;3429;p265"/>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430" name="Google Shape;3430;p265"/>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431" name="Google Shape;3431;p265"/>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432" name="Google Shape;3432;p265"/>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433" name="Google Shape;3433;p265"/>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3434" name="Shape 3434"/>
        <p:cNvGrpSpPr/>
        <p:nvPr/>
      </p:nvGrpSpPr>
      <p:grpSpPr>
        <a:xfrm>
          <a:off x="0" y="0"/>
          <a:ext cx="0" cy="0"/>
          <a:chOff x="0" y="0"/>
          <a:chExt cx="0" cy="0"/>
        </a:xfrm>
      </p:grpSpPr>
      <p:pic>
        <p:nvPicPr>
          <p:cNvPr id="3435" name="Google Shape;3435;p266"/>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436" name="Google Shape;3436;p266"/>
          <p:cNvGrpSpPr/>
          <p:nvPr/>
        </p:nvGrpSpPr>
        <p:grpSpPr>
          <a:xfrm flipH="1">
            <a:off x="-45425" y="-67787"/>
            <a:ext cx="9349700" cy="5279475"/>
            <a:chOff x="583425" y="-63500"/>
            <a:chExt cx="9349700" cy="5279475"/>
          </a:xfrm>
        </p:grpSpPr>
        <p:sp>
          <p:nvSpPr>
            <p:cNvPr id="3437" name="Google Shape;3437;p266"/>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438" name="Google Shape;3438;p266"/>
            <p:cNvGrpSpPr/>
            <p:nvPr/>
          </p:nvGrpSpPr>
          <p:grpSpPr>
            <a:xfrm>
              <a:off x="7181277" y="-63500"/>
              <a:ext cx="412615" cy="501202"/>
              <a:chOff x="7181277" y="-63500"/>
              <a:chExt cx="412615" cy="501202"/>
            </a:xfrm>
          </p:grpSpPr>
          <p:sp>
            <p:nvSpPr>
              <p:cNvPr id="3439" name="Google Shape;3439;p266"/>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66"/>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41" name="Google Shape;3441;p266"/>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442" name="Google Shape;3442;p266"/>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443" name="Google Shape;3443;p266"/>
          <p:cNvGrpSpPr/>
          <p:nvPr/>
        </p:nvGrpSpPr>
        <p:grpSpPr>
          <a:xfrm>
            <a:off x="-1915893" y="-1293673"/>
            <a:ext cx="12841904" cy="8702593"/>
            <a:chOff x="-1915893" y="-1293673"/>
            <a:chExt cx="12841904" cy="8702593"/>
          </a:xfrm>
        </p:grpSpPr>
        <p:sp>
          <p:nvSpPr>
            <p:cNvPr id="3444" name="Google Shape;3444;p266"/>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66"/>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66"/>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66"/>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66"/>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66"/>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66"/>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66"/>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66"/>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66"/>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66"/>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66"/>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66"/>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3457" name="Shape 3457"/>
        <p:cNvGrpSpPr/>
        <p:nvPr/>
      </p:nvGrpSpPr>
      <p:grpSpPr>
        <a:xfrm>
          <a:off x="0" y="0"/>
          <a:ext cx="0" cy="0"/>
          <a:chOff x="0" y="0"/>
          <a:chExt cx="0" cy="0"/>
        </a:xfrm>
      </p:grpSpPr>
      <p:pic>
        <p:nvPicPr>
          <p:cNvPr id="3458" name="Google Shape;3458;p267"/>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459" name="Google Shape;3459;p267"/>
          <p:cNvGrpSpPr/>
          <p:nvPr/>
        </p:nvGrpSpPr>
        <p:grpSpPr>
          <a:xfrm>
            <a:off x="-45425" y="-135987"/>
            <a:ext cx="9349700" cy="5279475"/>
            <a:chOff x="583425" y="-63500"/>
            <a:chExt cx="9349700" cy="5279475"/>
          </a:xfrm>
        </p:grpSpPr>
        <p:sp>
          <p:nvSpPr>
            <p:cNvPr id="3460" name="Google Shape;3460;p267"/>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461" name="Google Shape;3461;p267"/>
            <p:cNvGrpSpPr/>
            <p:nvPr/>
          </p:nvGrpSpPr>
          <p:grpSpPr>
            <a:xfrm>
              <a:off x="7181277" y="-63500"/>
              <a:ext cx="412615" cy="501202"/>
              <a:chOff x="7181277" y="-63500"/>
              <a:chExt cx="412615" cy="501202"/>
            </a:xfrm>
          </p:grpSpPr>
          <p:sp>
            <p:nvSpPr>
              <p:cNvPr id="3462" name="Google Shape;3462;p267"/>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67"/>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64" name="Google Shape;3464;p267"/>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465" name="Google Shape;3465;p267"/>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466" name="Google Shape;3466;p267"/>
          <p:cNvGrpSpPr/>
          <p:nvPr/>
        </p:nvGrpSpPr>
        <p:grpSpPr>
          <a:xfrm flipH="1">
            <a:off x="-1915893" y="-1293673"/>
            <a:ext cx="12841904" cy="8702593"/>
            <a:chOff x="-1915893" y="-1293673"/>
            <a:chExt cx="12841904" cy="8702593"/>
          </a:xfrm>
        </p:grpSpPr>
        <p:sp>
          <p:nvSpPr>
            <p:cNvPr id="3467" name="Google Shape;3467;p267"/>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67"/>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67"/>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67"/>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67"/>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67"/>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67"/>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67"/>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67"/>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67"/>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67"/>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267"/>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267"/>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3480" name="Shape 3480"/>
        <p:cNvGrpSpPr/>
        <p:nvPr/>
      </p:nvGrpSpPr>
      <p:grpSpPr>
        <a:xfrm>
          <a:off x="0" y="0"/>
          <a:ext cx="0" cy="0"/>
          <a:chOff x="0" y="0"/>
          <a:chExt cx="0" cy="0"/>
        </a:xfrm>
      </p:grpSpPr>
      <p:pic>
        <p:nvPicPr>
          <p:cNvPr id="3481" name="Google Shape;3481;p26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482" name="Google Shape;3482;p268"/>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83" name="Google Shape;3483;p268"/>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484" name="Google Shape;3484;p268"/>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485" name="Google Shape;3485;p26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26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26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268"/>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268"/>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268"/>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217" name="Shape 217"/>
        <p:cNvGrpSpPr/>
        <p:nvPr/>
      </p:nvGrpSpPr>
      <p:grpSpPr>
        <a:xfrm>
          <a:off x="0" y="0"/>
          <a:ext cx="0" cy="0"/>
          <a:chOff x="0" y="0"/>
          <a:chExt cx="0" cy="0"/>
        </a:xfrm>
      </p:grpSpPr>
      <p:pic>
        <p:nvPicPr>
          <p:cNvPr id="218" name="Google Shape;218;p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19" name="Google Shape;219;p28"/>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0" name="Google Shape;220;p28"/>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21" name="Google Shape;221;p28"/>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2" name="Google Shape;222;p28"/>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23" name="Google Shape;223;p28"/>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28"/>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25" name="Google Shape;225;p28"/>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6" name="Google Shape;226;p28"/>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8"/>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8"/>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8"/>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8"/>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8"/>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8"/>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8"/>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8"/>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8"/>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3491" name="Shape 3491"/>
        <p:cNvGrpSpPr/>
        <p:nvPr/>
      </p:nvGrpSpPr>
      <p:grpSpPr>
        <a:xfrm>
          <a:off x="0" y="0"/>
          <a:ext cx="0" cy="0"/>
          <a:chOff x="0" y="0"/>
          <a:chExt cx="0" cy="0"/>
        </a:xfrm>
      </p:grpSpPr>
      <p:pic>
        <p:nvPicPr>
          <p:cNvPr id="3492" name="Google Shape;3492;p26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493" name="Google Shape;3493;p269"/>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94" name="Google Shape;3494;p269"/>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495" name="Google Shape;3495;p269"/>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496" name="Google Shape;3496;p269"/>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497" name="Google Shape;3497;p269"/>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498" name="Google Shape;3498;p269"/>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499" name="Google Shape;3499;p269"/>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500" name="Google Shape;3500;p269"/>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501" name="Google Shape;3501;p269"/>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502" name="Google Shape;3502;p269"/>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503" name="Google Shape;3503;p269"/>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504" name="Shape 3504"/>
        <p:cNvGrpSpPr/>
        <p:nvPr/>
      </p:nvGrpSpPr>
      <p:grpSpPr>
        <a:xfrm>
          <a:off x="0" y="0"/>
          <a:ext cx="0" cy="0"/>
          <a:chOff x="0" y="0"/>
          <a:chExt cx="0" cy="0"/>
        </a:xfrm>
      </p:grpSpPr>
      <p:pic>
        <p:nvPicPr>
          <p:cNvPr id="3505" name="Google Shape;3505;p270"/>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3506" name="Google Shape;3506;p270"/>
          <p:cNvGrpSpPr/>
          <p:nvPr/>
        </p:nvGrpSpPr>
        <p:grpSpPr>
          <a:xfrm>
            <a:off x="1254025" y="617900"/>
            <a:ext cx="2250830" cy="3661147"/>
            <a:chOff x="526860" y="192691"/>
            <a:chExt cx="2068777" cy="3107670"/>
          </a:xfrm>
        </p:grpSpPr>
        <p:sp>
          <p:nvSpPr>
            <p:cNvPr id="3507" name="Google Shape;3507;p27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7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9" name="Google Shape;3509;p270"/>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510" name="Google Shape;3510;p270"/>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11" name="Google Shape;3511;p270"/>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512" name="Google Shape;3512;p270"/>
          <p:cNvGrpSpPr/>
          <p:nvPr/>
        </p:nvGrpSpPr>
        <p:grpSpPr>
          <a:xfrm flipH="1">
            <a:off x="508027" y="-63500"/>
            <a:ext cx="468757" cy="550028"/>
            <a:chOff x="8114866" y="-63500"/>
            <a:chExt cx="468757" cy="550028"/>
          </a:xfrm>
        </p:grpSpPr>
        <p:sp>
          <p:nvSpPr>
            <p:cNvPr id="3513" name="Google Shape;3513;p270"/>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70"/>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5" name="Google Shape;3515;p27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7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7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70"/>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70"/>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70"/>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1" name="Google Shape;3521;p270"/>
          <p:cNvGrpSpPr/>
          <p:nvPr/>
        </p:nvGrpSpPr>
        <p:grpSpPr>
          <a:xfrm>
            <a:off x="8326275" y="3463982"/>
            <a:ext cx="727535" cy="1710819"/>
            <a:chOff x="8416475" y="3483007"/>
            <a:chExt cx="727535" cy="1710819"/>
          </a:xfrm>
        </p:grpSpPr>
        <p:sp>
          <p:nvSpPr>
            <p:cNvPr id="3522" name="Google Shape;3522;p270"/>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270"/>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270"/>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5" name="Google Shape;3525;p270"/>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2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3526" name="Shape 3526"/>
        <p:cNvGrpSpPr/>
        <p:nvPr/>
      </p:nvGrpSpPr>
      <p:grpSpPr>
        <a:xfrm>
          <a:off x="0" y="0"/>
          <a:ext cx="0" cy="0"/>
          <a:chOff x="0" y="0"/>
          <a:chExt cx="0" cy="0"/>
        </a:xfrm>
      </p:grpSpPr>
      <p:pic>
        <p:nvPicPr>
          <p:cNvPr id="3527" name="Google Shape;3527;p27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28" name="Google Shape;3528;p271"/>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71"/>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71"/>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71"/>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71"/>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71"/>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271"/>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271"/>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271"/>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71"/>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271"/>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271"/>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3540" name="Shape 3540"/>
        <p:cNvGrpSpPr/>
        <p:nvPr/>
      </p:nvGrpSpPr>
      <p:grpSpPr>
        <a:xfrm>
          <a:off x="0" y="0"/>
          <a:ext cx="0" cy="0"/>
          <a:chOff x="0" y="0"/>
          <a:chExt cx="0" cy="0"/>
        </a:xfrm>
      </p:grpSpPr>
      <p:pic>
        <p:nvPicPr>
          <p:cNvPr id="3541" name="Google Shape;3541;p27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42" name="Google Shape;3542;p272"/>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543" name="Google Shape;3543;p272"/>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544" name="Google Shape;3544;p272"/>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545" name="Google Shape;3545;p272"/>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546" name="Google Shape;3546;p272"/>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547" name="Google Shape;3547;p272"/>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548" name="Google Shape;3548;p272"/>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72"/>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72"/>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3551" name="Shape 3551"/>
        <p:cNvGrpSpPr/>
        <p:nvPr/>
      </p:nvGrpSpPr>
      <p:grpSpPr>
        <a:xfrm>
          <a:off x="0" y="0"/>
          <a:ext cx="0" cy="0"/>
          <a:chOff x="0" y="0"/>
          <a:chExt cx="0" cy="0"/>
        </a:xfrm>
      </p:grpSpPr>
      <p:pic>
        <p:nvPicPr>
          <p:cNvPr id="3552" name="Google Shape;3552;p2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53" name="Google Shape;3553;p273"/>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554" name="Google Shape;3554;p273"/>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555" name="Google Shape;3555;p273"/>
          <p:cNvGrpSpPr/>
          <p:nvPr/>
        </p:nvGrpSpPr>
        <p:grpSpPr>
          <a:xfrm>
            <a:off x="568922" y="401363"/>
            <a:ext cx="1926668" cy="3393468"/>
            <a:chOff x="568922" y="401363"/>
            <a:chExt cx="1926668" cy="3393468"/>
          </a:xfrm>
        </p:grpSpPr>
        <p:sp>
          <p:nvSpPr>
            <p:cNvPr id="3556" name="Google Shape;3556;p273"/>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73"/>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273"/>
          <p:cNvGrpSpPr/>
          <p:nvPr/>
        </p:nvGrpSpPr>
        <p:grpSpPr>
          <a:xfrm>
            <a:off x="2664147" y="360675"/>
            <a:ext cx="1926668" cy="3393468"/>
            <a:chOff x="2664147" y="360675"/>
            <a:chExt cx="1926668" cy="3393468"/>
          </a:xfrm>
        </p:grpSpPr>
        <p:sp>
          <p:nvSpPr>
            <p:cNvPr id="3559" name="Google Shape;3559;p273"/>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73"/>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1" name="Google Shape;3561;p27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7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7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73"/>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73"/>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73"/>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3567" name="Shape 3567"/>
        <p:cNvGrpSpPr/>
        <p:nvPr/>
      </p:nvGrpSpPr>
      <p:grpSpPr>
        <a:xfrm>
          <a:off x="0" y="0"/>
          <a:ext cx="0" cy="0"/>
          <a:chOff x="0" y="0"/>
          <a:chExt cx="0" cy="0"/>
        </a:xfrm>
      </p:grpSpPr>
      <p:pic>
        <p:nvPicPr>
          <p:cNvPr id="3568" name="Google Shape;3568;p27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69" name="Google Shape;3569;p274"/>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570" name="Google Shape;3570;p274"/>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3571" name="Google Shape;3571;p274"/>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572" name="Google Shape;3572;p274"/>
          <p:cNvGrpSpPr/>
          <p:nvPr/>
        </p:nvGrpSpPr>
        <p:grpSpPr>
          <a:xfrm>
            <a:off x="5461950" y="522238"/>
            <a:ext cx="2250830" cy="3661147"/>
            <a:chOff x="5401837" y="470183"/>
            <a:chExt cx="2068777" cy="3107670"/>
          </a:xfrm>
        </p:grpSpPr>
        <p:sp>
          <p:nvSpPr>
            <p:cNvPr id="3573" name="Google Shape;3573;p274"/>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274"/>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5" name="Google Shape;3575;p274"/>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74"/>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74"/>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74"/>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74"/>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74"/>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3581" name="Shape 3581"/>
        <p:cNvGrpSpPr/>
        <p:nvPr/>
      </p:nvGrpSpPr>
      <p:grpSpPr>
        <a:xfrm>
          <a:off x="0" y="0"/>
          <a:ext cx="0" cy="0"/>
          <a:chOff x="0" y="0"/>
          <a:chExt cx="0" cy="0"/>
        </a:xfrm>
      </p:grpSpPr>
      <p:pic>
        <p:nvPicPr>
          <p:cNvPr id="3582" name="Google Shape;3582;p27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83" name="Google Shape;3583;p275"/>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75"/>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75"/>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75"/>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587" name="Google Shape;3587;p275"/>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588" name="Google Shape;3588;p275"/>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589" name="Google Shape;3589;p275"/>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590" name="Google Shape;3590;p275"/>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591" name="Google Shape;3591;p275"/>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592" name="Google Shape;3592;p275"/>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593" name="Google Shape;3593;p275"/>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3594" name="Shape 3594"/>
        <p:cNvGrpSpPr/>
        <p:nvPr/>
      </p:nvGrpSpPr>
      <p:grpSpPr>
        <a:xfrm>
          <a:off x="0" y="0"/>
          <a:ext cx="0" cy="0"/>
          <a:chOff x="0" y="0"/>
          <a:chExt cx="0" cy="0"/>
        </a:xfrm>
      </p:grpSpPr>
      <p:pic>
        <p:nvPicPr>
          <p:cNvPr id="3595" name="Google Shape;3595;p27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596" name="Google Shape;3596;p276"/>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597" name="Google Shape;3597;p276"/>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98" name="Google Shape;3598;p276"/>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599" name="Google Shape;3599;p276"/>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0" name="Google Shape;3600;p276"/>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76"/>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76"/>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76"/>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76"/>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76"/>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76"/>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276"/>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276"/>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276"/>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276"/>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276"/>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3612" name="Shape 3612"/>
        <p:cNvGrpSpPr/>
        <p:nvPr/>
      </p:nvGrpSpPr>
      <p:grpSpPr>
        <a:xfrm>
          <a:off x="0" y="0"/>
          <a:ext cx="0" cy="0"/>
          <a:chOff x="0" y="0"/>
          <a:chExt cx="0" cy="0"/>
        </a:xfrm>
      </p:grpSpPr>
      <p:sp>
        <p:nvSpPr>
          <p:cNvPr id="3613" name="Google Shape;3613;p277"/>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3614" name="Shape 3614"/>
        <p:cNvGrpSpPr/>
        <p:nvPr/>
      </p:nvGrpSpPr>
      <p:grpSpPr>
        <a:xfrm>
          <a:off x="0" y="0"/>
          <a:ext cx="0" cy="0"/>
          <a:chOff x="0" y="0"/>
          <a:chExt cx="0" cy="0"/>
        </a:xfrm>
      </p:grpSpPr>
      <p:sp>
        <p:nvSpPr>
          <p:cNvPr id="3615" name="Google Shape;3615;p2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238" name="Shape 238"/>
        <p:cNvGrpSpPr/>
        <p:nvPr/>
      </p:nvGrpSpPr>
      <p:grpSpPr>
        <a:xfrm>
          <a:off x="0" y="0"/>
          <a:ext cx="0" cy="0"/>
          <a:chOff x="0" y="0"/>
          <a:chExt cx="0" cy="0"/>
        </a:xfrm>
      </p:grpSpPr>
      <p:pic>
        <p:nvPicPr>
          <p:cNvPr id="239" name="Google Shape;239;p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40" name="Google Shape;240;p2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1" name="Google Shape;241;p29"/>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2" name="Google Shape;242;p29"/>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3" name="Google Shape;243;p29"/>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4" name="Google Shape;244;p29"/>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5" name="Google Shape;245;p29"/>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6" name="Google Shape;246;p29"/>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7" name="Google Shape;247;p29"/>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248" name="Google Shape;248;p29"/>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249" name="Google Shape;249;p29"/>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9"/>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9"/>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9"/>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9"/>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619" name="Shape 3619"/>
        <p:cNvGrpSpPr/>
        <p:nvPr/>
      </p:nvGrpSpPr>
      <p:grpSpPr>
        <a:xfrm>
          <a:off x="0" y="0"/>
          <a:ext cx="0" cy="0"/>
          <a:chOff x="0" y="0"/>
          <a:chExt cx="0" cy="0"/>
        </a:xfrm>
      </p:grpSpPr>
      <p:pic>
        <p:nvPicPr>
          <p:cNvPr id="3620" name="Google Shape;3620;p28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21" name="Google Shape;3621;p280"/>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22" name="Google Shape;3622;p280"/>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623" name="Google Shape;3623;p280"/>
          <p:cNvGrpSpPr/>
          <p:nvPr/>
        </p:nvGrpSpPr>
        <p:grpSpPr>
          <a:xfrm>
            <a:off x="568922" y="401363"/>
            <a:ext cx="1926668" cy="3393468"/>
            <a:chOff x="568922" y="401363"/>
            <a:chExt cx="1926668" cy="3393468"/>
          </a:xfrm>
        </p:grpSpPr>
        <p:sp>
          <p:nvSpPr>
            <p:cNvPr id="3624" name="Google Shape;3624;p280"/>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80"/>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6" name="Google Shape;3626;p280"/>
          <p:cNvGrpSpPr/>
          <p:nvPr/>
        </p:nvGrpSpPr>
        <p:grpSpPr>
          <a:xfrm>
            <a:off x="2664147" y="360675"/>
            <a:ext cx="1926668" cy="3393468"/>
            <a:chOff x="2664147" y="360675"/>
            <a:chExt cx="1926668" cy="3393468"/>
          </a:xfrm>
        </p:grpSpPr>
        <p:sp>
          <p:nvSpPr>
            <p:cNvPr id="3627" name="Google Shape;3627;p280"/>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80"/>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9" name="Google Shape;3629;p28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8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8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80"/>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80"/>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80"/>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35" name="Shape 3635"/>
        <p:cNvGrpSpPr/>
        <p:nvPr/>
      </p:nvGrpSpPr>
      <p:grpSpPr>
        <a:xfrm>
          <a:off x="0" y="0"/>
          <a:ext cx="0" cy="0"/>
          <a:chOff x="0" y="0"/>
          <a:chExt cx="0" cy="0"/>
        </a:xfrm>
      </p:grpSpPr>
      <p:pic>
        <p:nvPicPr>
          <p:cNvPr id="3636" name="Google Shape;3636;p28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37" name="Google Shape;3637;p281"/>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3638" name="Google Shape;3638;p281"/>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3639" name="Google Shape;3639;p281"/>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640" name="Google Shape;3640;p281"/>
          <p:cNvGrpSpPr/>
          <p:nvPr/>
        </p:nvGrpSpPr>
        <p:grpSpPr>
          <a:xfrm>
            <a:off x="5461950" y="522238"/>
            <a:ext cx="2250830" cy="3661147"/>
            <a:chOff x="5401837" y="470183"/>
            <a:chExt cx="2068777" cy="3107670"/>
          </a:xfrm>
        </p:grpSpPr>
        <p:sp>
          <p:nvSpPr>
            <p:cNvPr id="3641" name="Google Shape;3641;p281"/>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81"/>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3" name="Google Shape;3643;p281"/>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81"/>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81"/>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81"/>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81"/>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81"/>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49" name="Shape 3649"/>
        <p:cNvGrpSpPr/>
        <p:nvPr/>
      </p:nvGrpSpPr>
      <p:grpSpPr>
        <a:xfrm>
          <a:off x="0" y="0"/>
          <a:ext cx="0" cy="0"/>
          <a:chOff x="0" y="0"/>
          <a:chExt cx="0" cy="0"/>
        </a:xfrm>
      </p:grpSpPr>
      <p:pic>
        <p:nvPicPr>
          <p:cNvPr id="3650" name="Google Shape;3650;p28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51" name="Google Shape;3651;p282"/>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52" name="Google Shape;3652;p282"/>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3653" name="Google Shape;3653;p282"/>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82"/>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82"/>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82"/>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82"/>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82"/>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82"/>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82"/>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82"/>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62" name="Shape 3662"/>
        <p:cNvGrpSpPr/>
        <p:nvPr/>
      </p:nvGrpSpPr>
      <p:grpSpPr>
        <a:xfrm>
          <a:off x="0" y="0"/>
          <a:ext cx="0" cy="0"/>
          <a:chOff x="0" y="0"/>
          <a:chExt cx="0" cy="0"/>
        </a:xfrm>
      </p:grpSpPr>
      <p:pic>
        <p:nvPicPr>
          <p:cNvPr id="3663" name="Google Shape;3663;p28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64" name="Google Shape;3664;p283"/>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665" name="Google Shape;3665;p283"/>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6" name="Google Shape;3666;p283"/>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667" name="Google Shape;3667;p283"/>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68" name="Google Shape;3668;p283"/>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83"/>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83"/>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83"/>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83"/>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83"/>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83"/>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83"/>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83"/>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83"/>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83"/>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83"/>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80" name="Shape 3680"/>
        <p:cNvGrpSpPr/>
        <p:nvPr/>
      </p:nvGrpSpPr>
      <p:grpSpPr>
        <a:xfrm>
          <a:off x="0" y="0"/>
          <a:ext cx="0" cy="0"/>
          <a:chOff x="0" y="0"/>
          <a:chExt cx="0" cy="0"/>
        </a:xfrm>
      </p:grpSpPr>
      <p:pic>
        <p:nvPicPr>
          <p:cNvPr id="3681" name="Google Shape;3681;p28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82" name="Google Shape;3682;p28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83" name="Google Shape;3683;p284"/>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84"/>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284"/>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6" name="Google Shape;3686;p284"/>
          <p:cNvGrpSpPr/>
          <p:nvPr/>
        </p:nvGrpSpPr>
        <p:grpSpPr>
          <a:xfrm>
            <a:off x="-1349411" y="3483000"/>
            <a:ext cx="3266586" cy="3306486"/>
            <a:chOff x="-1349411" y="3483000"/>
            <a:chExt cx="3266586" cy="3306486"/>
          </a:xfrm>
        </p:grpSpPr>
        <p:sp>
          <p:nvSpPr>
            <p:cNvPr id="3687" name="Google Shape;3687;p284"/>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284"/>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84"/>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90" name="Shape 3690"/>
        <p:cNvGrpSpPr/>
        <p:nvPr/>
      </p:nvGrpSpPr>
      <p:grpSpPr>
        <a:xfrm>
          <a:off x="0" y="0"/>
          <a:ext cx="0" cy="0"/>
          <a:chOff x="0" y="0"/>
          <a:chExt cx="0" cy="0"/>
        </a:xfrm>
      </p:grpSpPr>
      <p:pic>
        <p:nvPicPr>
          <p:cNvPr id="3691" name="Google Shape;3691;p285"/>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3692" name="Google Shape;3692;p28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693" name="Google Shape;3693;p285"/>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694" name="Google Shape;3694;p285"/>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95" name="Google Shape;3695;p285"/>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696" name="Google Shape;3696;p285"/>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697" name="Google Shape;3697;p285"/>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3698" name="Google Shape;3698;p285"/>
          <p:cNvGrpSpPr/>
          <p:nvPr/>
        </p:nvGrpSpPr>
        <p:grpSpPr>
          <a:xfrm>
            <a:off x="583425" y="-63500"/>
            <a:ext cx="8576750" cy="5229700"/>
            <a:chOff x="583425" y="-63500"/>
            <a:chExt cx="8576750" cy="5229700"/>
          </a:xfrm>
        </p:grpSpPr>
        <p:sp>
          <p:nvSpPr>
            <p:cNvPr id="3699" name="Google Shape;3699;p285"/>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3700" name="Google Shape;3700;p285"/>
            <p:cNvGrpSpPr/>
            <p:nvPr/>
          </p:nvGrpSpPr>
          <p:grpSpPr>
            <a:xfrm>
              <a:off x="7181277" y="-63500"/>
              <a:ext cx="412615" cy="501202"/>
              <a:chOff x="7181277" y="-63500"/>
              <a:chExt cx="412615" cy="501202"/>
            </a:xfrm>
          </p:grpSpPr>
          <p:sp>
            <p:nvSpPr>
              <p:cNvPr id="3701" name="Google Shape;3701;p285"/>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85"/>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03" name="Shape 3703"/>
        <p:cNvGrpSpPr/>
        <p:nvPr/>
      </p:nvGrpSpPr>
      <p:grpSpPr>
        <a:xfrm>
          <a:off x="0" y="0"/>
          <a:ext cx="0" cy="0"/>
          <a:chOff x="0" y="0"/>
          <a:chExt cx="0" cy="0"/>
        </a:xfrm>
      </p:grpSpPr>
      <p:pic>
        <p:nvPicPr>
          <p:cNvPr id="3704" name="Google Shape;3704;p28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05" name="Google Shape;3705;p286"/>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3706" name="Google Shape;3706;p286"/>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86"/>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86"/>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3709" name="Google Shape;3709;p286"/>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3710" name="Google Shape;3710;p286"/>
          <p:cNvGrpSpPr/>
          <p:nvPr/>
        </p:nvGrpSpPr>
        <p:grpSpPr>
          <a:xfrm>
            <a:off x="157975" y="195325"/>
            <a:ext cx="2250830" cy="3661147"/>
            <a:chOff x="526860" y="192691"/>
            <a:chExt cx="2068777" cy="3107670"/>
          </a:xfrm>
        </p:grpSpPr>
        <p:sp>
          <p:nvSpPr>
            <p:cNvPr id="3711" name="Google Shape;3711;p28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8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286"/>
          <p:cNvGrpSpPr/>
          <p:nvPr/>
        </p:nvGrpSpPr>
        <p:grpSpPr>
          <a:xfrm>
            <a:off x="6619100" y="278500"/>
            <a:ext cx="2250830" cy="3661147"/>
            <a:chOff x="526860" y="192691"/>
            <a:chExt cx="2068777" cy="3107670"/>
          </a:xfrm>
        </p:grpSpPr>
        <p:sp>
          <p:nvSpPr>
            <p:cNvPr id="3714" name="Google Shape;3714;p28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8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16" name="Shape 3716"/>
        <p:cNvGrpSpPr/>
        <p:nvPr/>
      </p:nvGrpSpPr>
      <p:grpSpPr>
        <a:xfrm>
          <a:off x="0" y="0"/>
          <a:ext cx="0" cy="0"/>
          <a:chOff x="0" y="0"/>
          <a:chExt cx="0" cy="0"/>
        </a:xfrm>
      </p:grpSpPr>
      <p:pic>
        <p:nvPicPr>
          <p:cNvPr id="3717" name="Google Shape;3717;p28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18" name="Google Shape;3718;p287"/>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87"/>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87"/>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87"/>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722" name="Google Shape;3722;p287"/>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723" name="Google Shape;3723;p287"/>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724" name="Google Shape;3724;p287"/>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725" name="Google Shape;3725;p287"/>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726" name="Google Shape;3726;p287"/>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727" name="Google Shape;3727;p287"/>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728" name="Google Shape;3728;p287"/>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729" name="Shape 3729"/>
        <p:cNvGrpSpPr/>
        <p:nvPr/>
      </p:nvGrpSpPr>
      <p:grpSpPr>
        <a:xfrm>
          <a:off x="0" y="0"/>
          <a:ext cx="0" cy="0"/>
          <a:chOff x="0" y="0"/>
          <a:chExt cx="0" cy="0"/>
        </a:xfrm>
      </p:grpSpPr>
      <p:sp>
        <p:nvSpPr>
          <p:cNvPr id="3730" name="Google Shape;3730;p288"/>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731" name="Shape 3731"/>
        <p:cNvGrpSpPr/>
        <p:nvPr/>
      </p:nvGrpSpPr>
      <p:grpSpPr>
        <a:xfrm>
          <a:off x="0" y="0"/>
          <a:ext cx="0" cy="0"/>
          <a:chOff x="0" y="0"/>
          <a:chExt cx="0" cy="0"/>
        </a:xfrm>
      </p:grpSpPr>
      <p:pic>
        <p:nvPicPr>
          <p:cNvPr id="3732" name="Google Shape;3732;p28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33" name="Google Shape;3733;p289"/>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3734" name="Google Shape;3734;p289"/>
          <p:cNvGrpSpPr/>
          <p:nvPr/>
        </p:nvGrpSpPr>
        <p:grpSpPr>
          <a:xfrm>
            <a:off x="905066" y="-63500"/>
            <a:ext cx="468757" cy="550028"/>
            <a:chOff x="905066" y="-63500"/>
            <a:chExt cx="468757" cy="550028"/>
          </a:xfrm>
        </p:grpSpPr>
        <p:sp>
          <p:nvSpPr>
            <p:cNvPr id="3735" name="Google Shape;3735;p289"/>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89"/>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7" name="Google Shape;3737;p289"/>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738" name="Google Shape;3738;p289"/>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261" name="Shape 261"/>
        <p:cNvGrpSpPr/>
        <p:nvPr/>
      </p:nvGrpSpPr>
      <p:grpSpPr>
        <a:xfrm>
          <a:off x="0" y="0"/>
          <a:ext cx="0" cy="0"/>
          <a:chOff x="0" y="0"/>
          <a:chExt cx="0" cy="0"/>
        </a:xfrm>
      </p:grpSpPr>
      <p:pic>
        <p:nvPicPr>
          <p:cNvPr id="262" name="Google Shape;262;p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63" name="Google Shape;263;p3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4" name="Google Shape;264;p30"/>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65" name="Google Shape;265;p30"/>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6" name="Google Shape;266;p30"/>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67" name="Google Shape;267;p30"/>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8" name="Google Shape;268;p30"/>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69" name="Google Shape;269;p30"/>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0" name="Google Shape;270;p30"/>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1" name="Google Shape;271;p30"/>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2" name="Google Shape;272;p30"/>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3" name="Google Shape;273;p30"/>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4" name="Google Shape;274;p30"/>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5" name="Google Shape;275;p30"/>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6" name="Google Shape;276;p30"/>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77" name="Google Shape;277;p30"/>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78" name="Google Shape;278;p30"/>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79" name="Google Shape;279;p30"/>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280" name="Google Shape;280;p30"/>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281" name="Google Shape;281;p30"/>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282" name="Google Shape;282;p30"/>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0"/>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0"/>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739" name="Shape 3739"/>
        <p:cNvGrpSpPr/>
        <p:nvPr/>
      </p:nvGrpSpPr>
      <p:grpSpPr>
        <a:xfrm>
          <a:off x="0" y="0"/>
          <a:ext cx="0" cy="0"/>
          <a:chOff x="0" y="0"/>
          <a:chExt cx="0" cy="0"/>
        </a:xfrm>
      </p:grpSpPr>
    </p:spTree>
  </p:cSld>
  <p:clrMapOvr>
    <a:masterClrMapping/>
  </p:clrMapOvr>
</p:sldLayout>
</file>

<file path=ppt/slideLayouts/slideLayout2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740" name="Shape 3740"/>
        <p:cNvGrpSpPr/>
        <p:nvPr/>
      </p:nvGrpSpPr>
      <p:grpSpPr>
        <a:xfrm>
          <a:off x="0" y="0"/>
          <a:ext cx="0" cy="0"/>
          <a:chOff x="0" y="0"/>
          <a:chExt cx="0" cy="0"/>
        </a:xfrm>
      </p:grpSpPr>
      <p:pic>
        <p:nvPicPr>
          <p:cNvPr id="3741" name="Google Shape;3741;p29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42" name="Google Shape;3742;p291"/>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43" name="Google Shape;3743;p291"/>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744" name="Google Shape;3744;p291"/>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745" name="Google Shape;3745;p291"/>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746" name="Google Shape;3746;p291"/>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747" name="Google Shape;3747;p291"/>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3748" name="Google Shape;3748;p291"/>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749" name="Google Shape;3749;p291"/>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50" name="Google Shape;3750;p291"/>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51" name="Google Shape;3751;p291"/>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52" name="Google Shape;3752;p291"/>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53" name="Google Shape;3753;p291"/>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754" name="Google Shape;3754;p291"/>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3755" name="Google Shape;3755;p29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9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9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91"/>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91"/>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91"/>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3761" name="Shape 3761"/>
        <p:cNvGrpSpPr/>
        <p:nvPr/>
      </p:nvGrpSpPr>
      <p:grpSpPr>
        <a:xfrm>
          <a:off x="0" y="0"/>
          <a:ext cx="0" cy="0"/>
          <a:chOff x="0" y="0"/>
          <a:chExt cx="0" cy="0"/>
        </a:xfrm>
      </p:grpSpPr>
      <p:pic>
        <p:nvPicPr>
          <p:cNvPr id="3762" name="Google Shape;3762;p29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63" name="Google Shape;3763;p292"/>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64" name="Google Shape;3764;p292"/>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765" name="Google Shape;3765;p292"/>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66" name="Google Shape;3766;p292"/>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767" name="Google Shape;3767;p292"/>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68" name="Google Shape;3768;p292"/>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769" name="Google Shape;3769;p292"/>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770" name="Google Shape;3770;p292"/>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92"/>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92"/>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292"/>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292"/>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292"/>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292"/>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92"/>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92"/>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92"/>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92"/>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92"/>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782" name="Shape 3782"/>
        <p:cNvGrpSpPr/>
        <p:nvPr/>
      </p:nvGrpSpPr>
      <p:grpSpPr>
        <a:xfrm>
          <a:off x="0" y="0"/>
          <a:ext cx="0" cy="0"/>
          <a:chOff x="0" y="0"/>
          <a:chExt cx="0" cy="0"/>
        </a:xfrm>
      </p:grpSpPr>
      <p:pic>
        <p:nvPicPr>
          <p:cNvPr id="3783" name="Google Shape;3783;p29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784" name="Google Shape;3784;p29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85" name="Google Shape;3785;p293"/>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786" name="Google Shape;3786;p293"/>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787" name="Google Shape;3787;p293"/>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788" name="Google Shape;3788;p293"/>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789" name="Google Shape;3789;p293"/>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790" name="Google Shape;3790;p293"/>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791" name="Google Shape;3791;p293"/>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792" name="Google Shape;3792;p293"/>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793" name="Google Shape;3793;p293"/>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93"/>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93"/>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93"/>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93"/>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93"/>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93"/>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93"/>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93"/>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93"/>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93"/>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93"/>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3805" name="Shape 3805"/>
        <p:cNvGrpSpPr/>
        <p:nvPr/>
      </p:nvGrpSpPr>
      <p:grpSpPr>
        <a:xfrm>
          <a:off x="0" y="0"/>
          <a:ext cx="0" cy="0"/>
          <a:chOff x="0" y="0"/>
          <a:chExt cx="0" cy="0"/>
        </a:xfrm>
      </p:grpSpPr>
      <p:pic>
        <p:nvPicPr>
          <p:cNvPr id="3806" name="Google Shape;3806;p29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07" name="Google Shape;3807;p29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08" name="Google Shape;3808;p294"/>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09" name="Google Shape;3809;p294"/>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0" name="Google Shape;3810;p294"/>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11" name="Google Shape;3811;p294"/>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2" name="Google Shape;3812;p294"/>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13" name="Google Shape;3813;p294"/>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4" name="Google Shape;3814;p294"/>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15" name="Google Shape;3815;p294"/>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6" name="Google Shape;3816;p294"/>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17" name="Google Shape;3817;p294"/>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18" name="Google Shape;3818;p294"/>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3819" name="Google Shape;3819;p294"/>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0" name="Google Shape;3820;p294"/>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821" name="Google Shape;3821;p294"/>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822" name="Google Shape;3822;p294"/>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823" name="Google Shape;3823;p294"/>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824" name="Google Shape;3824;p294"/>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825" name="Google Shape;3825;p294"/>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826" name="Google Shape;3826;p294"/>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94"/>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94"/>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3829" name="Shape 3829"/>
        <p:cNvGrpSpPr/>
        <p:nvPr/>
      </p:nvGrpSpPr>
      <p:grpSpPr>
        <a:xfrm>
          <a:off x="0" y="0"/>
          <a:ext cx="0" cy="0"/>
          <a:chOff x="0" y="0"/>
          <a:chExt cx="0" cy="0"/>
        </a:xfrm>
      </p:grpSpPr>
      <p:pic>
        <p:nvPicPr>
          <p:cNvPr id="3830" name="Google Shape;3830;p29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31" name="Google Shape;3831;p295"/>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832" name="Google Shape;3832;p295"/>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3833" name="Google Shape;3833;p295"/>
          <p:cNvGrpSpPr/>
          <p:nvPr/>
        </p:nvGrpSpPr>
        <p:grpSpPr>
          <a:xfrm>
            <a:off x="126196" y="538003"/>
            <a:ext cx="2044159" cy="3324897"/>
            <a:chOff x="526860" y="192691"/>
            <a:chExt cx="2068777" cy="3107670"/>
          </a:xfrm>
        </p:grpSpPr>
        <p:sp>
          <p:nvSpPr>
            <p:cNvPr id="3834" name="Google Shape;3834;p29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9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295"/>
          <p:cNvGrpSpPr/>
          <p:nvPr/>
        </p:nvGrpSpPr>
        <p:grpSpPr>
          <a:xfrm>
            <a:off x="6929946" y="538003"/>
            <a:ext cx="2044159" cy="3324897"/>
            <a:chOff x="526860" y="192691"/>
            <a:chExt cx="2068777" cy="3107670"/>
          </a:xfrm>
        </p:grpSpPr>
        <p:sp>
          <p:nvSpPr>
            <p:cNvPr id="3837" name="Google Shape;3837;p29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9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39" name="Google Shape;3839;p295"/>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3840" name="Google Shape;3840;p295"/>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95"/>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3842" name="Shape 3842"/>
        <p:cNvGrpSpPr/>
        <p:nvPr/>
      </p:nvGrpSpPr>
      <p:grpSpPr>
        <a:xfrm>
          <a:off x="0" y="0"/>
          <a:ext cx="0" cy="0"/>
          <a:chOff x="0" y="0"/>
          <a:chExt cx="0" cy="0"/>
        </a:xfrm>
      </p:grpSpPr>
      <p:pic>
        <p:nvPicPr>
          <p:cNvPr id="3843" name="Google Shape;3843;p29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44" name="Google Shape;3844;p29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45" name="Google Shape;3845;p296"/>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96"/>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96"/>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96"/>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96"/>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96"/>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851" name="Shape 3851"/>
        <p:cNvGrpSpPr/>
        <p:nvPr/>
      </p:nvGrpSpPr>
      <p:grpSpPr>
        <a:xfrm>
          <a:off x="0" y="0"/>
          <a:ext cx="0" cy="0"/>
          <a:chOff x="0" y="0"/>
          <a:chExt cx="0" cy="0"/>
        </a:xfrm>
      </p:grpSpPr>
      <p:pic>
        <p:nvPicPr>
          <p:cNvPr id="3852" name="Google Shape;3852;p29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53" name="Google Shape;3853;p297"/>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854" name="Google Shape;3854;p297"/>
          <p:cNvGrpSpPr/>
          <p:nvPr/>
        </p:nvGrpSpPr>
        <p:grpSpPr>
          <a:xfrm>
            <a:off x="8114866" y="-63500"/>
            <a:ext cx="468757" cy="550028"/>
            <a:chOff x="8114866" y="-63500"/>
            <a:chExt cx="468757" cy="550028"/>
          </a:xfrm>
        </p:grpSpPr>
        <p:sp>
          <p:nvSpPr>
            <p:cNvPr id="3855" name="Google Shape;3855;p297"/>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97"/>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7" name="Google Shape;3857;p297"/>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858" name="Google Shape;3858;p297"/>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859" name="Google Shape;3859;p297"/>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860" name="Google Shape;3860;p297"/>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861" name="Google Shape;3861;p297"/>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862" name="Google Shape;3862;p297"/>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3863" name="Shape 3863"/>
        <p:cNvGrpSpPr/>
        <p:nvPr/>
      </p:nvGrpSpPr>
      <p:grpSpPr>
        <a:xfrm>
          <a:off x="0" y="0"/>
          <a:ext cx="0" cy="0"/>
          <a:chOff x="0" y="0"/>
          <a:chExt cx="0" cy="0"/>
        </a:xfrm>
      </p:grpSpPr>
      <p:pic>
        <p:nvPicPr>
          <p:cNvPr id="3864" name="Google Shape;3864;p29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65" name="Google Shape;3865;p298"/>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3866" name="Google Shape;3866;p298"/>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867" name="Google Shape;3867;p298"/>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3868" name="Google Shape;3868;p298"/>
          <p:cNvGrpSpPr/>
          <p:nvPr/>
        </p:nvGrpSpPr>
        <p:grpSpPr>
          <a:xfrm>
            <a:off x="6256027" y="-63500"/>
            <a:ext cx="412615" cy="501202"/>
            <a:chOff x="6620227" y="-63500"/>
            <a:chExt cx="412615" cy="501202"/>
          </a:xfrm>
        </p:grpSpPr>
        <p:sp>
          <p:nvSpPr>
            <p:cNvPr id="3869" name="Google Shape;3869;p298"/>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98"/>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1" name="Google Shape;3871;p298"/>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872" name="Google Shape;3872;p298"/>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873" name="Google Shape;3873;p298"/>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874" name="Google Shape;3874;p298"/>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875" name="Google Shape;3875;p298"/>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876" name="Google Shape;3876;p298"/>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3877" name="Shape 3877"/>
        <p:cNvGrpSpPr/>
        <p:nvPr/>
      </p:nvGrpSpPr>
      <p:grpSpPr>
        <a:xfrm>
          <a:off x="0" y="0"/>
          <a:ext cx="0" cy="0"/>
          <a:chOff x="0" y="0"/>
          <a:chExt cx="0" cy="0"/>
        </a:xfrm>
      </p:grpSpPr>
      <p:pic>
        <p:nvPicPr>
          <p:cNvPr id="3878" name="Google Shape;3878;p299"/>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879" name="Google Shape;3879;p299"/>
          <p:cNvGrpSpPr/>
          <p:nvPr/>
        </p:nvGrpSpPr>
        <p:grpSpPr>
          <a:xfrm flipH="1">
            <a:off x="-45425" y="-67787"/>
            <a:ext cx="9349700" cy="5279475"/>
            <a:chOff x="583425" y="-63500"/>
            <a:chExt cx="9349700" cy="5279475"/>
          </a:xfrm>
        </p:grpSpPr>
        <p:sp>
          <p:nvSpPr>
            <p:cNvPr id="3880" name="Google Shape;3880;p299"/>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881" name="Google Shape;3881;p299"/>
            <p:cNvGrpSpPr/>
            <p:nvPr/>
          </p:nvGrpSpPr>
          <p:grpSpPr>
            <a:xfrm>
              <a:off x="7181277" y="-63500"/>
              <a:ext cx="412615" cy="501202"/>
              <a:chOff x="7181277" y="-63500"/>
              <a:chExt cx="412615" cy="501202"/>
            </a:xfrm>
          </p:grpSpPr>
          <p:sp>
            <p:nvSpPr>
              <p:cNvPr id="3882" name="Google Shape;3882;p299"/>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99"/>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84" name="Google Shape;3884;p299"/>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885" name="Google Shape;3885;p299"/>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886" name="Google Shape;3886;p299"/>
          <p:cNvGrpSpPr/>
          <p:nvPr/>
        </p:nvGrpSpPr>
        <p:grpSpPr>
          <a:xfrm>
            <a:off x="-1915893" y="-1293673"/>
            <a:ext cx="12841904" cy="8702593"/>
            <a:chOff x="-1915893" y="-1293673"/>
            <a:chExt cx="12841904" cy="8702593"/>
          </a:xfrm>
        </p:grpSpPr>
        <p:sp>
          <p:nvSpPr>
            <p:cNvPr id="3887" name="Google Shape;3887;p299"/>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99"/>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99"/>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99"/>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99"/>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99"/>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99"/>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99"/>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99"/>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99"/>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99"/>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99"/>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99"/>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285" name="Shape 285"/>
        <p:cNvGrpSpPr/>
        <p:nvPr/>
      </p:nvGrpSpPr>
      <p:grpSpPr>
        <a:xfrm>
          <a:off x="0" y="0"/>
          <a:ext cx="0" cy="0"/>
          <a:chOff x="0" y="0"/>
          <a:chExt cx="0" cy="0"/>
        </a:xfrm>
      </p:grpSpPr>
      <p:pic>
        <p:nvPicPr>
          <p:cNvPr id="286" name="Google Shape;286;p3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287" name="Google Shape;287;p31"/>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88" name="Google Shape;288;p31"/>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289" name="Google Shape;289;p31"/>
          <p:cNvGrpSpPr/>
          <p:nvPr/>
        </p:nvGrpSpPr>
        <p:grpSpPr>
          <a:xfrm>
            <a:off x="126196" y="538003"/>
            <a:ext cx="2044159" cy="3324897"/>
            <a:chOff x="526860" y="192691"/>
            <a:chExt cx="2068777" cy="3107670"/>
          </a:xfrm>
        </p:grpSpPr>
        <p:sp>
          <p:nvSpPr>
            <p:cNvPr id="290" name="Google Shape;290;p3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31"/>
          <p:cNvGrpSpPr/>
          <p:nvPr/>
        </p:nvGrpSpPr>
        <p:grpSpPr>
          <a:xfrm>
            <a:off x="6929946" y="538003"/>
            <a:ext cx="2044159" cy="3324897"/>
            <a:chOff x="526860" y="192691"/>
            <a:chExt cx="2068777" cy="3107670"/>
          </a:xfrm>
        </p:grpSpPr>
        <p:sp>
          <p:nvSpPr>
            <p:cNvPr id="293" name="Google Shape;293;p3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31"/>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296" name="Google Shape;296;p3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3900" name="Shape 3900"/>
        <p:cNvGrpSpPr/>
        <p:nvPr/>
      </p:nvGrpSpPr>
      <p:grpSpPr>
        <a:xfrm>
          <a:off x="0" y="0"/>
          <a:ext cx="0" cy="0"/>
          <a:chOff x="0" y="0"/>
          <a:chExt cx="0" cy="0"/>
        </a:xfrm>
      </p:grpSpPr>
      <p:pic>
        <p:nvPicPr>
          <p:cNvPr id="3901" name="Google Shape;3901;p300"/>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902" name="Google Shape;3902;p300"/>
          <p:cNvGrpSpPr/>
          <p:nvPr/>
        </p:nvGrpSpPr>
        <p:grpSpPr>
          <a:xfrm>
            <a:off x="-45425" y="-135987"/>
            <a:ext cx="9349700" cy="5279475"/>
            <a:chOff x="583425" y="-63500"/>
            <a:chExt cx="9349700" cy="5279475"/>
          </a:xfrm>
        </p:grpSpPr>
        <p:sp>
          <p:nvSpPr>
            <p:cNvPr id="3903" name="Google Shape;3903;p300"/>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904" name="Google Shape;3904;p300"/>
            <p:cNvGrpSpPr/>
            <p:nvPr/>
          </p:nvGrpSpPr>
          <p:grpSpPr>
            <a:xfrm>
              <a:off x="7181277" y="-63500"/>
              <a:ext cx="412615" cy="501202"/>
              <a:chOff x="7181277" y="-63500"/>
              <a:chExt cx="412615" cy="501202"/>
            </a:xfrm>
          </p:grpSpPr>
          <p:sp>
            <p:nvSpPr>
              <p:cNvPr id="3905" name="Google Shape;3905;p300"/>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00"/>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07" name="Google Shape;3907;p300"/>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908" name="Google Shape;3908;p300"/>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909" name="Google Shape;3909;p300"/>
          <p:cNvGrpSpPr/>
          <p:nvPr/>
        </p:nvGrpSpPr>
        <p:grpSpPr>
          <a:xfrm flipH="1">
            <a:off x="-1915893" y="-1293673"/>
            <a:ext cx="12841904" cy="8702593"/>
            <a:chOff x="-1915893" y="-1293673"/>
            <a:chExt cx="12841904" cy="8702593"/>
          </a:xfrm>
        </p:grpSpPr>
        <p:sp>
          <p:nvSpPr>
            <p:cNvPr id="3910" name="Google Shape;3910;p300"/>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00"/>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00"/>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00"/>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00"/>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00"/>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00"/>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00"/>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00"/>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00"/>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00"/>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00"/>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00"/>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3923" name="Shape 3923"/>
        <p:cNvGrpSpPr/>
        <p:nvPr/>
      </p:nvGrpSpPr>
      <p:grpSpPr>
        <a:xfrm>
          <a:off x="0" y="0"/>
          <a:ext cx="0" cy="0"/>
          <a:chOff x="0" y="0"/>
          <a:chExt cx="0" cy="0"/>
        </a:xfrm>
      </p:grpSpPr>
      <p:pic>
        <p:nvPicPr>
          <p:cNvPr id="3924" name="Google Shape;3924;p30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25" name="Google Shape;3925;p301"/>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26" name="Google Shape;3926;p301"/>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927" name="Google Shape;3927;p301"/>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928" name="Google Shape;3928;p30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0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0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01"/>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01"/>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01"/>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3934" name="Shape 3934"/>
        <p:cNvGrpSpPr/>
        <p:nvPr/>
      </p:nvGrpSpPr>
      <p:grpSpPr>
        <a:xfrm>
          <a:off x="0" y="0"/>
          <a:ext cx="0" cy="0"/>
          <a:chOff x="0" y="0"/>
          <a:chExt cx="0" cy="0"/>
        </a:xfrm>
      </p:grpSpPr>
      <p:pic>
        <p:nvPicPr>
          <p:cNvPr id="3935" name="Google Shape;3935;p30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36" name="Google Shape;3936;p302"/>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37" name="Google Shape;3937;p302"/>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938" name="Google Shape;3938;p302"/>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939" name="Google Shape;3939;p302"/>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940" name="Google Shape;3940;p302"/>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941" name="Google Shape;3941;p302"/>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942" name="Google Shape;3942;p302"/>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943" name="Google Shape;3943;p302"/>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944" name="Google Shape;3944;p302"/>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945" name="Google Shape;3945;p302"/>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946" name="Google Shape;3946;p302"/>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3947" name="Shape 3947"/>
        <p:cNvGrpSpPr/>
        <p:nvPr/>
      </p:nvGrpSpPr>
      <p:grpSpPr>
        <a:xfrm>
          <a:off x="0" y="0"/>
          <a:ext cx="0" cy="0"/>
          <a:chOff x="0" y="0"/>
          <a:chExt cx="0" cy="0"/>
        </a:xfrm>
      </p:grpSpPr>
      <p:pic>
        <p:nvPicPr>
          <p:cNvPr id="3948" name="Google Shape;3948;p303"/>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3949" name="Google Shape;3949;p303"/>
          <p:cNvGrpSpPr/>
          <p:nvPr/>
        </p:nvGrpSpPr>
        <p:grpSpPr>
          <a:xfrm>
            <a:off x="1254025" y="617900"/>
            <a:ext cx="2250830" cy="3661147"/>
            <a:chOff x="526860" y="192691"/>
            <a:chExt cx="2068777" cy="3107670"/>
          </a:xfrm>
        </p:grpSpPr>
        <p:sp>
          <p:nvSpPr>
            <p:cNvPr id="3950" name="Google Shape;3950;p30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0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2" name="Google Shape;3952;p303"/>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953" name="Google Shape;3953;p303"/>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954" name="Google Shape;3954;p303"/>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955" name="Google Shape;3955;p303"/>
          <p:cNvGrpSpPr/>
          <p:nvPr/>
        </p:nvGrpSpPr>
        <p:grpSpPr>
          <a:xfrm flipH="1">
            <a:off x="508027" y="-63500"/>
            <a:ext cx="468757" cy="550028"/>
            <a:chOff x="8114866" y="-63500"/>
            <a:chExt cx="468757" cy="550028"/>
          </a:xfrm>
        </p:grpSpPr>
        <p:sp>
          <p:nvSpPr>
            <p:cNvPr id="3956" name="Google Shape;3956;p303"/>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303"/>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8" name="Google Shape;3958;p30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0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30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303"/>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03"/>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03"/>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4" name="Google Shape;3964;p303"/>
          <p:cNvGrpSpPr/>
          <p:nvPr/>
        </p:nvGrpSpPr>
        <p:grpSpPr>
          <a:xfrm>
            <a:off x="8326275" y="3463982"/>
            <a:ext cx="727535" cy="1710819"/>
            <a:chOff x="8416475" y="3483007"/>
            <a:chExt cx="727535" cy="1710819"/>
          </a:xfrm>
        </p:grpSpPr>
        <p:sp>
          <p:nvSpPr>
            <p:cNvPr id="3965" name="Google Shape;3965;p303"/>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03"/>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03"/>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68" name="Google Shape;3968;p303"/>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2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3969" name="Shape 3969"/>
        <p:cNvGrpSpPr/>
        <p:nvPr/>
      </p:nvGrpSpPr>
      <p:grpSpPr>
        <a:xfrm>
          <a:off x="0" y="0"/>
          <a:ext cx="0" cy="0"/>
          <a:chOff x="0" y="0"/>
          <a:chExt cx="0" cy="0"/>
        </a:xfrm>
      </p:grpSpPr>
      <p:pic>
        <p:nvPicPr>
          <p:cNvPr id="3970" name="Google Shape;3970;p30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71" name="Google Shape;3971;p304"/>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304"/>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04"/>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304"/>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304"/>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04"/>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304"/>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04"/>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04"/>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304"/>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304"/>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304"/>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3983" name="Shape 3983"/>
        <p:cNvGrpSpPr/>
        <p:nvPr/>
      </p:nvGrpSpPr>
      <p:grpSpPr>
        <a:xfrm>
          <a:off x="0" y="0"/>
          <a:ext cx="0" cy="0"/>
          <a:chOff x="0" y="0"/>
          <a:chExt cx="0" cy="0"/>
        </a:xfrm>
      </p:grpSpPr>
      <p:pic>
        <p:nvPicPr>
          <p:cNvPr id="3984" name="Google Shape;3984;p30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85" name="Google Shape;3985;p305"/>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986" name="Google Shape;3986;p305"/>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987" name="Google Shape;3987;p305"/>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988" name="Google Shape;3988;p305"/>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3989" name="Google Shape;3989;p305"/>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3990" name="Google Shape;3990;p305"/>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3991" name="Google Shape;3991;p305"/>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05"/>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05"/>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3994" name="Shape 3994"/>
        <p:cNvGrpSpPr/>
        <p:nvPr/>
      </p:nvGrpSpPr>
      <p:grpSpPr>
        <a:xfrm>
          <a:off x="0" y="0"/>
          <a:ext cx="0" cy="0"/>
          <a:chOff x="0" y="0"/>
          <a:chExt cx="0" cy="0"/>
        </a:xfrm>
      </p:grpSpPr>
      <p:pic>
        <p:nvPicPr>
          <p:cNvPr id="3995" name="Google Shape;3995;p30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96" name="Google Shape;3996;p306"/>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97" name="Google Shape;3997;p306"/>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998" name="Google Shape;3998;p306"/>
          <p:cNvGrpSpPr/>
          <p:nvPr/>
        </p:nvGrpSpPr>
        <p:grpSpPr>
          <a:xfrm>
            <a:off x="568922" y="401363"/>
            <a:ext cx="1926668" cy="3393468"/>
            <a:chOff x="568922" y="401363"/>
            <a:chExt cx="1926668" cy="3393468"/>
          </a:xfrm>
        </p:grpSpPr>
        <p:sp>
          <p:nvSpPr>
            <p:cNvPr id="3999" name="Google Shape;3999;p306"/>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06"/>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1" name="Google Shape;4001;p306"/>
          <p:cNvGrpSpPr/>
          <p:nvPr/>
        </p:nvGrpSpPr>
        <p:grpSpPr>
          <a:xfrm>
            <a:off x="2664147" y="360675"/>
            <a:ext cx="1926668" cy="3393468"/>
            <a:chOff x="2664147" y="360675"/>
            <a:chExt cx="1926668" cy="3393468"/>
          </a:xfrm>
        </p:grpSpPr>
        <p:sp>
          <p:nvSpPr>
            <p:cNvPr id="4002" name="Google Shape;4002;p306"/>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06"/>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4" name="Google Shape;4004;p30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0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0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06"/>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06"/>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06"/>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010" name="Shape 4010"/>
        <p:cNvGrpSpPr/>
        <p:nvPr/>
      </p:nvGrpSpPr>
      <p:grpSpPr>
        <a:xfrm>
          <a:off x="0" y="0"/>
          <a:ext cx="0" cy="0"/>
          <a:chOff x="0" y="0"/>
          <a:chExt cx="0" cy="0"/>
        </a:xfrm>
      </p:grpSpPr>
      <p:pic>
        <p:nvPicPr>
          <p:cNvPr id="4011" name="Google Shape;4011;p30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12" name="Google Shape;4012;p307"/>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013" name="Google Shape;4013;p307"/>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014" name="Google Shape;4014;p307"/>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015" name="Google Shape;4015;p307"/>
          <p:cNvGrpSpPr/>
          <p:nvPr/>
        </p:nvGrpSpPr>
        <p:grpSpPr>
          <a:xfrm>
            <a:off x="5461950" y="522238"/>
            <a:ext cx="2250830" cy="3661147"/>
            <a:chOff x="5401837" y="470183"/>
            <a:chExt cx="2068777" cy="3107670"/>
          </a:xfrm>
        </p:grpSpPr>
        <p:sp>
          <p:nvSpPr>
            <p:cNvPr id="4016" name="Google Shape;4016;p307"/>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07"/>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8" name="Google Shape;4018;p307"/>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307"/>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07"/>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07"/>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307"/>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307"/>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4024" name="Shape 4024"/>
        <p:cNvGrpSpPr/>
        <p:nvPr/>
      </p:nvGrpSpPr>
      <p:grpSpPr>
        <a:xfrm>
          <a:off x="0" y="0"/>
          <a:ext cx="0" cy="0"/>
          <a:chOff x="0" y="0"/>
          <a:chExt cx="0" cy="0"/>
        </a:xfrm>
      </p:grpSpPr>
      <p:pic>
        <p:nvPicPr>
          <p:cNvPr id="4025" name="Google Shape;4025;p30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26" name="Google Shape;4026;p308"/>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308"/>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08"/>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308"/>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030" name="Google Shape;4030;p308"/>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031" name="Google Shape;4031;p308"/>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032" name="Google Shape;4032;p308"/>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033" name="Google Shape;4033;p308"/>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034" name="Google Shape;4034;p308"/>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035" name="Google Shape;4035;p308"/>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036" name="Google Shape;4036;p308"/>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2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4037" name="Shape 4037"/>
        <p:cNvGrpSpPr/>
        <p:nvPr/>
      </p:nvGrpSpPr>
      <p:grpSpPr>
        <a:xfrm>
          <a:off x="0" y="0"/>
          <a:ext cx="0" cy="0"/>
          <a:chOff x="0" y="0"/>
          <a:chExt cx="0" cy="0"/>
        </a:xfrm>
      </p:grpSpPr>
      <p:pic>
        <p:nvPicPr>
          <p:cNvPr id="4038" name="Google Shape;4038;p30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39" name="Google Shape;4039;p309"/>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040" name="Google Shape;4040;p309"/>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1" name="Google Shape;4041;p309"/>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042" name="Google Shape;4042;p309"/>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3" name="Google Shape;4043;p309"/>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309"/>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09"/>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09"/>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09"/>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09"/>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09"/>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09"/>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09"/>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09"/>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09"/>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09"/>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298" name="Shape 298"/>
        <p:cNvGrpSpPr/>
        <p:nvPr/>
      </p:nvGrpSpPr>
      <p:grpSpPr>
        <a:xfrm>
          <a:off x="0" y="0"/>
          <a:ext cx="0" cy="0"/>
          <a:chOff x="0" y="0"/>
          <a:chExt cx="0" cy="0"/>
        </a:xfrm>
      </p:grpSpPr>
      <p:pic>
        <p:nvPicPr>
          <p:cNvPr id="299" name="Google Shape;299;p3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0" name="Google Shape;300;p3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1" name="Google Shape;301;p32"/>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2"/>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2"/>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2"/>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2"/>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4055" name="Shape 4055"/>
        <p:cNvGrpSpPr/>
        <p:nvPr/>
      </p:nvGrpSpPr>
      <p:grpSpPr>
        <a:xfrm>
          <a:off x="0" y="0"/>
          <a:ext cx="0" cy="0"/>
          <a:chOff x="0" y="0"/>
          <a:chExt cx="0" cy="0"/>
        </a:xfrm>
      </p:grpSpPr>
      <p:sp>
        <p:nvSpPr>
          <p:cNvPr id="4056" name="Google Shape;4056;p310"/>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4057" name="Shape 4057"/>
        <p:cNvGrpSpPr/>
        <p:nvPr/>
      </p:nvGrpSpPr>
      <p:grpSpPr>
        <a:xfrm>
          <a:off x="0" y="0"/>
          <a:ext cx="0" cy="0"/>
          <a:chOff x="0" y="0"/>
          <a:chExt cx="0" cy="0"/>
        </a:xfrm>
      </p:grpSpPr>
      <p:sp>
        <p:nvSpPr>
          <p:cNvPr id="4058" name="Google Shape;4058;p31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3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062" name="Shape 4062"/>
        <p:cNvGrpSpPr/>
        <p:nvPr/>
      </p:nvGrpSpPr>
      <p:grpSpPr>
        <a:xfrm>
          <a:off x="0" y="0"/>
          <a:ext cx="0" cy="0"/>
          <a:chOff x="0" y="0"/>
          <a:chExt cx="0" cy="0"/>
        </a:xfrm>
      </p:grpSpPr>
      <p:pic>
        <p:nvPicPr>
          <p:cNvPr id="4063" name="Google Shape;4063;p31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64" name="Google Shape;4064;p313"/>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065" name="Google Shape;4065;p313"/>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066" name="Google Shape;4066;p313"/>
          <p:cNvGrpSpPr/>
          <p:nvPr/>
        </p:nvGrpSpPr>
        <p:grpSpPr>
          <a:xfrm>
            <a:off x="568922" y="401363"/>
            <a:ext cx="1926668" cy="3393468"/>
            <a:chOff x="568922" y="401363"/>
            <a:chExt cx="1926668" cy="3393468"/>
          </a:xfrm>
        </p:grpSpPr>
        <p:sp>
          <p:nvSpPr>
            <p:cNvPr id="4067" name="Google Shape;4067;p313"/>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13"/>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9" name="Google Shape;4069;p313"/>
          <p:cNvGrpSpPr/>
          <p:nvPr/>
        </p:nvGrpSpPr>
        <p:grpSpPr>
          <a:xfrm>
            <a:off x="2664147" y="360675"/>
            <a:ext cx="1926668" cy="3393468"/>
            <a:chOff x="2664147" y="360675"/>
            <a:chExt cx="1926668" cy="3393468"/>
          </a:xfrm>
        </p:grpSpPr>
        <p:sp>
          <p:nvSpPr>
            <p:cNvPr id="4070" name="Google Shape;4070;p313"/>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313"/>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2" name="Google Shape;4072;p31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1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1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313"/>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313"/>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13"/>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78" name="Shape 4078"/>
        <p:cNvGrpSpPr/>
        <p:nvPr/>
      </p:nvGrpSpPr>
      <p:grpSpPr>
        <a:xfrm>
          <a:off x="0" y="0"/>
          <a:ext cx="0" cy="0"/>
          <a:chOff x="0" y="0"/>
          <a:chExt cx="0" cy="0"/>
        </a:xfrm>
      </p:grpSpPr>
      <p:pic>
        <p:nvPicPr>
          <p:cNvPr id="4079" name="Google Shape;4079;p3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80" name="Google Shape;4080;p314"/>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081" name="Google Shape;4081;p314"/>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082" name="Google Shape;4082;p314"/>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083" name="Google Shape;4083;p314"/>
          <p:cNvGrpSpPr/>
          <p:nvPr/>
        </p:nvGrpSpPr>
        <p:grpSpPr>
          <a:xfrm>
            <a:off x="5461950" y="522238"/>
            <a:ext cx="2250830" cy="3661147"/>
            <a:chOff x="5401837" y="470183"/>
            <a:chExt cx="2068777" cy="3107670"/>
          </a:xfrm>
        </p:grpSpPr>
        <p:sp>
          <p:nvSpPr>
            <p:cNvPr id="4084" name="Google Shape;4084;p314"/>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14"/>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6" name="Google Shape;4086;p314"/>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14"/>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14"/>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14"/>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14"/>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14"/>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092" name="Shape 4092"/>
        <p:cNvGrpSpPr/>
        <p:nvPr/>
      </p:nvGrpSpPr>
      <p:grpSpPr>
        <a:xfrm>
          <a:off x="0" y="0"/>
          <a:ext cx="0" cy="0"/>
          <a:chOff x="0" y="0"/>
          <a:chExt cx="0" cy="0"/>
        </a:xfrm>
      </p:grpSpPr>
      <p:pic>
        <p:nvPicPr>
          <p:cNvPr id="4093" name="Google Shape;4093;p3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094" name="Google Shape;4094;p315"/>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95" name="Google Shape;4095;p315"/>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4096" name="Google Shape;4096;p315"/>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15"/>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15"/>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15"/>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15"/>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15"/>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15"/>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15"/>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15"/>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105" name="Shape 4105"/>
        <p:cNvGrpSpPr/>
        <p:nvPr/>
      </p:nvGrpSpPr>
      <p:grpSpPr>
        <a:xfrm>
          <a:off x="0" y="0"/>
          <a:ext cx="0" cy="0"/>
          <a:chOff x="0" y="0"/>
          <a:chExt cx="0" cy="0"/>
        </a:xfrm>
      </p:grpSpPr>
      <p:pic>
        <p:nvPicPr>
          <p:cNvPr id="4106" name="Google Shape;4106;p3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07" name="Google Shape;4107;p316"/>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108" name="Google Shape;4108;p316"/>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09" name="Google Shape;4109;p316"/>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110" name="Google Shape;4110;p316"/>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11" name="Google Shape;4111;p316"/>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16"/>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16"/>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16"/>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16"/>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16"/>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16"/>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16"/>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16"/>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16"/>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16"/>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16"/>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123" name="Shape 4123"/>
        <p:cNvGrpSpPr/>
        <p:nvPr/>
      </p:nvGrpSpPr>
      <p:grpSpPr>
        <a:xfrm>
          <a:off x="0" y="0"/>
          <a:ext cx="0" cy="0"/>
          <a:chOff x="0" y="0"/>
          <a:chExt cx="0" cy="0"/>
        </a:xfrm>
      </p:grpSpPr>
      <p:pic>
        <p:nvPicPr>
          <p:cNvPr id="4124" name="Google Shape;4124;p3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25" name="Google Shape;4125;p31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26" name="Google Shape;4126;p317"/>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17"/>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17"/>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9" name="Google Shape;4129;p317"/>
          <p:cNvGrpSpPr/>
          <p:nvPr/>
        </p:nvGrpSpPr>
        <p:grpSpPr>
          <a:xfrm>
            <a:off x="-1349411" y="3483000"/>
            <a:ext cx="3266586" cy="3306486"/>
            <a:chOff x="-1349411" y="3483000"/>
            <a:chExt cx="3266586" cy="3306486"/>
          </a:xfrm>
        </p:grpSpPr>
        <p:sp>
          <p:nvSpPr>
            <p:cNvPr id="4130" name="Google Shape;4130;p317"/>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17"/>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17"/>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33" name="Shape 4133"/>
        <p:cNvGrpSpPr/>
        <p:nvPr/>
      </p:nvGrpSpPr>
      <p:grpSpPr>
        <a:xfrm>
          <a:off x="0" y="0"/>
          <a:ext cx="0" cy="0"/>
          <a:chOff x="0" y="0"/>
          <a:chExt cx="0" cy="0"/>
        </a:xfrm>
      </p:grpSpPr>
      <p:pic>
        <p:nvPicPr>
          <p:cNvPr id="4134" name="Google Shape;4134;p318"/>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4135" name="Google Shape;4135;p3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36" name="Google Shape;4136;p318"/>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137" name="Google Shape;4137;p318"/>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38" name="Google Shape;4138;p318"/>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139" name="Google Shape;4139;p318"/>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140" name="Google Shape;4140;p318"/>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4141" name="Google Shape;4141;p318"/>
          <p:cNvGrpSpPr/>
          <p:nvPr/>
        </p:nvGrpSpPr>
        <p:grpSpPr>
          <a:xfrm>
            <a:off x="583425" y="-63500"/>
            <a:ext cx="8576750" cy="5229700"/>
            <a:chOff x="583425" y="-63500"/>
            <a:chExt cx="8576750" cy="5229700"/>
          </a:xfrm>
        </p:grpSpPr>
        <p:sp>
          <p:nvSpPr>
            <p:cNvPr id="4142" name="Google Shape;4142;p318"/>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4143" name="Google Shape;4143;p318"/>
            <p:cNvGrpSpPr/>
            <p:nvPr/>
          </p:nvGrpSpPr>
          <p:grpSpPr>
            <a:xfrm>
              <a:off x="7181277" y="-63500"/>
              <a:ext cx="412615" cy="501202"/>
              <a:chOff x="7181277" y="-63500"/>
              <a:chExt cx="412615" cy="501202"/>
            </a:xfrm>
          </p:grpSpPr>
          <p:sp>
            <p:nvSpPr>
              <p:cNvPr id="4144" name="Google Shape;4144;p318"/>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318"/>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46" name="Shape 4146"/>
        <p:cNvGrpSpPr/>
        <p:nvPr/>
      </p:nvGrpSpPr>
      <p:grpSpPr>
        <a:xfrm>
          <a:off x="0" y="0"/>
          <a:ext cx="0" cy="0"/>
          <a:chOff x="0" y="0"/>
          <a:chExt cx="0" cy="0"/>
        </a:xfrm>
      </p:grpSpPr>
      <p:pic>
        <p:nvPicPr>
          <p:cNvPr id="4147" name="Google Shape;4147;p3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48" name="Google Shape;4148;p319"/>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4149" name="Google Shape;4149;p319"/>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319"/>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319"/>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4152" name="Google Shape;4152;p319"/>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4153" name="Google Shape;4153;p319"/>
          <p:cNvGrpSpPr/>
          <p:nvPr/>
        </p:nvGrpSpPr>
        <p:grpSpPr>
          <a:xfrm>
            <a:off x="157975" y="195325"/>
            <a:ext cx="2250830" cy="3661147"/>
            <a:chOff x="526860" y="192691"/>
            <a:chExt cx="2068777" cy="3107670"/>
          </a:xfrm>
        </p:grpSpPr>
        <p:sp>
          <p:nvSpPr>
            <p:cNvPr id="4154" name="Google Shape;4154;p31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31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319"/>
          <p:cNvGrpSpPr/>
          <p:nvPr/>
        </p:nvGrpSpPr>
        <p:grpSpPr>
          <a:xfrm>
            <a:off x="6619100" y="278500"/>
            <a:ext cx="2250830" cy="3661147"/>
            <a:chOff x="526860" y="192691"/>
            <a:chExt cx="2068777" cy="3107670"/>
          </a:xfrm>
        </p:grpSpPr>
        <p:sp>
          <p:nvSpPr>
            <p:cNvPr id="4157" name="Google Shape;4157;p31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31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59" name="Shape 4159"/>
        <p:cNvGrpSpPr/>
        <p:nvPr/>
      </p:nvGrpSpPr>
      <p:grpSpPr>
        <a:xfrm>
          <a:off x="0" y="0"/>
          <a:ext cx="0" cy="0"/>
          <a:chOff x="0" y="0"/>
          <a:chExt cx="0" cy="0"/>
        </a:xfrm>
      </p:grpSpPr>
      <p:pic>
        <p:nvPicPr>
          <p:cNvPr id="4160" name="Google Shape;4160;p3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61" name="Google Shape;4161;p320"/>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320"/>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320"/>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320"/>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165" name="Google Shape;4165;p320"/>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166" name="Google Shape;4166;p320"/>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167" name="Google Shape;4167;p320"/>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168" name="Google Shape;4168;p320"/>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169" name="Google Shape;4169;p320"/>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170" name="Google Shape;4170;p320"/>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171" name="Google Shape;4171;p320"/>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07" name="Shape 307"/>
        <p:cNvGrpSpPr/>
        <p:nvPr/>
      </p:nvGrpSpPr>
      <p:grpSpPr>
        <a:xfrm>
          <a:off x="0" y="0"/>
          <a:ext cx="0" cy="0"/>
          <a:chOff x="0" y="0"/>
          <a:chExt cx="0" cy="0"/>
        </a:xfrm>
      </p:grpSpPr>
      <p:pic>
        <p:nvPicPr>
          <p:cNvPr id="308" name="Google Shape;308;p3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09" name="Google Shape;309;p33"/>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310" name="Google Shape;310;p33"/>
          <p:cNvGrpSpPr/>
          <p:nvPr/>
        </p:nvGrpSpPr>
        <p:grpSpPr>
          <a:xfrm>
            <a:off x="8114866" y="-63500"/>
            <a:ext cx="468757" cy="550028"/>
            <a:chOff x="8114866" y="-63500"/>
            <a:chExt cx="468757" cy="550028"/>
          </a:xfrm>
        </p:grpSpPr>
        <p:sp>
          <p:nvSpPr>
            <p:cNvPr id="311" name="Google Shape;311;p33"/>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 name="Google Shape;313;p33"/>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14" name="Google Shape;314;p33"/>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15" name="Google Shape;315;p33"/>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16" name="Google Shape;316;p33"/>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317" name="Google Shape;317;p33"/>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318" name="Google Shape;318;p33"/>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72" name="Shape 4172"/>
        <p:cNvGrpSpPr/>
        <p:nvPr/>
      </p:nvGrpSpPr>
      <p:grpSpPr>
        <a:xfrm>
          <a:off x="0" y="0"/>
          <a:ext cx="0" cy="0"/>
          <a:chOff x="0" y="0"/>
          <a:chExt cx="0" cy="0"/>
        </a:xfrm>
      </p:grpSpPr>
      <p:sp>
        <p:nvSpPr>
          <p:cNvPr id="4173" name="Google Shape;4173;p321"/>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74" name="Shape 4174"/>
        <p:cNvGrpSpPr/>
        <p:nvPr/>
      </p:nvGrpSpPr>
      <p:grpSpPr>
        <a:xfrm>
          <a:off x="0" y="0"/>
          <a:ext cx="0" cy="0"/>
          <a:chOff x="0" y="0"/>
          <a:chExt cx="0" cy="0"/>
        </a:xfrm>
      </p:grpSpPr>
      <p:pic>
        <p:nvPicPr>
          <p:cNvPr id="4175" name="Google Shape;4175;p32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76" name="Google Shape;4176;p322"/>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4177" name="Google Shape;4177;p322"/>
          <p:cNvGrpSpPr/>
          <p:nvPr/>
        </p:nvGrpSpPr>
        <p:grpSpPr>
          <a:xfrm>
            <a:off x="905066" y="-63500"/>
            <a:ext cx="468757" cy="550028"/>
            <a:chOff x="905066" y="-63500"/>
            <a:chExt cx="468757" cy="550028"/>
          </a:xfrm>
        </p:grpSpPr>
        <p:sp>
          <p:nvSpPr>
            <p:cNvPr id="4178" name="Google Shape;4178;p322"/>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322"/>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0" name="Google Shape;4180;p322"/>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181" name="Google Shape;4181;p322"/>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3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182" name="Shape 4182"/>
        <p:cNvGrpSpPr/>
        <p:nvPr/>
      </p:nvGrpSpPr>
      <p:grpSpPr>
        <a:xfrm>
          <a:off x="0" y="0"/>
          <a:ext cx="0" cy="0"/>
          <a:chOff x="0" y="0"/>
          <a:chExt cx="0" cy="0"/>
        </a:xfrm>
      </p:grpSpPr>
    </p:spTree>
  </p:cSld>
  <p:clrMapOvr>
    <a:masterClrMapping/>
  </p:clrMapOvr>
</p:sldLayout>
</file>

<file path=ppt/slideLayouts/slideLayout3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183" name="Shape 4183"/>
        <p:cNvGrpSpPr/>
        <p:nvPr/>
      </p:nvGrpSpPr>
      <p:grpSpPr>
        <a:xfrm>
          <a:off x="0" y="0"/>
          <a:ext cx="0" cy="0"/>
          <a:chOff x="0" y="0"/>
          <a:chExt cx="0" cy="0"/>
        </a:xfrm>
      </p:grpSpPr>
      <p:pic>
        <p:nvPicPr>
          <p:cNvPr id="4184" name="Google Shape;4184;p32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185" name="Google Shape;4185;p324"/>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186" name="Google Shape;4186;p324"/>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187" name="Google Shape;4187;p324"/>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188" name="Google Shape;4188;p324"/>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89" name="Google Shape;4189;p324"/>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190" name="Google Shape;4190;p324"/>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191" name="Google Shape;4191;p324"/>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92" name="Google Shape;4192;p324"/>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193" name="Google Shape;4193;p324"/>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194" name="Google Shape;4194;p324"/>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195" name="Google Shape;4195;p324"/>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96" name="Google Shape;4196;p324"/>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97" name="Google Shape;4197;p324"/>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198" name="Google Shape;4198;p32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32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32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324"/>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324"/>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324"/>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204" name="Shape 4204"/>
        <p:cNvGrpSpPr/>
        <p:nvPr/>
      </p:nvGrpSpPr>
      <p:grpSpPr>
        <a:xfrm>
          <a:off x="0" y="0"/>
          <a:ext cx="0" cy="0"/>
          <a:chOff x="0" y="0"/>
          <a:chExt cx="0" cy="0"/>
        </a:xfrm>
      </p:grpSpPr>
      <p:pic>
        <p:nvPicPr>
          <p:cNvPr id="4205" name="Google Shape;4205;p32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06" name="Google Shape;4206;p325"/>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07" name="Google Shape;4207;p325"/>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08" name="Google Shape;4208;p325"/>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09" name="Google Shape;4209;p325"/>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10" name="Google Shape;4210;p325"/>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11" name="Google Shape;4211;p325"/>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12" name="Google Shape;4212;p325"/>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13" name="Google Shape;4213;p325"/>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325"/>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325"/>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325"/>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325"/>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325"/>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325"/>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325"/>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325"/>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325"/>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325"/>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325"/>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225" name="Shape 4225"/>
        <p:cNvGrpSpPr/>
        <p:nvPr/>
      </p:nvGrpSpPr>
      <p:grpSpPr>
        <a:xfrm>
          <a:off x="0" y="0"/>
          <a:ext cx="0" cy="0"/>
          <a:chOff x="0" y="0"/>
          <a:chExt cx="0" cy="0"/>
        </a:xfrm>
      </p:grpSpPr>
      <p:pic>
        <p:nvPicPr>
          <p:cNvPr id="4226" name="Google Shape;4226;p3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27" name="Google Shape;4227;p32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28" name="Google Shape;4228;p326"/>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229" name="Google Shape;4229;p326"/>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30" name="Google Shape;4230;p326"/>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231" name="Google Shape;4231;p326"/>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32" name="Google Shape;4232;p326"/>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233" name="Google Shape;4233;p326"/>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34" name="Google Shape;4234;p326"/>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235" name="Google Shape;4235;p326"/>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236" name="Google Shape;4236;p326"/>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326"/>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326"/>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326"/>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326"/>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326"/>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326"/>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326"/>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326"/>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326"/>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326"/>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326"/>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248" name="Shape 4248"/>
        <p:cNvGrpSpPr/>
        <p:nvPr/>
      </p:nvGrpSpPr>
      <p:grpSpPr>
        <a:xfrm>
          <a:off x="0" y="0"/>
          <a:ext cx="0" cy="0"/>
          <a:chOff x="0" y="0"/>
          <a:chExt cx="0" cy="0"/>
        </a:xfrm>
      </p:grpSpPr>
      <p:pic>
        <p:nvPicPr>
          <p:cNvPr id="4249" name="Google Shape;4249;p3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50" name="Google Shape;4250;p32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51" name="Google Shape;4251;p327"/>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52" name="Google Shape;4252;p327"/>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3" name="Google Shape;4253;p327"/>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54" name="Google Shape;4254;p327"/>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5" name="Google Shape;4255;p327"/>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56" name="Google Shape;4256;p327"/>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7" name="Google Shape;4257;p327"/>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58" name="Google Shape;4258;p327"/>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9" name="Google Shape;4259;p327"/>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60" name="Google Shape;4260;p327"/>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61" name="Google Shape;4261;p327"/>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262" name="Google Shape;4262;p327"/>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63" name="Google Shape;4263;p327"/>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264" name="Google Shape;4264;p327"/>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265" name="Google Shape;4265;p327"/>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266" name="Google Shape;4266;p327"/>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267" name="Google Shape;4267;p327"/>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268" name="Google Shape;4268;p327"/>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269" name="Google Shape;4269;p327"/>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327"/>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327"/>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4272" name="Shape 4272"/>
        <p:cNvGrpSpPr/>
        <p:nvPr/>
      </p:nvGrpSpPr>
      <p:grpSpPr>
        <a:xfrm>
          <a:off x="0" y="0"/>
          <a:ext cx="0" cy="0"/>
          <a:chOff x="0" y="0"/>
          <a:chExt cx="0" cy="0"/>
        </a:xfrm>
      </p:grpSpPr>
      <p:pic>
        <p:nvPicPr>
          <p:cNvPr id="4273" name="Google Shape;4273;p3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74" name="Google Shape;4274;p328"/>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275" name="Google Shape;4275;p328"/>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4276" name="Google Shape;4276;p328"/>
          <p:cNvGrpSpPr/>
          <p:nvPr/>
        </p:nvGrpSpPr>
        <p:grpSpPr>
          <a:xfrm>
            <a:off x="126196" y="538003"/>
            <a:ext cx="2044159" cy="3324897"/>
            <a:chOff x="526860" y="192691"/>
            <a:chExt cx="2068777" cy="3107670"/>
          </a:xfrm>
        </p:grpSpPr>
        <p:sp>
          <p:nvSpPr>
            <p:cNvPr id="4277" name="Google Shape;4277;p32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32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9" name="Google Shape;4279;p328"/>
          <p:cNvGrpSpPr/>
          <p:nvPr/>
        </p:nvGrpSpPr>
        <p:grpSpPr>
          <a:xfrm>
            <a:off x="6929946" y="538003"/>
            <a:ext cx="2044159" cy="3324897"/>
            <a:chOff x="526860" y="192691"/>
            <a:chExt cx="2068777" cy="3107670"/>
          </a:xfrm>
        </p:grpSpPr>
        <p:sp>
          <p:nvSpPr>
            <p:cNvPr id="4280" name="Google Shape;4280;p32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32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2" name="Google Shape;4282;p328"/>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4283" name="Google Shape;4283;p328"/>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328"/>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4285" name="Shape 4285"/>
        <p:cNvGrpSpPr/>
        <p:nvPr/>
      </p:nvGrpSpPr>
      <p:grpSpPr>
        <a:xfrm>
          <a:off x="0" y="0"/>
          <a:ext cx="0" cy="0"/>
          <a:chOff x="0" y="0"/>
          <a:chExt cx="0" cy="0"/>
        </a:xfrm>
      </p:grpSpPr>
      <p:pic>
        <p:nvPicPr>
          <p:cNvPr id="4286" name="Google Shape;4286;p3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87" name="Google Shape;4287;p32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288" name="Google Shape;4288;p329"/>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329"/>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329"/>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329"/>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329"/>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329"/>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4294" name="Shape 4294"/>
        <p:cNvGrpSpPr/>
        <p:nvPr/>
      </p:nvGrpSpPr>
      <p:grpSpPr>
        <a:xfrm>
          <a:off x="0" y="0"/>
          <a:ext cx="0" cy="0"/>
          <a:chOff x="0" y="0"/>
          <a:chExt cx="0" cy="0"/>
        </a:xfrm>
      </p:grpSpPr>
      <p:pic>
        <p:nvPicPr>
          <p:cNvPr id="4295" name="Google Shape;4295;p3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96" name="Google Shape;4296;p330"/>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4297" name="Google Shape;4297;p330"/>
          <p:cNvGrpSpPr/>
          <p:nvPr/>
        </p:nvGrpSpPr>
        <p:grpSpPr>
          <a:xfrm>
            <a:off x="8114866" y="-63500"/>
            <a:ext cx="468757" cy="550028"/>
            <a:chOff x="8114866" y="-63500"/>
            <a:chExt cx="468757" cy="550028"/>
          </a:xfrm>
        </p:grpSpPr>
        <p:sp>
          <p:nvSpPr>
            <p:cNvPr id="4298" name="Google Shape;4298;p330"/>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330"/>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0" name="Google Shape;4300;p330"/>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301" name="Google Shape;4301;p330"/>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4302" name="Google Shape;4302;p330"/>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303" name="Google Shape;4303;p330"/>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4304" name="Google Shape;4304;p330"/>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305" name="Google Shape;4305;p330"/>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319" name="Shape 319"/>
        <p:cNvGrpSpPr/>
        <p:nvPr/>
      </p:nvGrpSpPr>
      <p:grpSpPr>
        <a:xfrm>
          <a:off x="0" y="0"/>
          <a:ext cx="0" cy="0"/>
          <a:chOff x="0" y="0"/>
          <a:chExt cx="0" cy="0"/>
        </a:xfrm>
      </p:grpSpPr>
      <p:pic>
        <p:nvPicPr>
          <p:cNvPr id="320" name="Google Shape;320;p3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21" name="Google Shape;321;p34"/>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322" name="Google Shape;322;p34"/>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323" name="Google Shape;323;p34"/>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324" name="Google Shape;324;p34"/>
          <p:cNvGrpSpPr/>
          <p:nvPr/>
        </p:nvGrpSpPr>
        <p:grpSpPr>
          <a:xfrm>
            <a:off x="6256027" y="-63500"/>
            <a:ext cx="412615" cy="501202"/>
            <a:chOff x="6620227" y="-63500"/>
            <a:chExt cx="412615" cy="501202"/>
          </a:xfrm>
        </p:grpSpPr>
        <p:sp>
          <p:nvSpPr>
            <p:cNvPr id="325" name="Google Shape;325;p34"/>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4"/>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 name="Google Shape;327;p34"/>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28" name="Google Shape;328;p34"/>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29" name="Google Shape;329;p34"/>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330" name="Google Shape;330;p34"/>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31" name="Google Shape;331;p34"/>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32" name="Google Shape;332;p34"/>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4306" name="Shape 4306"/>
        <p:cNvGrpSpPr/>
        <p:nvPr/>
      </p:nvGrpSpPr>
      <p:grpSpPr>
        <a:xfrm>
          <a:off x="0" y="0"/>
          <a:ext cx="0" cy="0"/>
          <a:chOff x="0" y="0"/>
          <a:chExt cx="0" cy="0"/>
        </a:xfrm>
      </p:grpSpPr>
      <p:pic>
        <p:nvPicPr>
          <p:cNvPr id="4307" name="Google Shape;4307;p33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308" name="Google Shape;4308;p331"/>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4309" name="Google Shape;4309;p331"/>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310" name="Google Shape;4310;p331"/>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4311" name="Google Shape;4311;p331"/>
          <p:cNvGrpSpPr/>
          <p:nvPr/>
        </p:nvGrpSpPr>
        <p:grpSpPr>
          <a:xfrm>
            <a:off x="6256027" y="-63500"/>
            <a:ext cx="412615" cy="501202"/>
            <a:chOff x="6620227" y="-63500"/>
            <a:chExt cx="412615" cy="501202"/>
          </a:xfrm>
        </p:grpSpPr>
        <p:sp>
          <p:nvSpPr>
            <p:cNvPr id="4312" name="Google Shape;4312;p331"/>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331"/>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14" name="Google Shape;4314;p331"/>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315" name="Google Shape;4315;p331"/>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316" name="Google Shape;4316;p331"/>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317" name="Google Shape;4317;p331"/>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318" name="Google Shape;4318;p331"/>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319" name="Google Shape;4319;p331"/>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4320" name="Shape 4320"/>
        <p:cNvGrpSpPr/>
        <p:nvPr/>
      </p:nvGrpSpPr>
      <p:grpSpPr>
        <a:xfrm>
          <a:off x="0" y="0"/>
          <a:ext cx="0" cy="0"/>
          <a:chOff x="0" y="0"/>
          <a:chExt cx="0" cy="0"/>
        </a:xfrm>
      </p:grpSpPr>
      <p:pic>
        <p:nvPicPr>
          <p:cNvPr id="4321" name="Google Shape;4321;p332"/>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4322" name="Google Shape;4322;p332"/>
          <p:cNvGrpSpPr/>
          <p:nvPr/>
        </p:nvGrpSpPr>
        <p:grpSpPr>
          <a:xfrm flipH="1">
            <a:off x="-45425" y="-67787"/>
            <a:ext cx="9349700" cy="5279475"/>
            <a:chOff x="583425" y="-63500"/>
            <a:chExt cx="9349700" cy="5279475"/>
          </a:xfrm>
        </p:grpSpPr>
        <p:sp>
          <p:nvSpPr>
            <p:cNvPr id="4323" name="Google Shape;4323;p332"/>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4324" name="Google Shape;4324;p332"/>
            <p:cNvGrpSpPr/>
            <p:nvPr/>
          </p:nvGrpSpPr>
          <p:grpSpPr>
            <a:xfrm>
              <a:off x="7181277" y="-63500"/>
              <a:ext cx="412615" cy="501202"/>
              <a:chOff x="7181277" y="-63500"/>
              <a:chExt cx="412615" cy="501202"/>
            </a:xfrm>
          </p:grpSpPr>
          <p:sp>
            <p:nvSpPr>
              <p:cNvPr id="4325" name="Google Shape;4325;p332"/>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332"/>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27" name="Google Shape;4327;p332"/>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4328" name="Google Shape;4328;p332"/>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4329" name="Google Shape;4329;p332"/>
          <p:cNvGrpSpPr/>
          <p:nvPr/>
        </p:nvGrpSpPr>
        <p:grpSpPr>
          <a:xfrm>
            <a:off x="-1915893" y="-1293673"/>
            <a:ext cx="12841904" cy="8702593"/>
            <a:chOff x="-1915893" y="-1293673"/>
            <a:chExt cx="12841904" cy="8702593"/>
          </a:xfrm>
        </p:grpSpPr>
        <p:sp>
          <p:nvSpPr>
            <p:cNvPr id="4330" name="Google Shape;4330;p332"/>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332"/>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332"/>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332"/>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332"/>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332"/>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332"/>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332"/>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332"/>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332"/>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332"/>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332"/>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332"/>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4343" name="Shape 4343"/>
        <p:cNvGrpSpPr/>
        <p:nvPr/>
      </p:nvGrpSpPr>
      <p:grpSpPr>
        <a:xfrm>
          <a:off x="0" y="0"/>
          <a:ext cx="0" cy="0"/>
          <a:chOff x="0" y="0"/>
          <a:chExt cx="0" cy="0"/>
        </a:xfrm>
      </p:grpSpPr>
      <p:pic>
        <p:nvPicPr>
          <p:cNvPr id="4344" name="Google Shape;4344;p333"/>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4345" name="Google Shape;4345;p333"/>
          <p:cNvGrpSpPr/>
          <p:nvPr/>
        </p:nvGrpSpPr>
        <p:grpSpPr>
          <a:xfrm>
            <a:off x="-45425" y="-135987"/>
            <a:ext cx="9349700" cy="5279475"/>
            <a:chOff x="583425" y="-63500"/>
            <a:chExt cx="9349700" cy="5279475"/>
          </a:xfrm>
        </p:grpSpPr>
        <p:sp>
          <p:nvSpPr>
            <p:cNvPr id="4346" name="Google Shape;4346;p333"/>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4347" name="Google Shape;4347;p333"/>
            <p:cNvGrpSpPr/>
            <p:nvPr/>
          </p:nvGrpSpPr>
          <p:grpSpPr>
            <a:xfrm>
              <a:off x="7181277" y="-63500"/>
              <a:ext cx="412615" cy="501202"/>
              <a:chOff x="7181277" y="-63500"/>
              <a:chExt cx="412615" cy="501202"/>
            </a:xfrm>
          </p:grpSpPr>
          <p:sp>
            <p:nvSpPr>
              <p:cNvPr id="4348" name="Google Shape;4348;p333"/>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333"/>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50" name="Google Shape;4350;p333"/>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4351" name="Google Shape;4351;p333"/>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4352" name="Google Shape;4352;p333"/>
          <p:cNvGrpSpPr/>
          <p:nvPr/>
        </p:nvGrpSpPr>
        <p:grpSpPr>
          <a:xfrm flipH="1">
            <a:off x="-1915893" y="-1293673"/>
            <a:ext cx="12841904" cy="8702593"/>
            <a:chOff x="-1915893" y="-1293673"/>
            <a:chExt cx="12841904" cy="8702593"/>
          </a:xfrm>
        </p:grpSpPr>
        <p:sp>
          <p:nvSpPr>
            <p:cNvPr id="4353" name="Google Shape;4353;p333"/>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333"/>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333"/>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333"/>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333"/>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333"/>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333"/>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333"/>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333"/>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333"/>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333"/>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333"/>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333"/>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4366" name="Shape 4366"/>
        <p:cNvGrpSpPr/>
        <p:nvPr/>
      </p:nvGrpSpPr>
      <p:grpSpPr>
        <a:xfrm>
          <a:off x="0" y="0"/>
          <a:ext cx="0" cy="0"/>
          <a:chOff x="0" y="0"/>
          <a:chExt cx="0" cy="0"/>
        </a:xfrm>
      </p:grpSpPr>
      <p:pic>
        <p:nvPicPr>
          <p:cNvPr id="4367" name="Google Shape;4367;p33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368" name="Google Shape;4368;p334"/>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69" name="Google Shape;4369;p334"/>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370" name="Google Shape;4370;p334"/>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371" name="Google Shape;4371;p33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33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33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334"/>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334"/>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334"/>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4377" name="Shape 4377"/>
        <p:cNvGrpSpPr/>
        <p:nvPr/>
      </p:nvGrpSpPr>
      <p:grpSpPr>
        <a:xfrm>
          <a:off x="0" y="0"/>
          <a:ext cx="0" cy="0"/>
          <a:chOff x="0" y="0"/>
          <a:chExt cx="0" cy="0"/>
        </a:xfrm>
      </p:grpSpPr>
      <p:pic>
        <p:nvPicPr>
          <p:cNvPr id="4378" name="Google Shape;4378;p33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379" name="Google Shape;4379;p335"/>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80" name="Google Shape;4380;p335"/>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381" name="Google Shape;4381;p335"/>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382" name="Google Shape;4382;p335"/>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383" name="Google Shape;4383;p335"/>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384" name="Google Shape;4384;p335"/>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385" name="Google Shape;4385;p335"/>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386" name="Google Shape;4386;p335"/>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387" name="Google Shape;4387;p335"/>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388" name="Google Shape;4388;p335"/>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389" name="Google Shape;4389;p335"/>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4390" name="Shape 4390"/>
        <p:cNvGrpSpPr/>
        <p:nvPr/>
      </p:nvGrpSpPr>
      <p:grpSpPr>
        <a:xfrm>
          <a:off x="0" y="0"/>
          <a:ext cx="0" cy="0"/>
          <a:chOff x="0" y="0"/>
          <a:chExt cx="0" cy="0"/>
        </a:xfrm>
      </p:grpSpPr>
      <p:pic>
        <p:nvPicPr>
          <p:cNvPr id="4391" name="Google Shape;4391;p336"/>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4392" name="Google Shape;4392;p336"/>
          <p:cNvGrpSpPr/>
          <p:nvPr/>
        </p:nvGrpSpPr>
        <p:grpSpPr>
          <a:xfrm>
            <a:off x="1254025" y="617900"/>
            <a:ext cx="2250830" cy="3661147"/>
            <a:chOff x="526860" y="192691"/>
            <a:chExt cx="2068777" cy="3107670"/>
          </a:xfrm>
        </p:grpSpPr>
        <p:sp>
          <p:nvSpPr>
            <p:cNvPr id="4393" name="Google Shape;4393;p33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33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95" name="Google Shape;4395;p336"/>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396" name="Google Shape;4396;p336"/>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397" name="Google Shape;4397;p336"/>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4398" name="Google Shape;4398;p336"/>
          <p:cNvGrpSpPr/>
          <p:nvPr/>
        </p:nvGrpSpPr>
        <p:grpSpPr>
          <a:xfrm flipH="1">
            <a:off x="508027" y="-63500"/>
            <a:ext cx="468757" cy="550028"/>
            <a:chOff x="8114866" y="-63500"/>
            <a:chExt cx="468757" cy="550028"/>
          </a:xfrm>
        </p:grpSpPr>
        <p:sp>
          <p:nvSpPr>
            <p:cNvPr id="4399" name="Google Shape;4399;p336"/>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336"/>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1" name="Google Shape;4401;p33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33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33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336"/>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336"/>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336"/>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7" name="Google Shape;4407;p336"/>
          <p:cNvGrpSpPr/>
          <p:nvPr/>
        </p:nvGrpSpPr>
        <p:grpSpPr>
          <a:xfrm>
            <a:off x="8326275" y="3463982"/>
            <a:ext cx="727535" cy="1710819"/>
            <a:chOff x="8416475" y="3483007"/>
            <a:chExt cx="727535" cy="1710819"/>
          </a:xfrm>
        </p:grpSpPr>
        <p:sp>
          <p:nvSpPr>
            <p:cNvPr id="4408" name="Google Shape;4408;p336"/>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336"/>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336"/>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1" name="Google Shape;4411;p336"/>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3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412" name="Shape 4412"/>
        <p:cNvGrpSpPr/>
        <p:nvPr/>
      </p:nvGrpSpPr>
      <p:grpSpPr>
        <a:xfrm>
          <a:off x="0" y="0"/>
          <a:ext cx="0" cy="0"/>
          <a:chOff x="0" y="0"/>
          <a:chExt cx="0" cy="0"/>
        </a:xfrm>
      </p:grpSpPr>
      <p:pic>
        <p:nvPicPr>
          <p:cNvPr id="4413" name="Google Shape;4413;p33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14" name="Google Shape;4414;p337"/>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337"/>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337"/>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337"/>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337"/>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337"/>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337"/>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337"/>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337"/>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337"/>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337"/>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337"/>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426" name="Shape 4426"/>
        <p:cNvGrpSpPr/>
        <p:nvPr/>
      </p:nvGrpSpPr>
      <p:grpSpPr>
        <a:xfrm>
          <a:off x="0" y="0"/>
          <a:ext cx="0" cy="0"/>
          <a:chOff x="0" y="0"/>
          <a:chExt cx="0" cy="0"/>
        </a:xfrm>
      </p:grpSpPr>
      <p:pic>
        <p:nvPicPr>
          <p:cNvPr id="4427" name="Google Shape;4427;p3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28" name="Google Shape;4428;p338"/>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429" name="Google Shape;4429;p338"/>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430" name="Google Shape;4430;p338"/>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431" name="Google Shape;4431;p338"/>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432" name="Google Shape;4432;p338"/>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433" name="Google Shape;4433;p338"/>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434" name="Google Shape;4434;p338"/>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338"/>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338"/>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4437" name="Shape 4437"/>
        <p:cNvGrpSpPr/>
        <p:nvPr/>
      </p:nvGrpSpPr>
      <p:grpSpPr>
        <a:xfrm>
          <a:off x="0" y="0"/>
          <a:ext cx="0" cy="0"/>
          <a:chOff x="0" y="0"/>
          <a:chExt cx="0" cy="0"/>
        </a:xfrm>
      </p:grpSpPr>
      <p:pic>
        <p:nvPicPr>
          <p:cNvPr id="4438" name="Google Shape;4438;p33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39" name="Google Shape;4439;p339"/>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440" name="Google Shape;4440;p339"/>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441" name="Google Shape;4441;p339"/>
          <p:cNvGrpSpPr/>
          <p:nvPr/>
        </p:nvGrpSpPr>
        <p:grpSpPr>
          <a:xfrm>
            <a:off x="568922" y="401363"/>
            <a:ext cx="1926668" cy="3393468"/>
            <a:chOff x="568922" y="401363"/>
            <a:chExt cx="1926668" cy="3393468"/>
          </a:xfrm>
        </p:grpSpPr>
        <p:sp>
          <p:nvSpPr>
            <p:cNvPr id="4442" name="Google Shape;4442;p339"/>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339"/>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339"/>
          <p:cNvGrpSpPr/>
          <p:nvPr/>
        </p:nvGrpSpPr>
        <p:grpSpPr>
          <a:xfrm>
            <a:off x="2664147" y="360675"/>
            <a:ext cx="1926668" cy="3393468"/>
            <a:chOff x="2664147" y="360675"/>
            <a:chExt cx="1926668" cy="3393468"/>
          </a:xfrm>
        </p:grpSpPr>
        <p:sp>
          <p:nvSpPr>
            <p:cNvPr id="4445" name="Google Shape;4445;p339"/>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339"/>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7" name="Google Shape;4447;p33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33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33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339"/>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339"/>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339"/>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453" name="Shape 4453"/>
        <p:cNvGrpSpPr/>
        <p:nvPr/>
      </p:nvGrpSpPr>
      <p:grpSpPr>
        <a:xfrm>
          <a:off x="0" y="0"/>
          <a:ext cx="0" cy="0"/>
          <a:chOff x="0" y="0"/>
          <a:chExt cx="0" cy="0"/>
        </a:xfrm>
      </p:grpSpPr>
      <p:pic>
        <p:nvPicPr>
          <p:cNvPr id="4454" name="Google Shape;4454;p3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55" name="Google Shape;4455;p340"/>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456" name="Google Shape;4456;p340"/>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457" name="Google Shape;4457;p340"/>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458" name="Google Shape;4458;p340"/>
          <p:cNvGrpSpPr/>
          <p:nvPr/>
        </p:nvGrpSpPr>
        <p:grpSpPr>
          <a:xfrm>
            <a:off x="5461950" y="522238"/>
            <a:ext cx="2250830" cy="3661147"/>
            <a:chOff x="5401837" y="470183"/>
            <a:chExt cx="2068777" cy="3107670"/>
          </a:xfrm>
        </p:grpSpPr>
        <p:sp>
          <p:nvSpPr>
            <p:cNvPr id="4459" name="Google Shape;4459;p340"/>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340"/>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61" name="Google Shape;4461;p340"/>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340"/>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340"/>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340"/>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340"/>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340"/>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333" name="Shape 333"/>
        <p:cNvGrpSpPr/>
        <p:nvPr/>
      </p:nvGrpSpPr>
      <p:grpSpPr>
        <a:xfrm>
          <a:off x="0" y="0"/>
          <a:ext cx="0" cy="0"/>
          <a:chOff x="0" y="0"/>
          <a:chExt cx="0" cy="0"/>
        </a:xfrm>
      </p:grpSpPr>
      <p:pic>
        <p:nvPicPr>
          <p:cNvPr id="334" name="Google Shape;334;p35"/>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35" name="Google Shape;335;p35"/>
          <p:cNvGrpSpPr/>
          <p:nvPr/>
        </p:nvGrpSpPr>
        <p:grpSpPr>
          <a:xfrm flipH="1">
            <a:off x="-45425" y="-67787"/>
            <a:ext cx="9349700" cy="5279475"/>
            <a:chOff x="583425" y="-63500"/>
            <a:chExt cx="9349700" cy="5279475"/>
          </a:xfrm>
        </p:grpSpPr>
        <p:sp>
          <p:nvSpPr>
            <p:cNvPr id="336" name="Google Shape;336;p35"/>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37" name="Google Shape;337;p35"/>
            <p:cNvGrpSpPr/>
            <p:nvPr/>
          </p:nvGrpSpPr>
          <p:grpSpPr>
            <a:xfrm>
              <a:off x="7181277" y="-63500"/>
              <a:ext cx="412615" cy="501202"/>
              <a:chOff x="7181277" y="-63500"/>
              <a:chExt cx="412615" cy="501202"/>
            </a:xfrm>
          </p:grpSpPr>
          <p:sp>
            <p:nvSpPr>
              <p:cNvPr id="338" name="Google Shape;338;p35"/>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5"/>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0" name="Google Shape;340;p35"/>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41" name="Google Shape;341;p35"/>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42" name="Google Shape;342;p35"/>
          <p:cNvGrpSpPr/>
          <p:nvPr/>
        </p:nvGrpSpPr>
        <p:grpSpPr>
          <a:xfrm>
            <a:off x="-1915893" y="-1293673"/>
            <a:ext cx="12841904" cy="8702593"/>
            <a:chOff x="-1915893" y="-1293673"/>
            <a:chExt cx="12841904" cy="8702593"/>
          </a:xfrm>
        </p:grpSpPr>
        <p:sp>
          <p:nvSpPr>
            <p:cNvPr id="343" name="Google Shape;343;p35"/>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5"/>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5"/>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5"/>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5"/>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5"/>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5"/>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5"/>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5"/>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5"/>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5"/>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5"/>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5"/>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4467" name="Shape 4467"/>
        <p:cNvGrpSpPr/>
        <p:nvPr/>
      </p:nvGrpSpPr>
      <p:grpSpPr>
        <a:xfrm>
          <a:off x="0" y="0"/>
          <a:ext cx="0" cy="0"/>
          <a:chOff x="0" y="0"/>
          <a:chExt cx="0" cy="0"/>
        </a:xfrm>
      </p:grpSpPr>
      <p:pic>
        <p:nvPicPr>
          <p:cNvPr id="4468" name="Google Shape;4468;p34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69" name="Google Shape;4469;p341"/>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341"/>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341"/>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341"/>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473" name="Google Shape;4473;p341"/>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474" name="Google Shape;4474;p341"/>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475" name="Google Shape;4475;p341"/>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476" name="Google Shape;4476;p341"/>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477" name="Google Shape;4477;p341"/>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478" name="Google Shape;4478;p341"/>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479" name="Google Shape;4479;p341"/>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4480" name="Shape 4480"/>
        <p:cNvGrpSpPr/>
        <p:nvPr/>
      </p:nvGrpSpPr>
      <p:grpSpPr>
        <a:xfrm>
          <a:off x="0" y="0"/>
          <a:ext cx="0" cy="0"/>
          <a:chOff x="0" y="0"/>
          <a:chExt cx="0" cy="0"/>
        </a:xfrm>
      </p:grpSpPr>
      <p:pic>
        <p:nvPicPr>
          <p:cNvPr id="4481" name="Google Shape;4481;p34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82" name="Google Shape;4482;p342"/>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483" name="Google Shape;4483;p342"/>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84" name="Google Shape;4484;p342"/>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485" name="Google Shape;4485;p342"/>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86" name="Google Shape;4486;p342"/>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342"/>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342"/>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342"/>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342"/>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342"/>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342"/>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342"/>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342"/>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342"/>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342"/>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342"/>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4498" name="Shape 4498"/>
        <p:cNvGrpSpPr/>
        <p:nvPr/>
      </p:nvGrpSpPr>
      <p:grpSpPr>
        <a:xfrm>
          <a:off x="0" y="0"/>
          <a:ext cx="0" cy="0"/>
          <a:chOff x="0" y="0"/>
          <a:chExt cx="0" cy="0"/>
        </a:xfrm>
      </p:grpSpPr>
      <p:sp>
        <p:nvSpPr>
          <p:cNvPr id="4499" name="Google Shape;4499;p343"/>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4500" name="Shape 4500"/>
        <p:cNvGrpSpPr/>
        <p:nvPr/>
      </p:nvGrpSpPr>
      <p:grpSpPr>
        <a:xfrm>
          <a:off x="0" y="0"/>
          <a:ext cx="0" cy="0"/>
          <a:chOff x="0" y="0"/>
          <a:chExt cx="0" cy="0"/>
        </a:xfrm>
      </p:grpSpPr>
      <p:sp>
        <p:nvSpPr>
          <p:cNvPr id="4501" name="Google Shape;4501;p34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3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505" name="Shape 4505"/>
        <p:cNvGrpSpPr/>
        <p:nvPr/>
      </p:nvGrpSpPr>
      <p:grpSpPr>
        <a:xfrm>
          <a:off x="0" y="0"/>
          <a:ext cx="0" cy="0"/>
          <a:chOff x="0" y="0"/>
          <a:chExt cx="0" cy="0"/>
        </a:xfrm>
      </p:grpSpPr>
      <p:pic>
        <p:nvPicPr>
          <p:cNvPr id="4506" name="Google Shape;4506;p34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07" name="Google Shape;4507;p346"/>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08" name="Google Shape;4508;p346"/>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09" name="Google Shape;4509;p346"/>
          <p:cNvGrpSpPr/>
          <p:nvPr/>
        </p:nvGrpSpPr>
        <p:grpSpPr>
          <a:xfrm>
            <a:off x="568922" y="401363"/>
            <a:ext cx="1926668" cy="3393468"/>
            <a:chOff x="568922" y="401363"/>
            <a:chExt cx="1926668" cy="3393468"/>
          </a:xfrm>
        </p:grpSpPr>
        <p:sp>
          <p:nvSpPr>
            <p:cNvPr id="4510" name="Google Shape;4510;p346"/>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346"/>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2" name="Google Shape;4512;p346"/>
          <p:cNvGrpSpPr/>
          <p:nvPr/>
        </p:nvGrpSpPr>
        <p:grpSpPr>
          <a:xfrm>
            <a:off x="2664147" y="360675"/>
            <a:ext cx="1926668" cy="3393468"/>
            <a:chOff x="2664147" y="360675"/>
            <a:chExt cx="1926668" cy="3393468"/>
          </a:xfrm>
        </p:grpSpPr>
        <p:sp>
          <p:nvSpPr>
            <p:cNvPr id="4513" name="Google Shape;4513;p346"/>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346"/>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5" name="Google Shape;4515;p34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34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34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346"/>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346"/>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346"/>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521" name="Shape 4521"/>
        <p:cNvGrpSpPr/>
        <p:nvPr/>
      </p:nvGrpSpPr>
      <p:grpSpPr>
        <a:xfrm>
          <a:off x="0" y="0"/>
          <a:ext cx="0" cy="0"/>
          <a:chOff x="0" y="0"/>
          <a:chExt cx="0" cy="0"/>
        </a:xfrm>
      </p:grpSpPr>
      <p:pic>
        <p:nvPicPr>
          <p:cNvPr id="4522" name="Google Shape;4522;p34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23" name="Google Shape;4523;p347"/>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524" name="Google Shape;4524;p347"/>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525" name="Google Shape;4525;p347"/>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526" name="Google Shape;4526;p347"/>
          <p:cNvGrpSpPr/>
          <p:nvPr/>
        </p:nvGrpSpPr>
        <p:grpSpPr>
          <a:xfrm>
            <a:off x="5461950" y="522238"/>
            <a:ext cx="2250830" cy="3661147"/>
            <a:chOff x="5401837" y="470183"/>
            <a:chExt cx="2068777" cy="3107670"/>
          </a:xfrm>
        </p:grpSpPr>
        <p:sp>
          <p:nvSpPr>
            <p:cNvPr id="4527" name="Google Shape;4527;p347"/>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347"/>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9" name="Google Shape;4529;p347"/>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347"/>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347"/>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347"/>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347"/>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347"/>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35" name="Shape 4535"/>
        <p:cNvGrpSpPr/>
        <p:nvPr/>
      </p:nvGrpSpPr>
      <p:grpSpPr>
        <a:xfrm>
          <a:off x="0" y="0"/>
          <a:ext cx="0" cy="0"/>
          <a:chOff x="0" y="0"/>
          <a:chExt cx="0" cy="0"/>
        </a:xfrm>
      </p:grpSpPr>
      <p:pic>
        <p:nvPicPr>
          <p:cNvPr id="4536" name="Google Shape;4536;p34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37" name="Google Shape;4537;p348"/>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38" name="Google Shape;4538;p348"/>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4539" name="Google Shape;4539;p348"/>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348"/>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348"/>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348"/>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348"/>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348"/>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348"/>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348"/>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348"/>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548" name="Shape 4548"/>
        <p:cNvGrpSpPr/>
        <p:nvPr/>
      </p:nvGrpSpPr>
      <p:grpSpPr>
        <a:xfrm>
          <a:off x="0" y="0"/>
          <a:ext cx="0" cy="0"/>
          <a:chOff x="0" y="0"/>
          <a:chExt cx="0" cy="0"/>
        </a:xfrm>
      </p:grpSpPr>
      <p:pic>
        <p:nvPicPr>
          <p:cNvPr id="4549" name="Google Shape;4549;p3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50" name="Google Shape;4550;p349"/>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551" name="Google Shape;4551;p349"/>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52" name="Google Shape;4552;p349"/>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553" name="Google Shape;4553;p349"/>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54" name="Google Shape;4554;p349"/>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349"/>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349"/>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349"/>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349"/>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349"/>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349"/>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349"/>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349"/>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349"/>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349"/>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349"/>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66" name="Shape 4566"/>
        <p:cNvGrpSpPr/>
        <p:nvPr/>
      </p:nvGrpSpPr>
      <p:grpSpPr>
        <a:xfrm>
          <a:off x="0" y="0"/>
          <a:ext cx="0" cy="0"/>
          <a:chOff x="0" y="0"/>
          <a:chExt cx="0" cy="0"/>
        </a:xfrm>
      </p:grpSpPr>
      <p:pic>
        <p:nvPicPr>
          <p:cNvPr id="4567" name="Google Shape;4567;p3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68" name="Google Shape;4568;p35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69" name="Google Shape;4569;p350"/>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350"/>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350"/>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72" name="Google Shape;4572;p350"/>
          <p:cNvGrpSpPr/>
          <p:nvPr/>
        </p:nvGrpSpPr>
        <p:grpSpPr>
          <a:xfrm>
            <a:off x="-1349411" y="3483000"/>
            <a:ext cx="3266586" cy="3306486"/>
            <a:chOff x="-1349411" y="3483000"/>
            <a:chExt cx="3266586" cy="3306486"/>
          </a:xfrm>
        </p:grpSpPr>
        <p:sp>
          <p:nvSpPr>
            <p:cNvPr id="4573" name="Google Shape;4573;p350"/>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350"/>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350"/>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576" name="Shape 4576"/>
        <p:cNvGrpSpPr/>
        <p:nvPr/>
      </p:nvGrpSpPr>
      <p:grpSpPr>
        <a:xfrm>
          <a:off x="0" y="0"/>
          <a:ext cx="0" cy="0"/>
          <a:chOff x="0" y="0"/>
          <a:chExt cx="0" cy="0"/>
        </a:xfrm>
      </p:grpSpPr>
      <p:pic>
        <p:nvPicPr>
          <p:cNvPr id="4577" name="Google Shape;4577;p351"/>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4578" name="Google Shape;4578;p3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79" name="Google Shape;4579;p351"/>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580" name="Google Shape;4580;p351"/>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81" name="Google Shape;4581;p351"/>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582" name="Google Shape;4582;p351"/>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583" name="Google Shape;4583;p351"/>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4584" name="Google Shape;4584;p351"/>
          <p:cNvGrpSpPr/>
          <p:nvPr/>
        </p:nvGrpSpPr>
        <p:grpSpPr>
          <a:xfrm>
            <a:off x="583425" y="-63500"/>
            <a:ext cx="8576750" cy="5229700"/>
            <a:chOff x="583425" y="-63500"/>
            <a:chExt cx="8576750" cy="5229700"/>
          </a:xfrm>
        </p:grpSpPr>
        <p:sp>
          <p:nvSpPr>
            <p:cNvPr id="4585" name="Google Shape;4585;p351"/>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4586" name="Google Shape;4586;p351"/>
            <p:cNvGrpSpPr/>
            <p:nvPr/>
          </p:nvGrpSpPr>
          <p:grpSpPr>
            <a:xfrm>
              <a:off x="7181277" y="-63500"/>
              <a:ext cx="412615" cy="501202"/>
              <a:chOff x="7181277" y="-63500"/>
              <a:chExt cx="412615" cy="501202"/>
            </a:xfrm>
          </p:grpSpPr>
          <p:sp>
            <p:nvSpPr>
              <p:cNvPr id="4587" name="Google Shape;4587;p35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35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356" name="Shape 356"/>
        <p:cNvGrpSpPr/>
        <p:nvPr/>
      </p:nvGrpSpPr>
      <p:grpSpPr>
        <a:xfrm>
          <a:off x="0" y="0"/>
          <a:ext cx="0" cy="0"/>
          <a:chOff x="0" y="0"/>
          <a:chExt cx="0" cy="0"/>
        </a:xfrm>
      </p:grpSpPr>
      <p:pic>
        <p:nvPicPr>
          <p:cNvPr id="357" name="Google Shape;357;p36"/>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358" name="Google Shape;358;p36"/>
          <p:cNvGrpSpPr/>
          <p:nvPr/>
        </p:nvGrpSpPr>
        <p:grpSpPr>
          <a:xfrm>
            <a:off x="-45425" y="-135987"/>
            <a:ext cx="9349700" cy="5279475"/>
            <a:chOff x="583425" y="-63500"/>
            <a:chExt cx="9349700" cy="5279475"/>
          </a:xfrm>
        </p:grpSpPr>
        <p:sp>
          <p:nvSpPr>
            <p:cNvPr id="359" name="Google Shape;359;p36"/>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360" name="Google Shape;360;p36"/>
            <p:cNvGrpSpPr/>
            <p:nvPr/>
          </p:nvGrpSpPr>
          <p:grpSpPr>
            <a:xfrm>
              <a:off x="7181277" y="-63500"/>
              <a:ext cx="412615" cy="501202"/>
              <a:chOff x="7181277" y="-63500"/>
              <a:chExt cx="412615" cy="501202"/>
            </a:xfrm>
          </p:grpSpPr>
          <p:sp>
            <p:nvSpPr>
              <p:cNvPr id="361" name="Google Shape;361;p36"/>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3" name="Google Shape;363;p36"/>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364" name="Google Shape;364;p36"/>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365" name="Google Shape;365;p36"/>
          <p:cNvGrpSpPr/>
          <p:nvPr/>
        </p:nvGrpSpPr>
        <p:grpSpPr>
          <a:xfrm flipH="1">
            <a:off x="-1915893" y="-1293673"/>
            <a:ext cx="12841904" cy="8702593"/>
            <a:chOff x="-1915893" y="-1293673"/>
            <a:chExt cx="12841904" cy="8702593"/>
          </a:xfrm>
        </p:grpSpPr>
        <p:sp>
          <p:nvSpPr>
            <p:cNvPr id="366" name="Google Shape;366;p36"/>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89" name="Shape 4589"/>
        <p:cNvGrpSpPr/>
        <p:nvPr/>
      </p:nvGrpSpPr>
      <p:grpSpPr>
        <a:xfrm>
          <a:off x="0" y="0"/>
          <a:ext cx="0" cy="0"/>
          <a:chOff x="0" y="0"/>
          <a:chExt cx="0" cy="0"/>
        </a:xfrm>
      </p:grpSpPr>
      <p:pic>
        <p:nvPicPr>
          <p:cNvPr id="4590" name="Google Shape;4590;p35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91" name="Google Shape;4591;p352"/>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4592" name="Google Shape;4592;p352"/>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352"/>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352"/>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4595" name="Google Shape;4595;p352"/>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4596" name="Google Shape;4596;p352"/>
          <p:cNvGrpSpPr/>
          <p:nvPr/>
        </p:nvGrpSpPr>
        <p:grpSpPr>
          <a:xfrm>
            <a:off x="157975" y="195325"/>
            <a:ext cx="2250830" cy="3661147"/>
            <a:chOff x="526860" y="192691"/>
            <a:chExt cx="2068777" cy="3107670"/>
          </a:xfrm>
        </p:grpSpPr>
        <p:sp>
          <p:nvSpPr>
            <p:cNvPr id="4597" name="Google Shape;4597;p35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35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352"/>
          <p:cNvGrpSpPr/>
          <p:nvPr/>
        </p:nvGrpSpPr>
        <p:grpSpPr>
          <a:xfrm>
            <a:off x="6619100" y="278500"/>
            <a:ext cx="2250830" cy="3661147"/>
            <a:chOff x="526860" y="192691"/>
            <a:chExt cx="2068777" cy="3107670"/>
          </a:xfrm>
        </p:grpSpPr>
        <p:sp>
          <p:nvSpPr>
            <p:cNvPr id="4600" name="Google Shape;4600;p35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35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02" name="Shape 4602"/>
        <p:cNvGrpSpPr/>
        <p:nvPr/>
      </p:nvGrpSpPr>
      <p:grpSpPr>
        <a:xfrm>
          <a:off x="0" y="0"/>
          <a:ext cx="0" cy="0"/>
          <a:chOff x="0" y="0"/>
          <a:chExt cx="0" cy="0"/>
        </a:xfrm>
      </p:grpSpPr>
      <p:pic>
        <p:nvPicPr>
          <p:cNvPr id="4603" name="Google Shape;4603;p35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04" name="Google Shape;4604;p353"/>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353"/>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353"/>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353"/>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608" name="Google Shape;4608;p353"/>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609" name="Google Shape;4609;p353"/>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610" name="Google Shape;4610;p353"/>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611" name="Google Shape;4611;p353"/>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612" name="Google Shape;4612;p353"/>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613" name="Google Shape;4613;p353"/>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614" name="Google Shape;4614;p353"/>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15" name="Shape 4615"/>
        <p:cNvGrpSpPr/>
        <p:nvPr/>
      </p:nvGrpSpPr>
      <p:grpSpPr>
        <a:xfrm>
          <a:off x="0" y="0"/>
          <a:ext cx="0" cy="0"/>
          <a:chOff x="0" y="0"/>
          <a:chExt cx="0" cy="0"/>
        </a:xfrm>
      </p:grpSpPr>
      <p:sp>
        <p:nvSpPr>
          <p:cNvPr id="4616" name="Google Shape;4616;p354"/>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17" name="Shape 4617"/>
        <p:cNvGrpSpPr/>
        <p:nvPr/>
      </p:nvGrpSpPr>
      <p:grpSpPr>
        <a:xfrm>
          <a:off x="0" y="0"/>
          <a:ext cx="0" cy="0"/>
          <a:chOff x="0" y="0"/>
          <a:chExt cx="0" cy="0"/>
        </a:xfrm>
      </p:grpSpPr>
      <p:pic>
        <p:nvPicPr>
          <p:cNvPr id="4618" name="Google Shape;4618;p35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19" name="Google Shape;4619;p355"/>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4620" name="Google Shape;4620;p355"/>
          <p:cNvGrpSpPr/>
          <p:nvPr/>
        </p:nvGrpSpPr>
        <p:grpSpPr>
          <a:xfrm>
            <a:off x="905066" y="-63500"/>
            <a:ext cx="468757" cy="550028"/>
            <a:chOff x="905066" y="-63500"/>
            <a:chExt cx="468757" cy="550028"/>
          </a:xfrm>
        </p:grpSpPr>
        <p:sp>
          <p:nvSpPr>
            <p:cNvPr id="4621" name="Google Shape;4621;p355"/>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355"/>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3" name="Google Shape;4623;p355"/>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24" name="Google Shape;4624;p355"/>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3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625" name="Shape 4625"/>
        <p:cNvGrpSpPr/>
        <p:nvPr/>
      </p:nvGrpSpPr>
      <p:grpSpPr>
        <a:xfrm>
          <a:off x="0" y="0"/>
          <a:ext cx="0" cy="0"/>
          <a:chOff x="0" y="0"/>
          <a:chExt cx="0" cy="0"/>
        </a:xfrm>
      </p:grpSpPr>
    </p:spTree>
  </p:cSld>
  <p:clrMapOvr>
    <a:masterClrMapping/>
  </p:clrMapOvr>
</p:sldLayout>
</file>

<file path=ppt/slideLayouts/slideLayout3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4626" name="Shape 4626"/>
        <p:cNvGrpSpPr/>
        <p:nvPr/>
      </p:nvGrpSpPr>
      <p:grpSpPr>
        <a:xfrm>
          <a:off x="0" y="0"/>
          <a:ext cx="0" cy="0"/>
          <a:chOff x="0" y="0"/>
          <a:chExt cx="0" cy="0"/>
        </a:xfrm>
      </p:grpSpPr>
      <p:pic>
        <p:nvPicPr>
          <p:cNvPr id="4627" name="Google Shape;4627;p35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28" name="Google Shape;4628;p357"/>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629" name="Google Shape;4629;p357"/>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630" name="Google Shape;4630;p357"/>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631" name="Google Shape;4631;p357"/>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632" name="Google Shape;4632;p357"/>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633" name="Google Shape;4633;p357"/>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4634" name="Google Shape;4634;p357"/>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635" name="Google Shape;4635;p357"/>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636" name="Google Shape;4636;p357"/>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637" name="Google Shape;4637;p357"/>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4638" name="Google Shape;4638;p357"/>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39" name="Google Shape;4639;p357"/>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640" name="Google Shape;4640;p357"/>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4641" name="Google Shape;4641;p35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35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35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357"/>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357"/>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357"/>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647" name="Shape 4647"/>
        <p:cNvGrpSpPr/>
        <p:nvPr/>
      </p:nvGrpSpPr>
      <p:grpSpPr>
        <a:xfrm>
          <a:off x="0" y="0"/>
          <a:ext cx="0" cy="0"/>
          <a:chOff x="0" y="0"/>
          <a:chExt cx="0" cy="0"/>
        </a:xfrm>
      </p:grpSpPr>
      <p:pic>
        <p:nvPicPr>
          <p:cNvPr id="4648" name="Google Shape;4648;p35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49" name="Google Shape;4649;p358"/>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50" name="Google Shape;4650;p358"/>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51" name="Google Shape;4651;p358"/>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52" name="Google Shape;4652;p358"/>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53" name="Google Shape;4653;p358"/>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54" name="Google Shape;4654;p358"/>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55" name="Google Shape;4655;p358"/>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56" name="Google Shape;4656;p358"/>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358"/>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358"/>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358"/>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358"/>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358"/>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358"/>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358"/>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358"/>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358"/>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358"/>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358"/>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668" name="Shape 4668"/>
        <p:cNvGrpSpPr/>
        <p:nvPr/>
      </p:nvGrpSpPr>
      <p:grpSpPr>
        <a:xfrm>
          <a:off x="0" y="0"/>
          <a:ext cx="0" cy="0"/>
          <a:chOff x="0" y="0"/>
          <a:chExt cx="0" cy="0"/>
        </a:xfrm>
      </p:grpSpPr>
      <p:pic>
        <p:nvPicPr>
          <p:cNvPr id="4669" name="Google Shape;4669;p35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70" name="Google Shape;4670;p35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71" name="Google Shape;4671;p359"/>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672" name="Google Shape;4672;p359"/>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73" name="Google Shape;4673;p359"/>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674" name="Google Shape;4674;p359"/>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75" name="Google Shape;4675;p359"/>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676" name="Google Shape;4676;p359"/>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77" name="Google Shape;4677;p359"/>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678" name="Google Shape;4678;p359"/>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4679" name="Google Shape;4679;p359"/>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59"/>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359"/>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359"/>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359"/>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59"/>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59"/>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59"/>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59"/>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59"/>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59"/>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59"/>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691" name="Shape 4691"/>
        <p:cNvGrpSpPr/>
        <p:nvPr/>
      </p:nvGrpSpPr>
      <p:grpSpPr>
        <a:xfrm>
          <a:off x="0" y="0"/>
          <a:ext cx="0" cy="0"/>
          <a:chOff x="0" y="0"/>
          <a:chExt cx="0" cy="0"/>
        </a:xfrm>
      </p:grpSpPr>
      <p:pic>
        <p:nvPicPr>
          <p:cNvPr id="4692" name="Google Shape;4692;p3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93" name="Google Shape;4693;p36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694" name="Google Shape;4694;p360"/>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95" name="Google Shape;4695;p360"/>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6" name="Google Shape;4696;p360"/>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97" name="Google Shape;4697;p360"/>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8" name="Google Shape;4698;p360"/>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699" name="Google Shape;4699;p360"/>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00" name="Google Shape;4700;p360"/>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701" name="Google Shape;4701;p360"/>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02" name="Google Shape;4702;p360"/>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703" name="Google Shape;4703;p360"/>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04" name="Google Shape;4704;p360"/>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705" name="Google Shape;4705;p360"/>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06" name="Google Shape;4706;p360"/>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707" name="Google Shape;4707;p360"/>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708" name="Google Shape;4708;p360"/>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709" name="Google Shape;4709;p360"/>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710" name="Google Shape;4710;p360"/>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711" name="Google Shape;4711;p360"/>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712" name="Google Shape;4712;p360"/>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60"/>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60"/>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4715" name="Shape 4715"/>
        <p:cNvGrpSpPr/>
        <p:nvPr/>
      </p:nvGrpSpPr>
      <p:grpSpPr>
        <a:xfrm>
          <a:off x="0" y="0"/>
          <a:ext cx="0" cy="0"/>
          <a:chOff x="0" y="0"/>
          <a:chExt cx="0" cy="0"/>
        </a:xfrm>
      </p:grpSpPr>
      <p:pic>
        <p:nvPicPr>
          <p:cNvPr id="4716" name="Google Shape;4716;p3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717" name="Google Shape;4717;p361"/>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718" name="Google Shape;4718;p361"/>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4719" name="Google Shape;4719;p361"/>
          <p:cNvGrpSpPr/>
          <p:nvPr/>
        </p:nvGrpSpPr>
        <p:grpSpPr>
          <a:xfrm>
            <a:off x="126196" y="538003"/>
            <a:ext cx="2044159" cy="3324897"/>
            <a:chOff x="526860" y="192691"/>
            <a:chExt cx="2068777" cy="3107670"/>
          </a:xfrm>
        </p:grpSpPr>
        <p:sp>
          <p:nvSpPr>
            <p:cNvPr id="4720" name="Google Shape;4720;p36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6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361"/>
          <p:cNvGrpSpPr/>
          <p:nvPr/>
        </p:nvGrpSpPr>
        <p:grpSpPr>
          <a:xfrm>
            <a:off x="6929946" y="538003"/>
            <a:ext cx="2044159" cy="3324897"/>
            <a:chOff x="526860" y="192691"/>
            <a:chExt cx="2068777" cy="3107670"/>
          </a:xfrm>
        </p:grpSpPr>
        <p:sp>
          <p:nvSpPr>
            <p:cNvPr id="4723" name="Google Shape;4723;p36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6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5" name="Google Shape;4725;p361"/>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4726" name="Google Shape;4726;p36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6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379" name="Shape 379"/>
        <p:cNvGrpSpPr/>
        <p:nvPr/>
      </p:nvGrpSpPr>
      <p:grpSpPr>
        <a:xfrm>
          <a:off x="0" y="0"/>
          <a:ext cx="0" cy="0"/>
          <a:chOff x="0" y="0"/>
          <a:chExt cx="0" cy="0"/>
        </a:xfrm>
      </p:grpSpPr>
      <p:pic>
        <p:nvPicPr>
          <p:cNvPr id="380" name="Google Shape;380;p3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81" name="Google Shape;381;p37"/>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2" name="Google Shape;382;p37"/>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83" name="Google Shape;383;p37"/>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84" name="Google Shape;384;p3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7"/>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7"/>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7"/>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4728" name="Shape 4728"/>
        <p:cNvGrpSpPr/>
        <p:nvPr/>
      </p:nvGrpSpPr>
      <p:grpSpPr>
        <a:xfrm>
          <a:off x="0" y="0"/>
          <a:ext cx="0" cy="0"/>
          <a:chOff x="0" y="0"/>
          <a:chExt cx="0" cy="0"/>
        </a:xfrm>
      </p:grpSpPr>
      <p:pic>
        <p:nvPicPr>
          <p:cNvPr id="4729" name="Google Shape;4729;p3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730" name="Google Shape;4730;p36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731" name="Google Shape;4731;p362"/>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62"/>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62"/>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62"/>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62"/>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62"/>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4737" name="Shape 4737"/>
        <p:cNvGrpSpPr/>
        <p:nvPr/>
      </p:nvGrpSpPr>
      <p:grpSpPr>
        <a:xfrm>
          <a:off x="0" y="0"/>
          <a:ext cx="0" cy="0"/>
          <a:chOff x="0" y="0"/>
          <a:chExt cx="0" cy="0"/>
        </a:xfrm>
      </p:grpSpPr>
      <p:pic>
        <p:nvPicPr>
          <p:cNvPr id="4738" name="Google Shape;4738;p36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739" name="Google Shape;4739;p363"/>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4740" name="Google Shape;4740;p363"/>
          <p:cNvGrpSpPr/>
          <p:nvPr/>
        </p:nvGrpSpPr>
        <p:grpSpPr>
          <a:xfrm>
            <a:off x="8114866" y="-63500"/>
            <a:ext cx="468757" cy="550028"/>
            <a:chOff x="8114866" y="-63500"/>
            <a:chExt cx="468757" cy="550028"/>
          </a:xfrm>
        </p:grpSpPr>
        <p:sp>
          <p:nvSpPr>
            <p:cNvPr id="4741" name="Google Shape;4741;p363"/>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63"/>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3" name="Google Shape;4743;p363"/>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744" name="Google Shape;4744;p363"/>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4745" name="Google Shape;4745;p363"/>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746" name="Google Shape;4746;p363"/>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4747" name="Google Shape;4747;p363"/>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4748" name="Google Shape;4748;p363"/>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4749" name="Shape 4749"/>
        <p:cNvGrpSpPr/>
        <p:nvPr/>
      </p:nvGrpSpPr>
      <p:grpSpPr>
        <a:xfrm>
          <a:off x="0" y="0"/>
          <a:ext cx="0" cy="0"/>
          <a:chOff x="0" y="0"/>
          <a:chExt cx="0" cy="0"/>
        </a:xfrm>
      </p:grpSpPr>
      <p:pic>
        <p:nvPicPr>
          <p:cNvPr id="4750" name="Google Shape;4750;p36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751" name="Google Shape;4751;p364"/>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4752" name="Google Shape;4752;p364"/>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753" name="Google Shape;4753;p364"/>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4754" name="Google Shape;4754;p364"/>
          <p:cNvGrpSpPr/>
          <p:nvPr/>
        </p:nvGrpSpPr>
        <p:grpSpPr>
          <a:xfrm>
            <a:off x="6256027" y="-63500"/>
            <a:ext cx="412615" cy="501202"/>
            <a:chOff x="6620227" y="-63500"/>
            <a:chExt cx="412615" cy="501202"/>
          </a:xfrm>
        </p:grpSpPr>
        <p:sp>
          <p:nvSpPr>
            <p:cNvPr id="4755" name="Google Shape;4755;p364"/>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364"/>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7" name="Google Shape;4757;p364"/>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758" name="Google Shape;4758;p364"/>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759" name="Google Shape;4759;p364"/>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760" name="Google Shape;4760;p364"/>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761" name="Google Shape;4761;p364"/>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762" name="Google Shape;4762;p364"/>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4763" name="Shape 4763"/>
        <p:cNvGrpSpPr/>
        <p:nvPr/>
      </p:nvGrpSpPr>
      <p:grpSpPr>
        <a:xfrm>
          <a:off x="0" y="0"/>
          <a:ext cx="0" cy="0"/>
          <a:chOff x="0" y="0"/>
          <a:chExt cx="0" cy="0"/>
        </a:xfrm>
      </p:grpSpPr>
      <p:pic>
        <p:nvPicPr>
          <p:cNvPr id="4764" name="Google Shape;4764;p365"/>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4765" name="Google Shape;4765;p365"/>
          <p:cNvGrpSpPr/>
          <p:nvPr/>
        </p:nvGrpSpPr>
        <p:grpSpPr>
          <a:xfrm flipH="1">
            <a:off x="-45425" y="-67787"/>
            <a:ext cx="9349700" cy="5279475"/>
            <a:chOff x="583425" y="-63500"/>
            <a:chExt cx="9349700" cy="5279475"/>
          </a:xfrm>
        </p:grpSpPr>
        <p:sp>
          <p:nvSpPr>
            <p:cNvPr id="4766" name="Google Shape;4766;p365"/>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4767" name="Google Shape;4767;p365"/>
            <p:cNvGrpSpPr/>
            <p:nvPr/>
          </p:nvGrpSpPr>
          <p:grpSpPr>
            <a:xfrm>
              <a:off x="7181277" y="-63500"/>
              <a:ext cx="412615" cy="501202"/>
              <a:chOff x="7181277" y="-63500"/>
              <a:chExt cx="412615" cy="501202"/>
            </a:xfrm>
          </p:grpSpPr>
          <p:sp>
            <p:nvSpPr>
              <p:cNvPr id="4768" name="Google Shape;4768;p365"/>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65"/>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70" name="Google Shape;4770;p365"/>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4771" name="Google Shape;4771;p365"/>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4772" name="Google Shape;4772;p365"/>
          <p:cNvGrpSpPr/>
          <p:nvPr/>
        </p:nvGrpSpPr>
        <p:grpSpPr>
          <a:xfrm>
            <a:off x="-1915893" y="-1293673"/>
            <a:ext cx="12841904" cy="8702593"/>
            <a:chOff x="-1915893" y="-1293673"/>
            <a:chExt cx="12841904" cy="8702593"/>
          </a:xfrm>
        </p:grpSpPr>
        <p:sp>
          <p:nvSpPr>
            <p:cNvPr id="4773" name="Google Shape;4773;p365"/>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65"/>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65"/>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65"/>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65"/>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65"/>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65"/>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65"/>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65"/>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65"/>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65"/>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65"/>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65"/>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4786" name="Shape 4786"/>
        <p:cNvGrpSpPr/>
        <p:nvPr/>
      </p:nvGrpSpPr>
      <p:grpSpPr>
        <a:xfrm>
          <a:off x="0" y="0"/>
          <a:ext cx="0" cy="0"/>
          <a:chOff x="0" y="0"/>
          <a:chExt cx="0" cy="0"/>
        </a:xfrm>
      </p:grpSpPr>
      <p:pic>
        <p:nvPicPr>
          <p:cNvPr id="4787" name="Google Shape;4787;p366"/>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4788" name="Google Shape;4788;p366"/>
          <p:cNvGrpSpPr/>
          <p:nvPr/>
        </p:nvGrpSpPr>
        <p:grpSpPr>
          <a:xfrm>
            <a:off x="-45425" y="-135987"/>
            <a:ext cx="9349700" cy="5279475"/>
            <a:chOff x="583425" y="-63500"/>
            <a:chExt cx="9349700" cy="5279475"/>
          </a:xfrm>
        </p:grpSpPr>
        <p:sp>
          <p:nvSpPr>
            <p:cNvPr id="4789" name="Google Shape;4789;p366"/>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4790" name="Google Shape;4790;p366"/>
            <p:cNvGrpSpPr/>
            <p:nvPr/>
          </p:nvGrpSpPr>
          <p:grpSpPr>
            <a:xfrm>
              <a:off x="7181277" y="-63500"/>
              <a:ext cx="412615" cy="501202"/>
              <a:chOff x="7181277" y="-63500"/>
              <a:chExt cx="412615" cy="501202"/>
            </a:xfrm>
          </p:grpSpPr>
          <p:sp>
            <p:nvSpPr>
              <p:cNvPr id="4791" name="Google Shape;4791;p366"/>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366"/>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93" name="Google Shape;4793;p366"/>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4794" name="Google Shape;4794;p366"/>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4795" name="Google Shape;4795;p366"/>
          <p:cNvGrpSpPr/>
          <p:nvPr/>
        </p:nvGrpSpPr>
        <p:grpSpPr>
          <a:xfrm flipH="1">
            <a:off x="-1915893" y="-1293673"/>
            <a:ext cx="12841904" cy="8702593"/>
            <a:chOff x="-1915893" y="-1293673"/>
            <a:chExt cx="12841904" cy="8702593"/>
          </a:xfrm>
        </p:grpSpPr>
        <p:sp>
          <p:nvSpPr>
            <p:cNvPr id="4796" name="Google Shape;4796;p366"/>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66"/>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66"/>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66"/>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66"/>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66"/>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66"/>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66"/>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66"/>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66"/>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66"/>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66"/>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66"/>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4809" name="Shape 4809"/>
        <p:cNvGrpSpPr/>
        <p:nvPr/>
      </p:nvGrpSpPr>
      <p:grpSpPr>
        <a:xfrm>
          <a:off x="0" y="0"/>
          <a:ext cx="0" cy="0"/>
          <a:chOff x="0" y="0"/>
          <a:chExt cx="0" cy="0"/>
        </a:xfrm>
      </p:grpSpPr>
      <p:pic>
        <p:nvPicPr>
          <p:cNvPr id="4810" name="Google Shape;4810;p36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11" name="Google Shape;4811;p367"/>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12" name="Google Shape;4812;p367"/>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813" name="Google Shape;4813;p367"/>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814" name="Google Shape;4814;p36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6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6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67"/>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67"/>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67"/>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4820" name="Shape 4820"/>
        <p:cNvGrpSpPr/>
        <p:nvPr/>
      </p:nvGrpSpPr>
      <p:grpSpPr>
        <a:xfrm>
          <a:off x="0" y="0"/>
          <a:ext cx="0" cy="0"/>
          <a:chOff x="0" y="0"/>
          <a:chExt cx="0" cy="0"/>
        </a:xfrm>
      </p:grpSpPr>
      <p:pic>
        <p:nvPicPr>
          <p:cNvPr id="4821" name="Google Shape;4821;p36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22" name="Google Shape;4822;p368"/>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823" name="Google Shape;4823;p368"/>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824" name="Google Shape;4824;p368"/>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825" name="Google Shape;4825;p368"/>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4826" name="Google Shape;4826;p368"/>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4827" name="Google Shape;4827;p368"/>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828" name="Google Shape;4828;p368"/>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829" name="Google Shape;4829;p368"/>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830" name="Google Shape;4830;p368"/>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831" name="Google Shape;4831;p368"/>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832" name="Google Shape;4832;p368"/>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4833" name="Shape 4833"/>
        <p:cNvGrpSpPr/>
        <p:nvPr/>
      </p:nvGrpSpPr>
      <p:grpSpPr>
        <a:xfrm>
          <a:off x="0" y="0"/>
          <a:ext cx="0" cy="0"/>
          <a:chOff x="0" y="0"/>
          <a:chExt cx="0" cy="0"/>
        </a:xfrm>
      </p:grpSpPr>
      <p:pic>
        <p:nvPicPr>
          <p:cNvPr id="4834" name="Google Shape;4834;p369"/>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4835" name="Google Shape;4835;p369"/>
          <p:cNvGrpSpPr/>
          <p:nvPr/>
        </p:nvGrpSpPr>
        <p:grpSpPr>
          <a:xfrm>
            <a:off x="1254025" y="617900"/>
            <a:ext cx="2250830" cy="3661147"/>
            <a:chOff x="526860" y="192691"/>
            <a:chExt cx="2068777" cy="3107670"/>
          </a:xfrm>
        </p:grpSpPr>
        <p:sp>
          <p:nvSpPr>
            <p:cNvPr id="4836" name="Google Shape;4836;p36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6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8" name="Google Shape;4838;p369"/>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839" name="Google Shape;4839;p369"/>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40" name="Google Shape;4840;p369"/>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4841" name="Google Shape;4841;p369"/>
          <p:cNvGrpSpPr/>
          <p:nvPr/>
        </p:nvGrpSpPr>
        <p:grpSpPr>
          <a:xfrm flipH="1">
            <a:off x="508027" y="-63500"/>
            <a:ext cx="468757" cy="550028"/>
            <a:chOff x="8114866" y="-63500"/>
            <a:chExt cx="468757" cy="550028"/>
          </a:xfrm>
        </p:grpSpPr>
        <p:sp>
          <p:nvSpPr>
            <p:cNvPr id="4842" name="Google Shape;4842;p36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6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4" name="Google Shape;4844;p36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6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6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69"/>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69"/>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69"/>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0" name="Google Shape;4850;p369"/>
          <p:cNvGrpSpPr/>
          <p:nvPr/>
        </p:nvGrpSpPr>
        <p:grpSpPr>
          <a:xfrm>
            <a:off x="8326275" y="3463982"/>
            <a:ext cx="727535" cy="1710819"/>
            <a:chOff x="8416475" y="3483007"/>
            <a:chExt cx="727535" cy="1710819"/>
          </a:xfrm>
        </p:grpSpPr>
        <p:sp>
          <p:nvSpPr>
            <p:cNvPr id="4851" name="Google Shape;4851;p369"/>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69"/>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69"/>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4" name="Google Shape;4854;p369"/>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3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855" name="Shape 4855"/>
        <p:cNvGrpSpPr/>
        <p:nvPr/>
      </p:nvGrpSpPr>
      <p:grpSpPr>
        <a:xfrm>
          <a:off x="0" y="0"/>
          <a:ext cx="0" cy="0"/>
          <a:chOff x="0" y="0"/>
          <a:chExt cx="0" cy="0"/>
        </a:xfrm>
      </p:grpSpPr>
      <p:pic>
        <p:nvPicPr>
          <p:cNvPr id="4856" name="Google Shape;4856;p37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57" name="Google Shape;4857;p370"/>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70"/>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70"/>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70"/>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70"/>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70"/>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70"/>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70"/>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70"/>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70"/>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70"/>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70"/>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869" name="Shape 4869"/>
        <p:cNvGrpSpPr/>
        <p:nvPr/>
      </p:nvGrpSpPr>
      <p:grpSpPr>
        <a:xfrm>
          <a:off x="0" y="0"/>
          <a:ext cx="0" cy="0"/>
          <a:chOff x="0" y="0"/>
          <a:chExt cx="0" cy="0"/>
        </a:xfrm>
      </p:grpSpPr>
      <p:pic>
        <p:nvPicPr>
          <p:cNvPr id="4870" name="Google Shape;4870;p37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71" name="Google Shape;4871;p371"/>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872" name="Google Shape;4872;p371"/>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873" name="Google Shape;4873;p371"/>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874" name="Google Shape;4874;p371"/>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875" name="Google Shape;4875;p371"/>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876" name="Google Shape;4876;p371"/>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877" name="Google Shape;4877;p371"/>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71"/>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71"/>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390" name="Shape 390"/>
        <p:cNvGrpSpPr/>
        <p:nvPr/>
      </p:nvGrpSpPr>
      <p:grpSpPr>
        <a:xfrm>
          <a:off x="0" y="0"/>
          <a:ext cx="0" cy="0"/>
          <a:chOff x="0" y="0"/>
          <a:chExt cx="0" cy="0"/>
        </a:xfrm>
      </p:grpSpPr>
      <p:pic>
        <p:nvPicPr>
          <p:cNvPr id="391" name="Google Shape;391;p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392" name="Google Shape;392;p38"/>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3" name="Google Shape;393;p38"/>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94" name="Google Shape;394;p38"/>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95" name="Google Shape;395;p38"/>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396" name="Google Shape;396;p38"/>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397" name="Google Shape;397;p38"/>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398" name="Google Shape;398;p38"/>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399" name="Google Shape;399;p38"/>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00" name="Google Shape;400;p38"/>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01" name="Google Shape;401;p38"/>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02" name="Google Shape;402;p38"/>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4880" name="Shape 4880"/>
        <p:cNvGrpSpPr/>
        <p:nvPr/>
      </p:nvGrpSpPr>
      <p:grpSpPr>
        <a:xfrm>
          <a:off x="0" y="0"/>
          <a:ext cx="0" cy="0"/>
          <a:chOff x="0" y="0"/>
          <a:chExt cx="0" cy="0"/>
        </a:xfrm>
      </p:grpSpPr>
      <p:pic>
        <p:nvPicPr>
          <p:cNvPr id="4881" name="Google Shape;4881;p37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82" name="Google Shape;4882;p372"/>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883" name="Google Shape;4883;p372"/>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884" name="Google Shape;4884;p372"/>
          <p:cNvGrpSpPr/>
          <p:nvPr/>
        </p:nvGrpSpPr>
        <p:grpSpPr>
          <a:xfrm>
            <a:off x="568922" y="401363"/>
            <a:ext cx="1926668" cy="3393468"/>
            <a:chOff x="568922" y="401363"/>
            <a:chExt cx="1926668" cy="3393468"/>
          </a:xfrm>
        </p:grpSpPr>
        <p:sp>
          <p:nvSpPr>
            <p:cNvPr id="4885" name="Google Shape;4885;p372"/>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72"/>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372"/>
          <p:cNvGrpSpPr/>
          <p:nvPr/>
        </p:nvGrpSpPr>
        <p:grpSpPr>
          <a:xfrm>
            <a:off x="2664147" y="360675"/>
            <a:ext cx="1926668" cy="3393468"/>
            <a:chOff x="2664147" y="360675"/>
            <a:chExt cx="1926668" cy="3393468"/>
          </a:xfrm>
        </p:grpSpPr>
        <p:sp>
          <p:nvSpPr>
            <p:cNvPr id="4888" name="Google Shape;4888;p372"/>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72"/>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0" name="Google Shape;4890;p37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7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7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72"/>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72"/>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72"/>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896" name="Shape 4896"/>
        <p:cNvGrpSpPr/>
        <p:nvPr/>
      </p:nvGrpSpPr>
      <p:grpSpPr>
        <a:xfrm>
          <a:off x="0" y="0"/>
          <a:ext cx="0" cy="0"/>
          <a:chOff x="0" y="0"/>
          <a:chExt cx="0" cy="0"/>
        </a:xfrm>
      </p:grpSpPr>
      <p:pic>
        <p:nvPicPr>
          <p:cNvPr id="4897" name="Google Shape;4897;p3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98" name="Google Shape;4898;p373"/>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899" name="Google Shape;4899;p373"/>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900" name="Google Shape;4900;p373"/>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901" name="Google Shape;4901;p373"/>
          <p:cNvGrpSpPr/>
          <p:nvPr/>
        </p:nvGrpSpPr>
        <p:grpSpPr>
          <a:xfrm>
            <a:off x="5461950" y="522238"/>
            <a:ext cx="2250830" cy="3661147"/>
            <a:chOff x="5401837" y="470183"/>
            <a:chExt cx="2068777" cy="3107670"/>
          </a:xfrm>
        </p:grpSpPr>
        <p:sp>
          <p:nvSpPr>
            <p:cNvPr id="4902" name="Google Shape;4902;p373"/>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73"/>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4" name="Google Shape;4904;p373"/>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73"/>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73"/>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73"/>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73"/>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73"/>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4910" name="Shape 4910"/>
        <p:cNvGrpSpPr/>
        <p:nvPr/>
      </p:nvGrpSpPr>
      <p:grpSpPr>
        <a:xfrm>
          <a:off x="0" y="0"/>
          <a:ext cx="0" cy="0"/>
          <a:chOff x="0" y="0"/>
          <a:chExt cx="0" cy="0"/>
        </a:xfrm>
      </p:grpSpPr>
      <p:pic>
        <p:nvPicPr>
          <p:cNvPr id="4911" name="Google Shape;4911;p37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12" name="Google Shape;4912;p374"/>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74"/>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74"/>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74"/>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916" name="Google Shape;4916;p374"/>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917" name="Google Shape;4917;p374"/>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918" name="Google Shape;4918;p374"/>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919" name="Google Shape;4919;p374"/>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920" name="Google Shape;4920;p374"/>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921" name="Google Shape;4921;p374"/>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922" name="Google Shape;4922;p374"/>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4923" name="Shape 4923"/>
        <p:cNvGrpSpPr/>
        <p:nvPr/>
      </p:nvGrpSpPr>
      <p:grpSpPr>
        <a:xfrm>
          <a:off x="0" y="0"/>
          <a:ext cx="0" cy="0"/>
          <a:chOff x="0" y="0"/>
          <a:chExt cx="0" cy="0"/>
        </a:xfrm>
      </p:grpSpPr>
      <p:pic>
        <p:nvPicPr>
          <p:cNvPr id="4924" name="Google Shape;4924;p37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25" name="Google Shape;4925;p375"/>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26" name="Google Shape;4926;p375"/>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27" name="Google Shape;4927;p375"/>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28" name="Google Shape;4928;p375"/>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29" name="Google Shape;4929;p375"/>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75"/>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75"/>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75"/>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75"/>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75"/>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75"/>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75"/>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75"/>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75"/>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75"/>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75"/>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4941" name="Shape 4941"/>
        <p:cNvGrpSpPr/>
        <p:nvPr/>
      </p:nvGrpSpPr>
      <p:grpSpPr>
        <a:xfrm>
          <a:off x="0" y="0"/>
          <a:ext cx="0" cy="0"/>
          <a:chOff x="0" y="0"/>
          <a:chExt cx="0" cy="0"/>
        </a:xfrm>
      </p:grpSpPr>
      <p:sp>
        <p:nvSpPr>
          <p:cNvPr id="4942" name="Google Shape;4942;p376"/>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4943" name="Shape 4943"/>
        <p:cNvGrpSpPr/>
        <p:nvPr/>
      </p:nvGrpSpPr>
      <p:grpSpPr>
        <a:xfrm>
          <a:off x="0" y="0"/>
          <a:ext cx="0" cy="0"/>
          <a:chOff x="0" y="0"/>
          <a:chExt cx="0" cy="0"/>
        </a:xfrm>
      </p:grpSpPr>
      <p:sp>
        <p:nvSpPr>
          <p:cNvPr id="4944" name="Google Shape;4944;p37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3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948" name="Shape 4948"/>
        <p:cNvGrpSpPr/>
        <p:nvPr/>
      </p:nvGrpSpPr>
      <p:grpSpPr>
        <a:xfrm>
          <a:off x="0" y="0"/>
          <a:ext cx="0" cy="0"/>
          <a:chOff x="0" y="0"/>
          <a:chExt cx="0" cy="0"/>
        </a:xfrm>
      </p:grpSpPr>
      <p:pic>
        <p:nvPicPr>
          <p:cNvPr id="4949" name="Google Shape;4949;p37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50" name="Google Shape;4950;p379"/>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51" name="Google Shape;4951;p379"/>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952" name="Google Shape;4952;p379"/>
          <p:cNvGrpSpPr/>
          <p:nvPr/>
        </p:nvGrpSpPr>
        <p:grpSpPr>
          <a:xfrm>
            <a:off x="568922" y="401363"/>
            <a:ext cx="1926668" cy="3393468"/>
            <a:chOff x="568922" y="401363"/>
            <a:chExt cx="1926668" cy="3393468"/>
          </a:xfrm>
        </p:grpSpPr>
        <p:sp>
          <p:nvSpPr>
            <p:cNvPr id="4953" name="Google Shape;4953;p379"/>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379"/>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379"/>
          <p:cNvGrpSpPr/>
          <p:nvPr/>
        </p:nvGrpSpPr>
        <p:grpSpPr>
          <a:xfrm>
            <a:off x="2664147" y="360675"/>
            <a:ext cx="1926668" cy="3393468"/>
            <a:chOff x="2664147" y="360675"/>
            <a:chExt cx="1926668" cy="3393468"/>
          </a:xfrm>
        </p:grpSpPr>
        <p:sp>
          <p:nvSpPr>
            <p:cNvPr id="4956" name="Google Shape;4956;p379"/>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379"/>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8" name="Google Shape;4958;p37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7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7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79"/>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79"/>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79"/>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64" name="Shape 4964"/>
        <p:cNvGrpSpPr/>
        <p:nvPr/>
      </p:nvGrpSpPr>
      <p:grpSpPr>
        <a:xfrm>
          <a:off x="0" y="0"/>
          <a:ext cx="0" cy="0"/>
          <a:chOff x="0" y="0"/>
          <a:chExt cx="0" cy="0"/>
        </a:xfrm>
      </p:grpSpPr>
      <p:pic>
        <p:nvPicPr>
          <p:cNvPr id="4965" name="Google Shape;4965;p38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66" name="Google Shape;4966;p380"/>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967" name="Google Shape;4967;p380"/>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968" name="Google Shape;4968;p380"/>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969" name="Google Shape;4969;p380"/>
          <p:cNvGrpSpPr/>
          <p:nvPr/>
        </p:nvGrpSpPr>
        <p:grpSpPr>
          <a:xfrm>
            <a:off x="5461950" y="522238"/>
            <a:ext cx="2250830" cy="3661147"/>
            <a:chOff x="5401837" y="470183"/>
            <a:chExt cx="2068777" cy="3107670"/>
          </a:xfrm>
        </p:grpSpPr>
        <p:sp>
          <p:nvSpPr>
            <p:cNvPr id="4970" name="Google Shape;4970;p380"/>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80"/>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2" name="Google Shape;4972;p380"/>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80"/>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80"/>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80"/>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80"/>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80"/>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78" name="Shape 4978"/>
        <p:cNvGrpSpPr/>
        <p:nvPr/>
      </p:nvGrpSpPr>
      <p:grpSpPr>
        <a:xfrm>
          <a:off x="0" y="0"/>
          <a:ext cx="0" cy="0"/>
          <a:chOff x="0" y="0"/>
          <a:chExt cx="0" cy="0"/>
        </a:xfrm>
      </p:grpSpPr>
      <p:pic>
        <p:nvPicPr>
          <p:cNvPr id="4979" name="Google Shape;4979;p38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80" name="Google Shape;4980;p381"/>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81" name="Google Shape;4981;p381"/>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4982" name="Google Shape;4982;p381"/>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81"/>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81"/>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81"/>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81"/>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81"/>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81"/>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81"/>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81"/>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991" name="Shape 4991"/>
        <p:cNvGrpSpPr/>
        <p:nvPr/>
      </p:nvGrpSpPr>
      <p:grpSpPr>
        <a:xfrm>
          <a:off x="0" y="0"/>
          <a:ext cx="0" cy="0"/>
          <a:chOff x="0" y="0"/>
          <a:chExt cx="0" cy="0"/>
        </a:xfrm>
      </p:grpSpPr>
      <p:pic>
        <p:nvPicPr>
          <p:cNvPr id="4992" name="Google Shape;4992;p38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93" name="Google Shape;4993;p382"/>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94" name="Google Shape;4994;p382"/>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5" name="Google Shape;4995;p382"/>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96" name="Google Shape;4996;p382"/>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7" name="Google Shape;4997;p382"/>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82"/>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82"/>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82"/>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82"/>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82"/>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82"/>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82"/>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82"/>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82"/>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82"/>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82"/>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403" name="Shape 403"/>
        <p:cNvGrpSpPr/>
        <p:nvPr/>
      </p:nvGrpSpPr>
      <p:grpSpPr>
        <a:xfrm>
          <a:off x="0" y="0"/>
          <a:ext cx="0" cy="0"/>
          <a:chOff x="0" y="0"/>
          <a:chExt cx="0" cy="0"/>
        </a:xfrm>
      </p:grpSpPr>
      <p:pic>
        <p:nvPicPr>
          <p:cNvPr id="404" name="Google Shape;404;p39"/>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405" name="Google Shape;405;p39"/>
          <p:cNvGrpSpPr/>
          <p:nvPr/>
        </p:nvGrpSpPr>
        <p:grpSpPr>
          <a:xfrm>
            <a:off x="1254025" y="617900"/>
            <a:ext cx="2250830" cy="3661147"/>
            <a:chOff x="526860" y="192691"/>
            <a:chExt cx="2068777" cy="3107670"/>
          </a:xfrm>
        </p:grpSpPr>
        <p:sp>
          <p:nvSpPr>
            <p:cNvPr id="406" name="Google Shape;406;p3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39"/>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409" name="Google Shape;409;p39"/>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0" name="Google Shape;410;p39"/>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411" name="Google Shape;411;p39"/>
          <p:cNvGrpSpPr/>
          <p:nvPr/>
        </p:nvGrpSpPr>
        <p:grpSpPr>
          <a:xfrm flipH="1">
            <a:off x="508027" y="-63500"/>
            <a:ext cx="468757" cy="550028"/>
            <a:chOff x="8114866" y="-63500"/>
            <a:chExt cx="468757" cy="550028"/>
          </a:xfrm>
        </p:grpSpPr>
        <p:sp>
          <p:nvSpPr>
            <p:cNvPr id="412" name="Google Shape;412;p3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9"/>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9"/>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 name="Google Shape;420;p39"/>
          <p:cNvGrpSpPr/>
          <p:nvPr/>
        </p:nvGrpSpPr>
        <p:grpSpPr>
          <a:xfrm>
            <a:off x="8326275" y="3463982"/>
            <a:ext cx="727535" cy="1710819"/>
            <a:chOff x="8416475" y="3483007"/>
            <a:chExt cx="727535" cy="1710819"/>
          </a:xfrm>
        </p:grpSpPr>
        <p:sp>
          <p:nvSpPr>
            <p:cNvPr id="421" name="Google Shape;421;p39"/>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9"/>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 name="Google Shape;424;p39"/>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3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09" name="Shape 5009"/>
        <p:cNvGrpSpPr/>
        <p:nvPr/>
      </p:nvGrpSpPr>
      <p:grpSpPr>
        <a:xfrm>
          <a:off x="0" y="0"/>
          <a:ext cx="0" cy="0"/>
          <a:chOff x="0" y="0"/>
          <a:chExt cx="0" cy="0"/>
        </a:xfrm>
      </p:grpSpPr>
      <p:pic>
        <p:nvPicPr>
          <p:cNvPr id="5010" name="Google Shape;5010;p38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11" name="Google Shape;5011;p38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12" name="Google Shape;5012;p383"/>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83"/>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83"/>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5" name="Google Shape;5015;p383"/>
          <p:cNvGrpSpPr/>
          <p:nvPr/>
        </p:nvGrpSpPr>
        <p:grpSpPr>
          <a:xfrm>
            <a:off x="-1349411" y="3483000"/>
            <a:ext cx="3266586" cy="3306486"/>
            <a:chOff x="-1349411" y="3483000"/>
            <a:chExt cx="3266586" cy="3306486"/>
          </a:xfrm>
        </p:grpSpPr>
        <p:sp>
          <p:nvSpPr>
            <p:cNvPr id="5016" name="Google Shape;5016;p383"/>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83"/>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83"/>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019" name="Shape 5019"/>
        <p:cNvGrpSpPr/>
        <p:nvPr/>
      </p:nvGrpSpPr>
      <p:grpSpPr>
        <a:xfrm>
          <a:off x="0" y="0"/>
          <a:ext cx="0" cy="0"/>
          <a:chOff x="0" y="0"/>
          <a:chExt cx="0" cy="0"/>
        </a:xfrm>
      </p:grpSpPr>
      <p:pic>
        <p:nvPicPr>
          <p:cNvPr id="5020" name="Google Shape;5020;p384"/>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5021" name="Google Shape;5021;p38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22" name="Google Shape;5022;p384"/>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023" name="Google Shape;5023;p384"/>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24" name="Google Shape;5024;p384"/>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025" name="Google Shape;5025;p384"/>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026" name="Google Shape;5026;p384"/>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5027" name="Google Shape;5027;p384"/>
          <p:cNvGrpSpPr/>
          <p:nvPr/>
        </p:nvGrpSpPr>
        <p:grpSpPr>
          <a:xfrm>
            <a:off x="583425" y="-63500"/>
            <a:ext cx="8576750" cy="5229700"/>
            <a:chOff x="583425" y="-63500"/>
            <a:chExt cx="8576750" cy="5229700"/>
          </a:xfrm>
        </p:grpSpPr>
        <p:sp>
          <p:nvSpPr>
            <p:cNvPr id="5028" name="Google Shape;5028;p384"/>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5029" name="Google Shape;5029;p384"/>
            <p:cNvGrpSpPr/>
            <p:nvPr/>
          </p:nvGrpSpPr>
          <p:grpSpPr>
            <a:xfrm>
              <a:off x="7181277" y="-63500"/>
              <a:ext cx="412615" cy="501202"/>
              <a:chOff x="7181277" y="-63500"/>
              <a:chExt cx="412615" cy="501202"/>
            </a:xfrm>
          </p:grpSpPr>
          <p:sp>
            <p:nvSpPr>
              <p:cNvPr id="5030" name="Google Shape;5030;p38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8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32" name="Shape 5032"/>
        <p:cNvGrpSpPr/>
        <p:nvPr/>
      </p:nvGrpSpPr>
      <p:grpSpPr>
        <a:xfrm>
          <a:off x="0" y="0"/>
          <a:ext cx="0" cy="0"/>
          <a:chOff x="0" y="0"/>
          <a:chExt cx="0" cy="0"/>
        </a:xfrm>
      </p:grpSpPr>
      <p:pic>
        <p:nvPicPr>
          <p:cNvPr id="5033" name="Google Shape;5033;p38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34" name="Google Shape;5034;p385"/>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5035" name="Google Shape;5035;p385"/>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385"/>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385"/>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5038" name="Google Shape;5038;p385"/>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5039" name="Google Shape;5039;p385"/>
          <p:cNvGrpSpPr/>
          <p:nvPr/>
        </p:nvGrpSpPr>
        <p:grpSpPr>
          <a:xfrm>
            <a:off x="157975" y="195325"/>
            <a:ext cx="2250830" cy="3661147"/>
            <a:chOff x="526860" y="192691"/>
            <a:chExt cx="2068777" cy="3107670"/>
          </a:xfrm>
        </p:grpSpPr>
        <p:sp>
          <p:nvSpPr>
            <p:cNvPr id="5040" name="Google Shape;5040;p38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8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385"/>
          <p:cNvGrpSpPr/>
          <p:nvPr/>
        </p:nvGrpSpPr>
        <p:grpSpPr>
          <a:xfrm>
            <a:off x="6619100" y="278500"/>
            <a:ext cx="2250830" cy="3661147"/>
            <a:chOff x="526860" y="192691"/>
            <a:chExt cx="2068777" cy="3107670"/>
          </a:xfrm>
        </p:grpSpPr>
        <p:sp>
          <p:nvSpPr>
            <p:cNvPr id="5043" name="Google Shape;5043;p38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38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45" name="Shape 5045"/>
        <p:cNvGrpSpPr/>
        <p:nvPr/>
      </p:nvGrpSpPr>
      <p:grpSpPr>
        <a:xfrm>
          <a:off x="0" y="0"/>
          <a:ext cx="0" cy="0"/>
          <a:chOff x="0" y="0"/>
          <a:chExt cx="0" cy="0"/>
        </a:xfrm>
      </p:grpSpPr>
      <p:pic>
        <p:nvPicPr>
          <p:cNvPr id="5046" name="Google Shape;5046;p38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47" name="Google Shape;5047;p386"/>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86"/>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86"/>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86"/>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051" name="Google Shape;5051;p386"/>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52" name="Google Shape;5052;p386"/>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053" name="Google Shape;5053;p386"/>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054" name="Google Shape;5054;p386"/>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055" name="Google Shape;5055;p386"/>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056" name="Google Shape;5056;p386"/>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057" name="Google Shape;5057;p386"/>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58" name="Shape 5058"/>
        <p:cNvGrpSpPr/>
        <p:nvPr/>
      </p:nvGrpSpPr>
      <p:grpSpPr>
        <a:xfrm>
          <a:off x="0" y="0"/>
          <a:ext cx="0" cy="0"/>
          <a:chOff x="0" y="0"/>
          <a:chExt cx="0" cy="0"/>
        </a:xfrm>
      </p:grpSpPr>
      <p:sp>
        <p:nvSpPr>
          <p:cNvPr id="5059" name="Google Shape;5059;p387"/>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60" name="Shape 5060"/>
        <p:cNvGrpSpPr/>
        <p:nvPr/>
      </p:nvGrpSpPr>
      <p:grpSpPr>
        <a:xfrm>
          <a:off x="0" y="0"/>
          <a:ext cx="0" cy="0"/>
          <a:chOff x="0" y="0"/>
          <a:chExt cx="0" cy="0"/>
        </a:xfrm>
      </p:grpSpPr>
      <p:pic>
        <p:nvPicPr>
          <p:cNvPr id="5061" name="Google Shape;5061;p38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62" name="Google Shape;5062;p388"/>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5063" name="Google Shape;5063;p388"/>
          <p:cNvGrpSpPr/>
          <p:nvPr/>
        </p:nvGrpSpPr>
        <p:grpSpPr>
          <a:xfrm>
            <a:off x="905066" y="-63500"/>
            <a:ext cx="468757" cy="550028"/>
            <a:chOff x="905066" y="-63500"/>
            <a:chExt cx="468757" cy="550028"/>
          </a:xfrm>
        </p:grpSpPr>
        <p:sp>
          <p:nvSpPr>
            <p:cNvPr id="5064" name="Google Shape;5064;p388"/>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88"/>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6" name="Google Shape;5066;p388"/>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67" name="Google Shape;5067;p388"/>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3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068" name="Shape 5068"/>
        <p:cNvGrpSpPr/>
        <p:nvPr/>
      </p:nvGrpSpPr>
      <p:grpSpPr>
        <a:xfrm>
          <a:off x="0" y="0"/>
          <a:ext cx="0" cy="0"/>
          <a:chOff x="0" y="0"/>
          <a:chExt cx="0" cy="0"/>
        </a:xfrm>
      </p:grpSpPr>
    </p:spTree>
  </p:cSld>
  <p:clrMapOvr>
    <a:masterClrMapping/>
  </p:clrMapOvr>
</p:sldLayout>
</file>

<file path=ppt/slideLayouts/slideLayout3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069" name="Shape 5069"/>
        <p:cNvGrpSpPr/>
        <p:nvPr/>
      </p:nvGrpSpPr>
      <p:grpSpPr>
        <a:xfrm>
          <a:off x="0" y="0"/>
          <a:ext cx="0" cy="0"/>
          <a:chOff x="0" y="0"/>
          <a:chExt cx="0" cy="0"/>
        </a:xfrm>
      </p:grpSpPr>
      <p:pic>
        <p:nvPicPr>
          <p:cNvPr id="5070" name="Google Shape;5070;p39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71" name="Google Shape;5071;p390"/>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072" name="Google Shape;5072;p390"/>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073" name="Google Shape;5073;p390"/>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074" name="Google Shape;5074;p390"/>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75" name="Google Shape;5075;p390"/>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076" name="Google Shape;5076;p390"/>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077" name="Google Shape;5077;p390"/>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78" name="Google Shape;5078;p390"/>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079" name="Google Shape;5079;p390"/>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080" name="Google Shape;5080;p390"/>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081" name="Google Shape;5081;p390"/>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82" name="Google Shape;5082;p390"/>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83" name="Google Shape;5083;p390"/>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84" name="Google Shape;5084;p39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9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9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90"/>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90"/>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90"/>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5090" name="Shape 5090"/>
        <p:cNvGrpSpPr/>
        <p:nvPr/>
      </p:nvGrpSpPr>
      <p:grpSpPr>
        <a:xfrm>
          <a:off x="0" y="0"/>
          <a:ext cx="0" cy="0"/>
          <a:chOff x="0" y="0"/>
          <a:chExt cx="0" cy="0"/>
        </a:xfrm>
      </p:grpSpPr>
      <p:pic>
        <p:nvPicPr>
          <p:cNvPr id="5091" name="Google Shape;5091;p39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092" name="Google Shape;5092;p391"/>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93" name="Google Shape;5093;p391"/>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094" name="Google Shape;5094;p391"/>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5" name="Google Shape;5095;p391"/>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096" name="Google Shape;5096;p391"/>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7" name="Google Shape;5097;p391"/>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098" name="Google Shape;5098;p391"/>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99" name="Google Shape;5099;p391"/>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91"/>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91"/>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91"/>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91"/>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91"/>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91"/>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91"/>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91"/>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91"/>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91"/>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91"/>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5111" name="Shape 5111"/>
        <p:cNvGrpSpPr/>
        <p:nvPr/>
      </p:nvGrpSpPr>
      <p:grpSpPr>
        <a:xfrm>
          <a:off x="0" y="0"/>
          <a:ext cx="0" cy="0"/>
          <a:chOff x="0" y="0"/>
          <a:chExt cx="0" cy="0"/>
        </a:xfrm>
      </p:grpSpPr>
      <p:pic>
        <p:nvPicPr>
          <p:cNvPr id="5112" name="Google Shape;5112;p39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13" name="Google Shape;5113;p39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14" name="Google Shape;5114;p392"/>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115" name="Google Shape;5115;p392"/>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16" name="Google Shape;5116;p392"/>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117" name="Google Shape;5117;p392"/>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18" name="Google Shape;5118;p392"/>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119" name="Google Shape;5119;p392"/>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20" name="Google Shape;5120;p392"/>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121" name="Google Shape;5121;p392"/>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122" name="Google Shape;5122;p392"/>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392"/>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392"/>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392"/>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92"/>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92"/>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92"/>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92"/>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92"/>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392"/>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392"/>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92"/>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25" name="Shape 425"/>
        <p:cNvGrpSpPr/>
        <p:nvPr/>
      </p:nvGrpSpPr>
      <p:grpSpPr>
        <a:xfrm>
          <a:off x="0" y="0"/>
          <a:ext cx="0" cy="0"/>
          <a:chOff x="0" y="0"/>
          <a:chExt cx="0" cy="0"/>
        </a:xfrm>
      </p:grpSpPr>
      <p:pic>
        <p:nvPicPr>
          <p:cNvPr id="426" name="Google Shape;426;p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27" name="Google Shape;427;p40"/>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0"/>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0"/>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0"/>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0"/>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0"/>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0"/>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0"/>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0"/>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0"/>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0"/>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0"/>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5134" name="Shape 5134"/>
        <p:cNvGrpSpPr/>
        <p:nvPr/>
      </p:nvGrpSpPr>
      <p:grpSpPr>
        <a:xfrm>
          <a:off x="0" y="0"/>
          <a:ext cx="0" cy="0"/>
          <a:chOff x="0" y="0"/>
          <a:chExt cx="0" cy="0"/>
        </a:xfrm>
      </p:grpSpPr>
      <p:pic>
        <p:nvPicPr>
          <p:cNvPr id="5135" name="Google Shape;5135;p39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36" name="Google Shape;5136;p39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37" name="Google Shape;5137;p393"/>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38" name="Google Shape;5138;p393"/>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39" name="Google Shape;5139;p393"/>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40" name="Google Shape;5140;p393"/>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1" name="Google Shape;5141;p393"/>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42" name="Google Shape;5142;p393"/>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3" name="Google Shape;5143;p393"/>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44" name="Google Shape;5144;p393"/>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5" name="Google Shape;5145;p393"/>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46" name="Google Shape;5146;p393"/>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7" name="Google Shape;5147;p393"/>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148" name="Google Shape;5148;p393"/>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9" name="Google Shape;5149;p393"/>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150" name="Google Shape;5150;p393"/>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151" name="Google Shape;5151;p393"/>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152" name="Google Shape;5152;p393"/>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153" name="Google Shape;5153;p393"/>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154" name="Google Shape;5154;p393"/>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155" name="Google Shape;5155;p393"/>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93"/>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93"/>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5158" name="Shape 5158"/>
        <p:cNvGrpSpPr/>
        <p:nvPr/>
      </p:nvGrpSpPr>
      <p:grpSpPr>
        <a:xfrm>
          <a:off x="0" y="0"/>
          <a:ext cx="0" cy="0"/>
          <a:chOff x="0" y="0"/>
          <a:chExt cx="0" cy="0"/>
        </a:xfrm>
      </p:grpSpPr>
      <p:pic>
        <p:nvPicPr>
          <p:cNvPr id="5159" name="Google Shape;5159;p39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60" name="Google Shape;5160;p394"/>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161" name="Google Shape;5161;p394"/>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5162" name="Google Shape;5162;p394"/>
          <p:cNvGrpSpPr/>
          <p:nvPr/>
        </p:nvGrpSpPr>
        <p:grpSpPr>
          <a:xfrm>
            <a:off x="126196" y="538003"/>
            <a:ext cx="2044159" cy="3324897"/>
            <a:chOff x="526860" y="192691"/>
            <a:chExt cx="2068777" cy="3107670"/>
          </a:xfrm>
        </p:grpSpPr>
        <p:sp>
          <p:nvSpPr>
            <p:cNvPr id="5163" name="Google Shape;5163;p39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9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394"/>
          <p:cNvGrpSpPr/>
          <p:nvPr/>
        </p:nvGrpSpPr>
        <p:grpSpPr>
          <a:xfrm>
            <a:off x="6929946" y="538003"/>
            <a:ext cx="2044159" cy="3324897"/>
            <a:chOff x="526860" y="192691"/>
            <a:chExt cx="2068777" cy="3107670"/>
          </a:xfrm>
        </p:grpSpPr>
        <p:sp>
          <p:nvSpPr>
            <p:cNvPr id="5166" name="Google Shape;5166;p39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9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8" name="Google Shape;5168;p394"/>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5169" name="Google Shape;5169;p394"/>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394"/>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5171" name="Shape 5171"/>
        <p:cNvGrpSpPr/>
        <p:nvPr/>
      </p:nvGrpSpPr>
      <p:grpSpPr>
        <a:xfrm>
          <a:off x="0" y="0"/>
          <a:ext cx="0" cy="0"/>
          <a:chOff x="0" y="0"/>
          <a:chExt cx="0" cy="0"/>
        </a:xfrm>
      </p:grpSpPr>
      <p:pic>
        <p:nvPicPr>
          <p:cNvPr id="5172" name="Google Shape;5172;p39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73" name="Google Shape;5173;p39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174" name="Google Shape;5174;p395"/>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395"/>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395"/>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95"/>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95"/>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95"/>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5180" name="Shape 5180"/>
        <p:cNvGrpSpPr/>
        <p:nvPr/>
      </p:nvGrpSpPr>
      <p:grpSpPr>
        <a:xfrm>
          <a:off x="0" y="0"/>
          <a:ext cx="0" cy="0"/>
          <a:chOff x="0" y="0"/>
          <a:chExt cx="0" cy="0"/>
        </a:xfrm>
      </p:grpSpPr>
      <p:pic>
        <p:nvPicPr>
          <p:cNvPr id="5181" name="Google Shape;5181;p39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82" name="Google Shape;5182;p396"/>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5183" name="Google Shape;5183;p396"/>
          <p:cNvGrpSpPr/>
          <p:nvPr/>
        </p:nvGrpSpPr>
        <p:grpSpPr>
          <a:xfrm>
            <a:off x="8114866" y="-63500"/>
            <a:ext cx="468757" cy="550028"/>
            <a:chOff x="8114866" y="-63500"/>
            <a:chExt cx="468757" cy="550028"/>
          </a:xfrm>
        </p:grpSpPr>
        <p:sp>
          <p:nvSpPr>
            <p:cNvPr id="5184" name="Google Shape;5184;p396"/>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96"/>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6" name="Google Shape;5186;p396"/>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187" name="Google Shape;5187;p396"/>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5188" name="Google Shape;5188;p396"/>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189" name="Google Shape;5189;p396"/>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5190" name="Google Shape;5190;p396"/>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191" name="Google Shape;5191;p396"/>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5192" name="Shape 5192"/>
        <p:cNvGrpSpPr/>
        <p:nvPr/>
      </p:nvGrpSpPr>
      <p:grpSpPr>
        <a:xfrm>
          <a:off x="0" y="0"/>
          <a:ext cx="0" cy="0"/>
          <a:chOff x="0" y="0"/>
          <a:chExt cx="0" cy="0"/>
        </a:xfrm>
      </p:grpSpPr>
      <p:pic>
        <p:nvPicPr>
          <p:cNvPr id="5193" name="Google Shape;5193;p39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194" name="Google Shape;5194;p397"/>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5195" name="Google Shape;5195;p397"/>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5196" name="Google Shape;5196;p397"/>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5197" name="Google Shape;5197;p397"/>
          <p:cNvGrpSpPr/>
          <p:nvPr/>
        </p:nvGrpSpPr>
        <p:grpSpPr>
          <a:xfrm>
            <a:off x="6256027" y="-63500"/>
            <a:ext cx="412615" cy="501202"/>
            <a:chOff x="6620227" y="-63500"/>
            <a:chExt cx="412615" cy="501202"/>
          </a:xfrm>
        </p:grpSpPr>
        <p:sp>
          <p:nvSpPr>
            <p:cNvPr id="5198" name="Google Shape;5198;p397"/>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97"/>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0" name="Google Shape;5200;p397"/>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201" name="Google Shape;5201;p397"/>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202" name="Google Shape;5202;p397"/>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203" name="Google Shape;5203;p397"/>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204" name="Google Shape;5204;p397"/>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205" name="Google Shape;5205;p397"/>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5206" name="Shape 5206"/>
        <p:cNvGrpSpPr/>
        <p:nvPr/>
      </p:nvGrpSpPr>
      <p:grpSpPr>
        <a:xfrm>
          <a:off x="0" y="0"/>
          <a:ext cx="0" cy="0"/>
          <a:chOff x="0" y="0"/>
          <a:chExt cx="0" cy="0"/>
        </a:xfrm>
      </p:grpSpPr>
      <p:pic>
        <p:nvPicPr>
          <p:cNvPr id="5207" name="Google Shape;5207;p398"/>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5208" name="Google Shape;5208;p398"/>
          <p:cNvGrpSpPr/>
          <p:nvPr/>
        </p:nvGrpSpPr>
        <p:grpSpPr>
          <a:xfrm flipH="1">
            <a:off x="-45425" y="-67787"/>
            <a:ext cx="9349700" cy="5279475"/>
            <a:chOff x="583425" y="-63500"/>
            <a:chExt cx="9349700" cy="5279475"/>
          </a:xfrm>
        </p:grpSpPr>
        <p:sp>
          <p:nvSpPr>
            <p:cNvPr id="5209" name="Google Shape;5209;p398"/>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5210" name="Google Shape;5210;p398"/>
            <p:cNvGrpSpPr/>
            <p:nvPr/>
          </p:nvGrpSpPr>
          <p:grpSpPr>
            <a:xfrm>
              <a:off x="7181277" y="-63500"/>
              <a:ext cx="412615" cy="501202"/>
              <a:chOff x="7181277" y="-63500"/>
              <a:chExt cx="412615" cy="501202"/>
            </a:xfrm>
          </p:grpSpPr>
          <p:sp>
            <p:nvSpPr>
              <p:cNvPr id="5211" name="Google Shape;5211;p398"/>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98"/>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13" name="Google Shape;5213;p398"/>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5214" name="Google Shape;5214;p398"/>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5215" name="Google Shape;5215;p398"/>
          <p:cNvGrpSpPr/>
          <p:nvPr/>
        </p:nvGrpSpPr>
        <p:grpSpPr>
          <a:xfrm>
            <a:off x="-1915893" y="-1293673"/>
            <a:ext cx="12841904" cy="8702593"/>
            <a:chOff x="-1915893" y="-1293673"/>
            <a:chExt cx="12841904" cy="8702593"/>
          </a:xfrm>
        </p:grpSpPr>
        <p:sp>
          <p:nvSpPr>
            <p:cNvPr id="5216" name="Google Shape;5216;p398"/>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98"/>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98"/>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98"/>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98"/>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98"/>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98"/>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98"/>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98"/>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98"/>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98"/>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98"/>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98"/>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5229" name="Shape 5229"/>
        <p:cNvGrpSpPr/>
        <p:nvPr/>
      </p:nvGrpSpPr>
      <p:grpSpPr>
        <a:xfrm>
          <a:off x="0" y="0"/>
          <a:ext cx="0" cy="0"/>
          <a:chOff x="0" y="0"/>
          <a:chExt cx="0" cy="0"/>
        </a:xfrm>
      </p:grpSpPr>
      <p:pic>
        <p:nvPicPr>
          <p:cNvPr id="5230" name="Google Shape;5230;p399"/>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5231" name="Google Shape;5231;p399"/>
          <p:cNvGrpSpPr/>
          <p:nvPr/>
        </p:nvGrpSpPr>
        <p:grpSpPr>
          <a:xfrm>
            <a:off x="-45425" y="-135987"/>
            <a:ext cx="9349700" cy="5279475"/>
            <a:chOff x="583425" y="-63500"/>
            <a:chExt cx="9349700" cy="5279475"/>
          </a:xfrm>
        </p:grpSpPr>
        <p:sp>
          <p:nvSpPr>
            <p:cNvPr id="5232" name="Google Shape;5232;p399"/>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5233" name="Google Shape;5233;p399"/>
            <p:cNvGrpSpPr/>
            <p:nvPr/>
          </p:nvGrpSpPr>
          <p:grpSpPr>
            <a:xfrm>
              <a:off x="7181277" y="-63500"/>
              <a:ext cx="412615" cy="501202"/>
              <a:chOff x="7181277" y="-63500"/>
              <a:chExt cx="412615" cy="501202"/>
            </a:xfrm>
          </p:grpSpPr>
          <p:sp>
            <p:nvSpPr>
              <p:cNvPr id="5234" name="Google Shape;5234;p399"/>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99"/>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36" name="Google Shape;5236;p399"/>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5237" name="Google Shape;5237;p399"/>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5238" name="Google Shape;5238;p399"/>
          <p:cNvGrpSpPr/>
          <p:nvPr/>
        </p:nvGrpSpPr>
        <p:grpSpPr>
          <a:xfrm flipH="1">
            <a:off x="-1915893" y="-1293673"/>
            <a:ext cx="12841904" cy="8702593"/>
            <a:chOff x="-1915893" y="-1293673"/>
            <a:chExt cx="12841904" cy="8702593"/>
          </a:xfrm>
        </p:grpSpPr>
        <p:sp>
          <p:nvSpPr>
            <p:cNvPr id="5239" name="Google Shape;5239;p399"/>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99"/>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99"/>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99"/>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99"/>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99"/>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99"/>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99"/>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99"/>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99"/>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99"/>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99"/>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99"/>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5252" name="Shape 5252"/>
        <p:cNvGrpSpPr/>
        <p:nvPr/>
      </p:nvGrpSpPr>
      <p:grpSpPr>
        <a:xfrm>
          <a:off x="0" y="0"/>
          <a:ext cx="0" cy="0"/>
          <a:chOff x="0" y="0"/>
          <a:chExt cx="0" cy="0"/>
        </a:xfrm>
      </p:grpSpPr>
      <p:pic>
        <p:nvPicPr>
          <p:cNvPr id="5253" name="Google Shape;5253;p40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254" name="Google Shape;5254;p400"/>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55" name="Google Shape;5255;p400"/>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256" name="Google Shape;5256;p400"/>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257" name="Google Shape;5257;p40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0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0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00"/>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00"/>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00"/>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5263" name="Shape 5263"/>
        <p:cNvGrpSpPr/>
        <p:nvPr/>
      </p:nvGrpSpPr>
      <p:grpSpPr>
        <a:xfrm>
          <a:off x="0" y="0"/>
          <a:ext cx="0" cy="0"/>
          <a:chOff x="0" y="0"/>
          <a:chExt cx="0" cy="0"/>
        </a:xfrm>
      </p:grpSpPr>
      <p:pic>
        <p:nvPicPr>
          <p:cNvPr id="5264" name="Google Shape;5264;p40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265" name="Google Shape;5265;p401"/>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66" name="Google Shape;5266;p401"/>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267" name="Google Shape;5267;p401"/>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268" name="Google Shape;5268;p401"/>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269" name="Google Shape;5269;p401"/>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270" name="Google Shape;5270;p401"/>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271" name="Google Shape;5271;p401"/>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272" name="Google Shape;5272;p401"/>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273" name="Google Shape;5273;p401"/>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274" name="Google Shape;5274;p401"/>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275" name="Google Shape;5275;p401"/>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5276" name="Shape 5276"/>
        <p:cNvGrpSpPr/>
        <p:nvPr/>
      </p:nvGrpSpPr>
      <p:grpSpPr>
        <a:xfrm>
          <a:off x="0" y="0"/>
          <a:ext cx="0" cy="0"/>
          <a:chOff x="0" y="0"/>
          <a:chExt cx="0" cy="0"/>
        </a:xfrm>
      </p:grpSpPr>
      <p:pic>
        <p:nvPicPr>
          <p:cNvPr id="5277" name="Google Shape;5277;p402"/>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5278" name="Google Shape;5278;p402"/>
          <p:cNvGrpSpPr/>
          <p:nvPr/>
        </p:nvGrpSpPr>
        <p:grpSpPr>
          <a:xfrm>
            <a:off x="1254025" y="617900"/>
            <a:ext cx="2250830" cy="3661147"/>
            <a:chOff x="526860" y="192691"/>
            <a:chExt cx="2068777" cy="3107670"/>
          </a:xfrm>
        </p:grpSpPr>
        <p:sp>
          <p:nvSpPr>
            <p:cNvPr id="5279" name="Google Shape;5279;p40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0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1" name="Google Shape;5281;p402"/>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5282" name="Google Shape;5282;p402"/>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283" name="Google Shape;5283;p402"/>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5284" name="Google Shape;5284;p402"/>
          <p:cNvGrpSpPr/>
          <p:nvPr/>
        </p:nvGrpSpPr>
        <p:grpSpPr>
          <a:xfrm flipH="1">
            <a:off x="508027" y="-63500"/>
            <a:ext cx="468757" cy="550028"/>
            <a:chOff x="8114866" y="-63500"/>
            <a:chExt cx="468757" cy="550028"/>
          </a:xfrm>
        </p:grpSpPr>
        <p:sp>
          <p:nvSpPr>
            <p:cNvPr id="5285" name="Google Shape;5285;p402"/>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02"/>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7" name="Google Shape;5287;p40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0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0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02"/>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02"/>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02"/>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402"/>
          <p:cNvGrpSpPr/>
          <p:nvPr/>
        </p:nvGrpSpPr>
        <p:grpSpPr>
          <a:xfrm>
            <a:off x="8326275" y="3463982"/>
            <a:ext cx="727535" cy="1710819"/>
            <a:chOff x="8416475" y="3483007"/>
            <a:chExt cx="727535" cy="1710819"/>
          </a:xfrm>
        </p:grpSpPr>
        <p:sp>
          <p:nvSpPr>
            <p:cNvPr id="5294" name="Google Shape;5294;p402"/>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02"/>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02"/>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7" name="Google Shape;5297;p402"/>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39" name="Shape 439"/>
        <p:cNvGrpSpPr/>
        <p:nvPr/>
      </p:nvGrpSpPr>
      <p:grpSpPr>
        <a:xfrm>
          <a:off x="0" y="0"/>
          <a:ext cx="0" cy="0"/>
          <a:chOff x="0" y="0"/>
          <a:chExt cx="0" cy="0"/>
        </a:xfrm>
      </p:grpSpPr>
      <p:pic>
        <p:nvPicPr>
          <p:cNvPr id="440" name="Google Shape;440;p4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41" name="Google Shape;441;p41"/>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42" name="Google Shape;442;p41"/>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43" name="Google Shape;443;p41"/>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44" name="Google Shape;444;p41"/>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445" name="Google Shape;445;p41"/>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446" name="Google Shape;446;p41"/>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447" name="Google Shape;447;p41"/>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1"/>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5298" name="Shape 5298"/>
        <p:cNvGrpSpPr/>
        <p:nvPr/>
      </p:nvGrpSpPr>
      <p:grpSpPr>
        <a:xfrm>
          <a:off x="0" y="0"/>
          <a:ext cx="0" cy="0"/>
          <a:chOff x="0" y="0"/>
          <a:chExt cx="0" cy="0"/>
        </a:xfrm>
      </p:grpSpPr>
      <p:pic>
        <p:nvPicPr>
          <p:cNvPr id="5299" name="Google Shape;5299;p40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00" name="Google Shape;5300;p403"/>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03"/>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03"/>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03"/>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03"/>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03"/>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03"/>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03"/>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03"/>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03"/>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03"/>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03"/>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5312" name="Shape 5312"/>
        <p:cNvGrpSpPr/>
        <p:nvPr/>
      </p:nvGrpSpPr>
      <p:grpSpPr>
        <a:xfrm>
          <a:off x="0" y="0"/>
          <a:ext cx="0" cy="0"/>
          <a:chOff x="0" y="0"/>
          <a:chExt cx="0" cy="0"/>
        </a:xfrm>
      </p:grpSpPr>
      <p:pic>
        <p:nvPicPr>
          <p:cNvPr id="5313" name="Google Shape;5313;p40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14" name="Google Shape;5314;p404"/>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315" name="Google Shape;5315;p404"/>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316" name="Google Shape;5316;p404"/>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317" name="Google Shape;5317;p404"/>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318" name="Google Shape;5318;p404"/>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319" name="Google Shape;5319;p404"/>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320" name="Google Shape;5320;p404"/>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04"/>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04"/>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323" name="Shape 5323"/>
        <p:cNvGrpSpPr/>
        <p:nvPr/>
      </p:nvGrpSpPr>
      <p:grpSpPr>
        <a:xfrm>
          <a:off x="0" y="0"/>
          <a:ext cx="0" cy="0"/>
          <a:chOff x="0" y="0"/>
          <a:chExt cx="0" cy="0"/>
        </a:xfrm>
      </p:grpSpPr>
      <p:pic>
        <p:nvPicPr>
          <p:cNvPr id="5324" name="Google Shape;5324;p40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25" name="Google Shape;5325;p405"/>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26" name="Google Shape;5326;p405"/>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327" name="Google Shape;5327;p405"/>
          <p:cNvGrpSpPr/>
          <p:nvPr/>
        </p:nvGrpSpPr>
        <p:grpSpPr>
          <a:xfrm>
            <a:off x="568922" y="401363"/>
            <a:ext cx="1926668" cy="3393468"/>
            <a:chOff x="568922" y="401363"/>
            <a:chExt cx="1926668" cy="3393468"/>
          </a:xfrm>
        </p:grpSpPr>
        <p:sp>
          <p:nvSpPr>
            <p:cNvPr id="5328" name="Google Shape;5328;p405"/>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05"/>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405"/>
          <p:cNvGrpSpPr/>
          <p:nvPr/>
        </p:nvGrpSpPr>
        <p:grpSpPr>
          <a:xfrm>
            <a:off x="2664147" y="360675"/>
            <a:ext cx="1926668" cy="3393468"/>
            <a:chOff x="2664147" y="360675"/>
            <a:chExt cx="1926668" cy="3393468"/>
          </a:xfrm>
        </p:grpSpPr>
        <p:sp>
          <p:nvSpPr>
            <p:cNvPr id="5331" name="Google Shape;5331;p405"/>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05"/>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3" name="Google Shape;5333;p40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0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0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05"/>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05"/>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05"/>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339" name="Shape 5339"/>
        <p:cNvGrpSpPr/>
        <p:nvPr/>
      </p:nvGrpSpPr>
      <p:grpSpPr>
        <a:xfrm>
          <a:off x="0" y="0"/>
          <a:ext cx="0" cy="0"/>
          <a:chOff x="0" y="0"/>
          <a:chExt cx="0" cy="0"/>
        </a:xfrm>
      </p:grpSpPr>
      <p:pic>
        <p:nvPicPr>
          <p:cNvPr id="5340" name="Google Shape;5340;p40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41" name="Google Shape;5341;p406"/>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342" name="Google Shape;5342;p406"/>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5343" name="Google Shape;5343;p406"/>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344" name="Google Shape;5344;p406"/>
          <p:cNvGrpSpPr/>
          <p:nvPr/>
        </p:nvGrpSpPr>
        <p:grpSpPr>
          <a:xfrm>
            <a:off x="5461950" y="522238"/>
            <a:ext cx="2250830" cy="3661147"/>
            <a:chOff x="5401837" y="470183"/>
            <a:chExt cx="2068777" cy="3107670"/>
          </a:xfrm>
        </p:grpSpPr>
        <p:sp>
          <p:nvSpPr>
            <p:cNvPr id="5345" name="Google Shape;5345;p406"/>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06"/>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7" name="Google Shape;5347;p406"/>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06"/>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06"/>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06"/>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06"/>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06"/>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5353" name="Shape 5353"/>
        <p:cNvGrpSpPr/>
        <p:nvPr/>
      </p:nvGrpSpPr>
      <p:grpSpPr>
        <a:xfrm>
          <a:off x="0" y="0"/>
          <a:ext cx="0" cy="0"/>
          <a:chOff x="0" y="0"/>
          <a:chExt cx="0" cy="0"/>
        </a:xfrm>
      </p:grpSpPr>
      <p:pic>
        <p:nvPicPr>
          <p:cNvPr id="5354" name="Google Shape;5354;p40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55" name="Google Shape;5355;p407"/>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07"/>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07"/>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07"/>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359" name="Google Shape;5359;p407"/>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60" name="Google Shape;5360;p407"/>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361" name="Google Shape;5361;p407"/>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362" name="Google Shape;5362;p407"/>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363" name="Google Shape;5363;p407"/>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364" name="Google Shape;5364;p407"/>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365" name="Google Shape;5365;p407"/>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3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5366" name="Shape 5366"/>
        <p:cNvGrpSpPr/>
        <p:nvPr/>
      </p:nvGrpSpPr>
      <p:grpSpPr>
        <a:xfrm>
          <a:off x="0" y="0"/>
          <a:ext cx="0" cy="0"/>
          <a:chOff x="0" y="0"/>
          <a:chExt cx="0" cy="0"/>
        </a:xfrm>
      </p:grpSpPr>
      <p:pic>
        <p:nvPicPr>
          <p:cNvPr id="5367" name="Google Shape;5367;p40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68" name="Google Shape;5368;p408"/>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369" name="Google Shape;5369;p408"/>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70" name="Google Shape;5370;p408"/>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371" name="Google Shape;5371;p408"/>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72" name="Google Shape;5372;p408"/>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08"/>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08"/>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08"/>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08"/>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08"/>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08"/>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08"/>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08"/>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08"/>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08"/>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08"/>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5384" name="Shape 5384"/>
        <p:cNvGrpSpPr/>
        <p:nvPr/>
      </p:nvGrpSpPr>
      <p:grpSpPr>
        <a:xfrm>
          <a:off x="0" y="0"/>
          <a:ext cx="0" cy="0"/>
          <a:chOff x="0" y="0"/>
          <a:chExt cx="0" cy="0"/>
        </a:xfrm>
      </p:grpSpPr>
      <p:sp>
        <p:nvSpPr>
          <p:cNvPr id="5385" name="Google Shape;5385;p409"/>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3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5386" name="Shape 5386"/>
        <p:cNvGrpSpPr/>
        <p:nvPr/>
      </p:nvGrpSpPr>
      <p:grpSpPr>
        <a:xfrm>
          <a:off x="0" y="0"/>
          <a:ext cx="0" cy="0"/>
          <a:chOff x="0" y="0"/>
          <a:chExt cx="0" cy="0"/>
        </a:xfrm>
      </p:grpSpPr>
      <p:sp>
        <p:nvSpPr>
          <p:cNvPr id="5387" name="Google Shape;5387;p41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3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391" name="Shape 5391"/>
        <p:cNvGrpSpPr/>
        <p:nvPr/>
      </p:nvGrpSpPr>
      <p:grpSpPr>
        <a:xfrm>
          <a:off x="0" y="0"/>
          <a:ext cx="0" cy="0"/>
          <a:chOff x="0" y="0"/>
          <a:chExt cx="0" cy="0"/>
        </a:xfrm>
      </p:grpSpPr>
      <p:pic>
        <p:nvPicPr>
          <p:cNvPr id="5392" name="Google Shape;5392;p41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93" name="Google Shape;5393;p412"/>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94" name="Google Shape;5394;p412"/>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395" name="Google Shape;5395;p412"/>
          <p:cNvGrpSpPr/>
          <p:nvPr/>
        </p:nvGrpSpPr>
        <p:grpSpPr>
          <a:xfrm>
            <a:off x="568922" y="401363"/>
            <a:ext cx="1926668" cy="3393468"/>
            <a:chOff x="568922" y="401363"/>
            <a:chExt cx="1926668" cy="3393468"/>
          </a:xfrm>
        </p:grpSpPr>
        <p:sp>
          <p:nvSpPr>
            <p:cNvPr id="5396" name="Google Shape;5396;p412"/>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12"/>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412"/>
          <p:cNvGrpSpPr/>
          <p:nvPr/>
        </p:nvGrpSpPr>
        <p:grpSpPr>
          <a:xfrm>
            <a:off x="2664147" y="360675"/>
            <a:ext cx="1926668" cy="3393468"/>
            <a:chOff x="2664147" y="360675"/>
            <a:chExt cx="1926668" cy="3393468"/>
          </a:xfrm>
        </p:grpSpPr>
        <p:sp>
          <p:nvSpPr>
            <p:cNvPr id="5399" name="Google Shape;5399;p412"/>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12"/>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1" name="Google Shape;5401;p41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1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1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12"/>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12"/>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12"/>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407" name="Shape 5407"/>
        <p:cNvGrpSpPr/>
        <p:nvPr/>
      </p:nvGrpSpPr>
      <p:grpSpPr>
        <a:xfrm>
          <a:off x="0" y="0"/>
          <a:ext cx="0" cy="0"/>
          <a:chOff x="0" y="0"/>
          <a:chExt cx="0" cy="0"/>
        </a:xfrm>
      </p:grpSpPr>
      <p:pic>
        <p:nvPicPr>
          <p:cNvPr id="5408" name="Google Shape;5408;p41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09" name="Google Shape;5409;p413"/>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410" name="Google Shape;5410;p413"/>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5411" name="Google Shape;5411;p413"/>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412" name="Google Shape;5412;p413"/>
          <p:cNvGrpSpPr/>
          <p:nvPr/>
        </p:nvGrpSpPr>
        <p:grpSpPr>
          <a:xfrm>
            <a:off x="5461950" y="522238"/>
            <a:ext cx="2250830" cy="3661147"/>
            <a:chOff x="5401837" y="470183"/>
            <a:chExt cx="2068777" cy="3107670"/>
          </a:xfrm>
        </p:grpSpPr>
        <p:sp>
          <p:nvSpPr>
            <p:cNvPr id="5413" name="Google Shape;5413;p413"/>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13"/>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5" name="Google Shape;5415;p413"/>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13"/>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13"/>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13"/>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13"/>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13"/>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450" name="Shape 450"/>
        <p:cNvGrpSpPr/>
        <p:nvPr/>
      </p:nvGrpSpPr>
      <p:grpSpPr>
        <a:xfrm>
          <a:off x="0" y="0"/>
          <a:ext cx="0" cy="0"/>
          <a:chOff x="0" y="0"/>
          <a:chExt cx="0" cy="0"/>
        </a:xfrm>
      </p:grpSpPr>
      <p:pic>
        <p:nvPicPr>
          <p:cNvPr id="451" name="Google Shape;451;p4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52" name="Google Shape;452;p42"/>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53" name="Google Shape;453;p42"/>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454" name="Google Shape;454;p42"/>
          <p:cNvGrpSpPr/>
          <p:nvPr/>
        </p:nvGrpSpPr>
        <p:grpSpPr>
          <a:xfrm>
            <a:off x="568922" y="401363"/>
            <a:ext cx="1926668" cy="3393468"/>
            <a:chOff x="568922" y="401363"/>
            <a:chExt cx="1926668" cy="3393468"/>
          </a:xfrm>
        </p:grpSpPr>
        <p:sp>
          <p:nvSpPr>
            <p:cNvPr id="455" name="Google Shape;455;p42"/>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2"/>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42"/>
          <p:cNvGrpSpPr/>
          <p:nvPr/>
        </p:nvGrpSpPr>
        <p:grpSpPr>
          <a:xfrm>
            <a:off x="2664147" y="360675"/>
            <a:ext cx="1926668" cy="3393468"/>
            <a:chOff x="2664147" y="360675"/>
            <a:chExt cx="1926668" cy="3393468"/>
          </a:xfrm>
        </p:grpSpPr>
        <p:sp>
          <p:nvSpPr>
            <p:cNvPr id="458" name="Google Shape;458;p42"/>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2"/>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 name="Google Shape;460;p4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2"/>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2"/>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2"/>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21" name="Shape 5421"/>
        <p:cNvGrpSpPr/>
        <p:nvPr/>
      </p:nvGrpSpPr>
      <p:grpSpPr>
        <a:xfrm>
          <a:off x="0" y="0"/>
          <a:ext cx="0" cy="0"/>
          <a:chOff x="0" y="0"/>
          <a:chExt cx="0" cy="0"/>
        </a:xfrm>
      </p:grpSpPr>
      <p:pic>
        <p:nvPicPr>
          <p:cNvPr id="5422" name="Google Shape;5422;p4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23" name="Google Shape;5423;p414"/>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24" name="Google Shape;5424;p414"/>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5425" name="Google Shape;5425;p414"/>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14"/>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14"/>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14"/>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14"/>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14"/>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14"/>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14"/>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14"/>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434" name="Shape 5434"/>
        <p:cNvGrpSpPr/>
        <p:nvPr/>
      </p:nvGrpSpPr>
      <p:grpSpPr>
        <a:xfrm>
          <a:off x="0" y="0"/>
          <a:ext cx="0" cy="0"/>
          <a:chOff x="0" y="0"/>
          <a:chExt cx="0" cy="0"/>
        </a:xfrm>
      </p:grpSpPr>
      <p:pic>
        <p:nvPicPr>
          <p:cNvPr id="5435" name="Google Shape;5435;p4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36" name="Google Shape;5436;p415"/>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437" name="Google Shape;5437;p415"/>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38" name="Google Shape;5438;p415"/>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439" name="Google Shape;5439;p415"/>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40" name="Google Shape;5440;p415"/>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15"/>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15"/>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15"/>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15"/>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15"/>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15"/>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15"/>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15"/>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15"/>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15"/>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15"/>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452" name="Shape 5452"/>
        <p:cNvGrpSpPr/>
        <p:nvPr/>
      </p:nvGrpSpPr>
      <p:grpSpPr>
        <a:xfrm>
          <a:off x="0" y="0"/>
          <a:ext cx="0" cy="0"/>
          <a:chOff x="0" y="0"/>
          <a:chExt cx="0" cy="0"/>
        </a:xfrm>
      </p:grpSpPr>
      <p:pic>
        <p:nvPicPr>
          <p:cNvPr id="5453" name="Google Shape;5453;p4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54" name="Google Shape;5454;p41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55" name="Google Shape;5455;p416"/>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16"/>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16"/>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8" name="Google Shape;5458;p416"/>
          <p:cNvGrpSpPr/>
          <p:nvPr/>
        </p:nvGrpSpPr>
        <p:grpSpPr>
          <a:xfrm>
            <a:off x="-1349411" y="3483000"/>
            <a:ext cx="3266586" cy="3306486"/>
            <a:chOff x="-1349411" y="3483000"/>
            <a:chExt cx="3266586" cy="3306486"/>
          </a:xfrm>
        </p:grpSpPr>
        <p:sp>
          <p:nvSpPr>
            <p:cNvPr id="5459" name="Google Shape;5459;p416"/>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16"/>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16"/>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462" name="Shape 5462"/>
        <p:cNvGrpSpPr/>
        <p:nvPr/>
      </p:nvGrpSpPr>
      <p:grpSpPr>
        <a:xfrm>
          <a:off x="0" y="0"/>
          <a:ext cx="0" cy="0"/>
          <a:chOff x="0" y="0"/>
          <a:chExt cx="0" cy="0"/>
        </a:xfrm>
      </p:grpSpPr>
      <p:pic>
        <p:nvPicPr>
          <p:cNvPr id="5463" name="Google Shape;5463;p417"/>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5464" name="Google Shape;5464;p4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65" name="Google Shape;5465;p417"/>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466" name="Google Shape;5466;p417"/>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67" name="Google Shape;5467;p417"/>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468" name="Google Shape;5468;p417"/>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469" name="Google Shape;5469;p417"/>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5470" name="Google Shape;5470;p417"/>
          <p:cNvGrpSpPr/>
          <p:nvPr/>
        </p:nvGrpSpPr>
        <p:grpSpPr>
          <a:xfrm>
            <a:off x="583425" y="-63500"/>
            <a:ext cx="8576750" cy="5229700"/>
            <a:chOff x="583425" y="-63500"/>
            <a:chExt cx="8576750" cy="5229700"/>
          </a:xfrm>
        </p:grpSpPr>
        <p:sp>
          <p:nvSpPr>
            <p:cNvPr id="5471" name="Google Shape;5471;p417"/>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5472" name="Google Shape;5472;p417"/>
            <p:cNvGrpSpPr/>
            <p:nvPr/>
          </p:nvGrpSpPr>
          <p:grpSpPr>
            <a:xfrm>
              <a:off x="7181277" y="-63500"/>
              <a:ext cx="412615" cy="501202"/>
              <a:chOff x="7181277" y="-63500"/>
              <a:chExt cx="412615" cy="501202"/>
            </a:xfrm>
          </p:grpSpPr>
          <p:sp>
            <p:nvSpPr>
              <p:cNvPr id="5473" name="Google Shape;5473;p417"/>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17"/>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75" name="Shape 5475"/>
        <p:cNvGrpSpPr/>
        <p:nvPr/>
      </p:nvGrpSpPr>
      <p:grpSpPr>
        <a:xfrm>
          <a:off x="0" y="0"/>
          <a:ext cx="0" cy="0"/>
          <a:chOff x="0" y="0"/>
          <a:chExt cx="0" cy="0"/>
        </a:xfrm>
      </p:grpSpPr>
      <p:pic>
        <p:nvPicPr>
          <p:cNvPr id="5476" name="Google Shape;5476;p4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77" name="Google Shape;5477;p418"/>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5478" name="Google Shape;5478;p418"/>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18"/>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18"/>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5481" name="Google Shape;5481;p418"/>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5482" name="Google Shape;5482;p418"/>
          <p:cNvGrpSpPr/>
          <p:nvPr/>
        </p:nvGrpSpPr>
        <p:grpSpPr>
          <a:xfrm>
            <a:off x="157975" y="195325"/>
            <a:ext cx="2250830" cy="3661147"/>
            <a:chOff x="526860" y="192691"/>
            <a:chExt cx="2068777" cy="3107670"/>
          </a:xfrm>
        </p:grpSpPr>
        <p:sp>
          <p:nvSpPr>
            <p:cNvPr id="5483" name="Google Shape;5483;p41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1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418"/>
          <p:cNvGrpSpPr/>
          <p:nvPr/>
        </p:nvGrpSpPr>
        <p:grpSpPr>
          <a:xfrm>
            <a:off x="6619100" y="278500"/>
            <a:ext cx="2250830" cy="3661147"/>
            <a:chOff x="526860" y="192691"/>
            <a:chExt cx="2068777" cy="3107670"/>
          </a:xfrm>
        </p:grpSpPr>
        <p:sp>
          <p:nvSpPr>
            <p:cNvPr id="5486" name="Google Shape;5486;p41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1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88" name="Shape 5488"/>
        <p:cNvGrpSpPr/>
        <p:nvPr/>
      </p:nvGrpSpPr>
      <p:grpSpPr>
        <a:xfrm>
          <a:off x="0" y="0"/>
          <a:ext cx="0" cy="0"/>
          <a:chOff x="0" y="0"/>
          <a:chExt cx="0" cy="0"/>
        </a:xfrm>
      </p:grpSpPr>
      <p:pic>
        <p:nvPicPr>
          <p:cNvPr id="5489" name="Google Shape;5489;p41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490" name="Google Shape;5490;p419"/>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19"/>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19"/>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19"/>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494" name="Google Shape;5494;p419"/>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495" name="Google Shape;5495;p419"/>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496" name="Google Shape;5496;p419"/>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497" name="Google Shape;5497;p419"/>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498" name="Google Shape;5498;p419"/>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499" name="Google Shape;5499;p419"/>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500" name="Google Shape;5500;p419"/>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01" name="Shape 5501"/>
        <p:cNvGrpSpPr/>
        <p:nvPr/>
      </p:nvGrpSpPr>
      <p:grpSpPr>
        <a:xfrm>
          <a:off x="0" y="0"/>
          <a:ext cx="0" cy="0"/>
          <a:chOff x="0" y="0"/>
          <a:chExt cx="0" cy="0"/>
        </a:xfrm>
      </p:grpSpPr>
      <p:sp>
        <p:nvSpPr>
          <p:cNvPr id="5502" name="Google Shape;5502;p420"/>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03" name="Shape 5503"/>
        <p:cNvGrpSpPr/>
        <p:nvPr/>
      </p:nvGrpSpPr>
      <p:grpSpPr>
        <a:xfrm>
          <a:off x="0" y="0"/>
          <a:ext cx="0" cy="0"/>
          <a:chOff x="0" y="0"/>
          <a:chExt cx="0" cy="0"/>
        </a:xfrm>
      </p:grpSpPr>
      <p:pic>
        <p:nvPicPr>
          <p:cNvPr id="5504" name="Google Shape;5504;p42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05" name="Google Shape;5505;p421"/>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5506" name="Google Shape;5506;p421"/>
          <p:cNvGrpSpPr/>
          <p:nvPr/>
        </p:nvGrpSpPr>
        <p:grpSpPr>
          <a:xfrm>
            <a:off x="905066" y="-63500"/>
            <a:ext cx="468757" cy="550028"/>
            <a:chOff x="905066" y="-63500"/>
            <a:chExt cx="468757" cy="550028"/>
          </a:xfrm>
        </p:grpSpPr>
        <p:sp>
          <p:nvSpPr>
            <p:cNvPr id="5507" name="Google Shape;5507;p421"/>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21"/>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9" name="Google Shape;5509;p421"/>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510" name="Google Shape;5510;p421"/>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4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511" name="Shape 5511"/>
        <p:cNvGrpSpPr/>
        <p:nvPr/>
      </p:nvGrpSpPr>
      <p:grpSpPr>
        <a:xfrm>
          <a:off x="0" y="0"/>
          <a:ext cx="0" cy="0"/>
          <a:chOff x="0" y="0"/>
          <a:chExt cx="0" cy="0"/>
        </a:xfrm>
      </p:grpSpPr>
    </p:spTree>
  </p:cSld>
  <p:clrMapOvr>
    <a:masterClrMapping/>
  </p:clrMapOvr>
</p:sldLayout>
</file>

<file path=ppt/slideLayouts/slideLayout4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512" name="Shape 5512"/>
        <p:cNvGrpSpPr/>
        <p:nvPr/>
      </p:nvGrpSpPr>
      <p:grpSpPr>
        <a:xfrm>
          <a:off x="0" y="0"/>
          <a:ext cx="0" cy="0"/>
          <a:chOff x="0" y="0"/>
          <a:chExt cx="0" cy="0"/>
        </a:xfrm>
      </p:grpSpPr>
      <p:pic>
        <p:nvPicPr>
          <p:cNvPr id="5513" name="Google Shape;5513;p42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14" name="Google Shape;5514;p423"/>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515" name="Google Shape;5515;p423"/>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516" name="Google Shape;5516;p423"/>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517" name="Google Shape;5517;p423"/>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518" name="Google Shape;5518;p423"/>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519" name="Google Shape;5519;p423"/>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520" name="Google Shape;5520;p423"/>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521" name="Google Shape;5521;p423"/>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522" name="Google Shape;5522;p423"/>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523" name="Google Shape;5523;p423"/>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524" name="Google Shape;5524;p423"/>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25" name="Google Shape;5525;p423"/>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526" name="Google Shape;5526;p423"/>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527" name="Google Shape;5527;p42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2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2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23"/>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23"/>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23"/>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66" name="Shape 466"/>
        <p:cNvGrpSpPr/>
        <p:nvPr/>
      </p:nvGrpSpPr>
      <p:grpSpPr>
        <a:xfrm>
          <a:off x="0" y="0"/>
          <a:ext cx="0" cy="0"/>
          <a:chOff x="0" y="0"/>
          <a:chExt cx="0" cy="0"/>
        </a:xfrm>
      </p:grpSpPr>
      <p:pic>
        <p:nvPicPr>
          <p:cNvPr id="467" name="Google Shape;467;p4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68" name="Google Shape;468;p43"/>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69" name="Google Shape;469;p43"/>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470" name="Google Shape;470;p43"/>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471" name="Google Shape;471;p43"/>
          <p:cNvGrpSpPr/>
          <p:nvPr/>
        </p:nvGrpSpPr>
        <p:grpSpPr>
          <a:xfrm>
            <a:off x="5461950" y="522238"/>
            <a:ext cx="2250830" cy="3661147"/>
            <a:chOff x="5401837" y="470183"/>
            <a:chExt cx="2068777" cy="3107670"/>
          </a:xfrm>
        </p:grpSpPr>
        <p:sp>
          <p:nvSpPr>
            <p:cNvPr id="472" name="Google Shape;472;p43"/>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3"/>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 name="Google Shape;474;p43"/>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3"/>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3"/>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3"/>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3"/>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5533" name="Shape 5533"/>
        <p:cNvGrpSpPr/>
        <p:nvPr/>
      </p:nvGrpSpPr>
      <p:grpSpPr>
        <a:xfrm>
          <a:off x="0" y="0"/>
          <a:ext cx="0" cy="0"/>
          <a:chOff x="0" y="0"/>
          <a:chExt cx="0" cy="0"/>
        </a:xfrm>
      </p:grpSpPr>
      <p:pic>
        <p:nvPicPr>
          <p:cNvPr id="5534" name="Google Shape;5534;p42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35" name="Google Shape;5535;p424"/>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36" name="Google Shape;5536;p424"/>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37" name="Google Shape;5537;p424"/>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38" name="Google Shape;5538;p424"/>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39" name="Google Shape;5539;p424"/>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40" name="Google Shape;5540;p424"/>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41" name="Google Shape;5541;p424"/>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42" name="Google Shape;5542;p424"/>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24"/>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24"/>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24"/>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24"/>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24"/>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24"/>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24"/>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24"/>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24"/>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24"/>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24"/>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5554" name="Shape 5554"/>
        <p:cNvGrpSpPr/>
        <p:nvPr/>
      </p:nvGrpSpPr>
      <p:grpSpPr>
        <a:xfrm>
          <a:off x="0" y="0"/>
          <a:ext cx="0" cy="0"/>
          <a:chOff x="0" y="0"/>
          <a:chExt cx="0" cy="0"/>
        </a:xfrm>
      </p:grpSpPr>
      <p:pic>
        <p:nvPicPr>
          <p:cNvPr id="5555" name="Google Shape;5555;p42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56" name="Google Shape;5556;p42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57" name="Google Shape;5557;p425"/>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558" name="Google Shape;5558;p425"/>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559" name="Google Shape;5559;p425"/>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560" name="Google Shape;5560;p425"/>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561" name="Google Shape;5561;p425"/>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562" name="Google Shape;5562;p425"/>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563" name="Google Shape;5563;p425"/>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564" name="Google Shape;5564;p425"/>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5565" name="Google Shape;5565;p425"/>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25"/>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25"/>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25"/>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25"/>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25"/>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25"/>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25"/>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25"/>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25"/>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25"/>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25"/>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5577" name="Shape 5577"/>
        <p:cNvGrpSpPr/>
        <p:nvPr/>
      </p:nvGrpSpPr>
      <p:grpSpPr>
        <a:xfrm>
          <a:off x="0" y="0"/>
          <a:ext cx="0" cy="0"/>
          <a:chOff x="0" y="0"/>
          <a:chExt cx="0" cy="0"/>
        </a:xfrm>
      </p:grpSpPr>
      <p:pic>
        <p:nvPicPr>
          <p:cNvPr id="5578" name="Google Shape;5578;p4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79" name="Google Shape;5579;p42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80" name="Google Shape;5580;p426"/>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81" name="Google Shape;5581;p426"/>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82" name="Google Shape;5582;p426"/>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83" name="Google Shape;5583;p426"/>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84" name="Google Shape;5584;p426"/>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85" name="Google Shape;5585;p426"/>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86" name="Google Shape;5586;p426"/>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87" name="Google Shape;5587;p426"/>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88" name="Google Shape;5588;p426"/>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89" name="Google Shape;5589;p426"/>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90" name="Google Shape;5590;p426"/>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591" name="Google Shape;5591;p426"/>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92" name="Google Shape;5592;p426"/>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593" name="Google Shape;5593;p426"/>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594" name="Google Shape;5594;p426"/>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595" name="Google Shape;5595;p426"/>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596" name="Google Shape;5596;p426"/>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597" name="Google Shape;5597;p426"/>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598" name="Google Shape;5598;p426"/>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26"/>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26"/>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5601" name="Shape 5601"/>
        <p:cNvGrpSpPr/>
        <p:nvPr/>
      </p:nvGrpSpPr>
      <p:grpSpPr>
        <a:xfrm>
          <a:off x="0" y="0"/>
          <a:ext cx="0" cy="0"/>
          <a:chOff x="0" y="0"/>
          <a:chExt cx="0" cy="0"/>
        </a:xfrm>
      </p:grpSpPr>
      <p:pic>
        <p:nvPicPr>
          <p:cNvPr id="5602" name="Google Shape;5602;p4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03" name="Google Shape;5603;p427"/>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04" name="Google Shape;5604;p427"/>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5605" name="Google Shape;5605;p427"/>
          <p:cNvGrpSpPr/>
          <p:nvPr/>
        </p:nvGrpSpPr>
        <p:grpSpPr>
          <a:xfrm>
            <a:off x="126196" y="538003"/>
            <a:ext cx="2044159" cy="3324897"/>
            <a:chOff x="526860" y="192691"/>
            <a:chExt cx="2068777" cy="3107670"/>
          </a:xfrm>
        </p:grpSpPr>
        <p:sp>
          <p:nvSpPr>
            <p:cNvPr id="5606" name="Google Shape;5606;p42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2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427"/>
          <p:cNvGrpSpPr/>
          <p:nvPr/>
        </p:nvGrpSpPr>
        <p:grpSpPr>
          <a:xfrm>
            <a:off x="6929946" y="538003"/>
            <a:ext cx="2044159" cy="3324897"/>
            <a:chOff x="526860" y="192691"/>
            <a:chExt cx="2068777" cy="3107670"/>
          </a:xfrm>
        </p:grpSpPr>
        <p:sp>
          <p:nvSpPr>
            <p:cNvPr id="5609" name="Google Shape;5609;p42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2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1" name="Google Shape;5611;p427"/>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5612" name="Google Shape;5612;p427"/>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27"/>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5614" name="Shape 5614"/>
        <p:cNvGrpSpPr/>
        <p:nvPr/>
      </p:nvGrpSpPr>
      <p:grpSpPr>
        <a:xfrm>
          <a:off x="0" y="0"/>
          <a:ext cx="0" cy="0"/>
          <a:chOff x="0" y="0"/>
          <a:chExt cx="0" cy="0"/>
        </a:xfrm>
      </p:grpSpPr>
      <p:pic>
        <p:nvPicPr>
          <p:cNvPr id="5615" name="Google Shape;5615;p4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16" name="Google Shape;5616;p42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17" name="Google Shape;5617;p428"/>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28"/>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28"/>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28"/>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28"/>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28"/>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5623" name="Shape 5623"/>
        <p:cNvGrpSpPr/>
        <p:nvPr/>
      </p:nvGrpSpPr>
      <p:grpSpPr>
        <a:xfrm>
          <a:off x="0" y="0"/>
          <a:ext cx="0" cy="0"/>
          <a:chOff x="0" y="0"/>
          <a:chExt cx="0" cy="0"/>
        </a:xfrm>
      </p:grpSpPr>
      <p:pic>
        <p:nvPicPr>
          <p:cNvPr id="5624" name="Google Shape;5624;p4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25" name="Google Shape;5625;p429"/>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5626" name="Google Shape;5626;p429"/>
          <p:cNvGrpSpPr/>
          <p:nvPr/>
        </p:nvGrpSpPr>
        <p:grpSpPr>
          <a:xfrm>
            <a:off x="8114866" y="-63500"/>
            <a:ext cx="468757" cy="550028"/>
            <a:chOff x="8114866" y="-63500"/>
            <a:chExt cx="468757" cy="550028"/>
          </a:xfrm>
        </p:grpSpPr>
        <p:sp>
          <p:nvSpPr>
            <p:cNvPr id="5627" name="Google Shape;5627;p42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2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9" name="Google Shape;5629;p429"/>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630" name="Google Shape;5630;p429"/>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5631" name="Google Shape;5631;p429"/>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632" name="Google Shape;5632;p429"/>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5633" name="Google Shape;5633;p429"/>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5634" name="Google Shape;5634;p429"/>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5635" name="Shape 5635"/>
        <p:cNvGrpSpPr/>
        <p:nvPr/>
      </p:nvGrpSpPr>
      <p:grpSpPr>
        <a:xfrm>
          <a:off x="0" y="0"/>
          <a:ext cx="0" cy="0"/>
          <a:chOff x="0" y="0"/>
          <a:chExt cx="0" cy="0"/>
        </a:xfrm>
      </p:grpSpPr>
      <p:pic>
        <p:nvPicPr>
          <p:cNvPr id="5636" name="Google Shape;5636;p43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37" name="Google Shape;5637;p430"/>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5638" name="Google Shape;5638;p430"/>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5639" name="Google Shape;5639;p430"/>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5640" name="Google Shape;5640;p430"/>
          <p:cNvGrpSpPr/>
          <p:nvPr/>
        </p:nvGrpSpPr>
        <p:grpSpPr>
          <a:xfrm>
            <a:off x="6256027" y="-63500"/>
            <a:ext cx="412615" cy="501202"/>
            <a:chOff x="6620227" y="-63500"/>
            <a:chExt cx="412615" cy="501202"/>
          </a:xfrm>
        </p:grpSpPr>
        <p:sp>
          <p:nvSpPr>
            <p:cNvPr id="5641" name="Google Shape;5641;p430"/>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30"/>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3" name="Google Shape;5643;p430"/>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644" name="Google Shape;5644;p430"/>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645" name="Google Shape;5645;p430"/>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646" name="Google Shape;5646;p430"/>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647" name="Google Shape;5647;p430"/>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648" name="Google Shape;5648;p430"/>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5649" name="Shape 5649"/>
        <p:cNvGrpSpPr/>
        <p:nvPr/>
      </p:nvGrpSpPr>
      <p:grpSpPr>
        <a:xfrm>
          <a:off x="0" y="0"/>
          <a:ext cx="0" cy="0"/>
          <a:chOff x="0" y="0"/>
          <a:chExt cx="0" cy="0"/>
        </a:xfrm>
      </p:grpSpPr>
      <p:pic>
        <p:nvPicPr>
          <p:cNvPr id="5650" name="Google Shape;5650;p431"/>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5651" name="Google Shape;5651;p431"/>
          <p:cNvGrpSpPr/>
          <p:nvPr/>
        </p:nvGrpSpPr>
        <p:grpSpPr>
          <a:xfrm flipH="1">
            <a:off x="-45425" y="-67787"/>
            <a:ext cx="9349700" cy="5279475"/>
            <a:chOff x="583425" y="-63500"/>
            <a:chExt cx="9349700" cy="5279475"/>
          </a:xfrm>
        </p:grpSpPr>
        <p:sp>
          <p:nvSpPr>
            <p:cNvPr id="5652" name="Google Shape;5652;p431"/>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5653" name="Google Shape;5653;p431"/>
            <p:cNvGrpSpPr/>
            <p:nvPr/>
          </p:nvGrpSpPr>
          <p:grpSpPr>
            <a:xfrm>
              <a:off x="7181277" y="-63500"/>
              <a:ext cx="412615" cy="501202"/>
              <a:chOff x="7181277" y="-63500"/>
              <a:chExt cx="412615" cy="501202"/>
            </a:xfrm>
          </p:grpSpPr>
          <p:sp>
            <p:nvSpPr>
              <p:cNvPr id="5654" name="Google Shape;5654;p43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3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56" name="Google Shape;5656;p431"/>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5657" name="Google Shape;5657;p431"/>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5658" name="Google Shape;5658;p431"/>
          <p:cNvGrpSpPr/>
          <p:nvPr/>
        </p:nvGrpSpPr>
        <p:grpSpPr>
          <a:xfrm>
            <a:off x="-1915893" y="-1293673"/>
            <a:ext cx="12841904" cy="8702593"/>
            <a:chOff x="-1915893" y="-1293673"/>
            <a:chExt cx="12841904" cy="8702593"/>
          </a:xfrm>
        </p:grpSpPr>
        <p:sp>
          <p:nvSpPr>
            <p:cNvPr id="5659" name="Google Shape;5659;p431"/>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31"/>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31"/>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31"/>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31"/>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31"/>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31"/>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31"/>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31"/>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31"/>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31"/>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31"/>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31"/>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5672" name="Shape 5672"/>
        <p:cNvGrpSpPr/>
        <p:nvPr/>
      </p:nvGrpSpPr>
      <p:grpSpPr>
        <a:xfrm>
          <a:off x="0" y="0"/>
          <a:ext cx="0" cy="0"/>
          <a:chOff x="0" y="0"/>
          <a:chExt cx="0" cy="0"/>
        </a:xfrm>
      </p:grpSpPr>
      <p:pic>
        <p:nvPicPr>
          <p:cNvPr id="5673" name="Google Shape;5673;p432"/>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5674" name="Google Shape;5674;p432"/>
          <p:cNvGrpSpPr/>
          <p:nvPr/>
        </p:nvGrpSpPr>
        <p:grpSpPr>
          <a:xfrm>
            <a:off x="-45425" y="-135987"/>
            <a:ext cx="9349700" cy="5279475"/>
            <a:chOff x="583425" y="-63500"/>
            <a:chExt cx="9349700" cy="5279475"/>
          </a:xfrm>
        </p:grpSpPr>
        <p:sp>
          <p:nvSpPr>
            <p:cNvPr id="5675" name="Google Shape;5675;p432"/>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5676" name="Google Shape;5676;p432"/>
            <p:cNvGrpSpPr/>
            <p:nvPr/>
          </p:nvGrpSpPr>
          <p:grpSpPr>
            <a:xfrm>
              <a:off x="7181277" y="-63500"/>
              <a:ext cx="412615" cy="501202"/>
              <a:chOff x="7181277" y="-63500"/>
              <a:chExt cx="412615" cy="501202"/>
            </a:xfrm>
          </p:grpSpPr>
          <p:sp>
            <p:nvSpPr>
              <p:cNvPr id="5677" name="Google Shape;5677;p432"/>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32"/>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679" name="Google Shape;5679;p432"/>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5680" name="Google Shape;5680;p432"/>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5681" name="Google Shape;5681;p432"/>
          <p:cNvGrpSpPr/>
          <p:nvPr/>
        </p:nvGrpSpPr>
        <p:grpSpPr>
          <a:xfrm flipH="1">
            <a:off x="-1915893" y="-1293673"/>
            <a:ext cx="12841904" cy="8702593"/>
            <a:chOff x="-1915893" y="-1293673"/>
            <a:chExt cx="12841904" cy="8702593"/>
          </a:xfrm>
        </p:grpSpPr>
        <p:sp>
          <p:nvSpPr>
            <p:cNvPr id="5682" name="Google Shape;5682;p432"/>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32"/>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32"/>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32"/>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32"/>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32"/>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32"/>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32"/>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32"/>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32"/>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32"/>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32"/>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32"/>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5695" name="Shape 5695"/>
        <p:cNvGrpSpPr/>
        <p:nvPr/>
      </p:nvGrpSpPr>
      <p:grpSpPr>
        <a:xfrm>
          <a:off x="0" y="0"/>
          <a:ext cx="0" cy="0"/>
          <a:chOff x="0" y="0"/>
          <a:chExt cx="0" cy="0"/>
        </a:xfrm>
      </p:grpSpPr>
      <p:pic>
        <p:nvPicPr>
          <p:cNvPr id="5696" name="Google Shape;5696;p43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97" name="Google Shape;5697;p433"/>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698" name="Google Shape;5698;p433"/>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699" name="Google Shape;5699;p433"/>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700" name="Google Shape;5700;p43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3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3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33"/>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33"/>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33"/>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480" name="Shape 480"/>
        <p:cNvGrpSpPr/>
        <p:nvPr/>
      </p:nvGrpSpPr>
      <p:grpSpPr>
        <a:xfrm>
          <a:off x="0" y="0"/>
          <a:ext cx="0" cy="0"/>
          <a:chOff x="0" y="0"/>
          <a:chExt cx="0" cy="0"/>
        </a:xfrm>
      </p:grpSpPr>
      <p:pic>
        <p:nvPicPr>
          <p:cNvPr id="481" name="Google Shape;481;p4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82" name="Google Shape;482;p44"/>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4"/>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4"/>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4"/>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86" name="Google Shape;486;p44"/>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87" name="Google Shape;487;p44"/>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88" name="Google Shape;488;p44"/>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89" name="Google Shape;489;p44"/>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490" name="Google Shape;490;p44"/>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491" name="Google Shape;491;p44"/>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492" name="Google Shape;492;p44"/>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5706" name="Shape 5706"/>
        <p:cNvGrpSpPr/>
        <p:nvPr/>
      </p:nvGrpSpPr>
      <p:grpSpPr>
        <a:xfrm>
          <a:off x="0" y="0"/>
          <a:ext cx="0" cy="0"/>
          <a:chOff x="0" y="0"/>
          <a:chExt cx="0" cy="0"/>
        </a:xfrm>
      </p:grpSpPr>
      <p:pic>
        <p:nvPicPr>
          <p:cNvPr id="5707" name="Google Shape;5707;p43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08" name="Google Shape;5708;p434"/>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09" name="Google Shape;5709;p434"/>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710" name="Google Shape;5710;p434"/>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711" name="Google Shape;5711;p434"/>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5712" name="Google Shape;5712;p434"/>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5713" name="Google Shape;5713;p434"/>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714" name="Google Shape;5714;p434"/>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715" name="Google Shape;5715;p434"/>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716" name="Google Shape;5716;p434"/>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717" name="Google Shape;5717;p434"/>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718" name="Google Shape;5718;p434"/>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5719" name="Shape 5719"/>
        <p:cNvGrpSpPr/>
        <p:nvPr/>
      </p:nvGrpSpPr>
      <p:grpSpPr>
        <a:xfrm>
          <a:off x="0" y="0"/>
          <a:ext cx="0" cy="0"/>
          <a:chOff x="0" y="0"/>
          <a:chExt cx="0" cy="0"/>
        </a:xfrm>
      </p:grpSpPr>
      <p:pic>
        <p:nvPicPr>
          <p:cNvPr id="5720" name="Google Shape;5720;p435"/>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5721" name="Google Shape;5721;p435"/>
          <p:cNvGrpSpPr/>
          <p:nvPr/>
        </p:nvGrpSpPr>
        <p:grpSpPr>
          <a:xfrm>
            <a:off x="1254025" y="617900"/>
            <a:ext cx="2250830" cy="3661147"/>
            <a:chOff x="526860" y="192691"/>
            <a:chExt cx="2068777" cy="3107670"/>
          </a:xfrm>
        </p:grpSpPr>
        <p:sp>
          <p:nvSpPr>
            <p:cNvPr id="5722" name="Google Shape;5722;p43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3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4" name="Google Shape;5724;p435"/>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5725" name="Google Shape;5725;p435"/>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726" name="Google Shape;5726;p435"/>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5727" name="Google Shape;5727;p435"/>
          <p:cNvGrpSpPr/>
          <p:nvPr/>
        </p:nvGrpSpPr>
        <p:grpSpPr>
          <a:xfrm flipH="1">
            <a:off x="508027" y="-63500"/>
            <a:ext cx="468757" cy="550028"/>
            <a:chOff x="8114866" y="-63500"/>
            <a:chExt cx="468757" cy="550028"/>
          </a:xfrm>
        </p:grpSpPr>
        <p:sp>
          <p:nvSpPr>
            <p:cNvPr id="5728" name="Google Shape;5728;p435"/>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35"/>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0" name="Google Shape;5730;p43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3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3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35"/>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35"/>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35"/>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6" name="Google Shape;5736;p435"/>
          <p:cNvGrpSpPr/>
          <p:nvPr/>
        </p:nvGrpSpPr>
        <p:grpSpPr>
          <a:xfrm>
            <a:off x="8326275" y="3463982"/>
            <a:ext cx="727535" cy="1710819"/>
            <a:chOff x="8416475" y="3483007"/>
            <a:chExt cx="727535" cy="1710819"/>
          </a:xfrm>
        </p:grpSpPr>
        <p:sp>
          <p:nvSpPr>
            <p:cNvPr id="5737" name="Google Shape;5737;p435"/>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35"/>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35"/>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0" name="Google Shape;5740;p435"/>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4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5741" name="Shape 5741"/>
        <p:cNvGrpSpPr/>
        <p:nvPr/>
      </p:nvGrpSpPr>
      <p:grpSpPr>
        <a:xfrm>
          <a:off x="0" y="0"/>
          <a:ext cx="0" cy="0"/>
          <a:chOff x="0" y="0"/>
          <a:chExt cx="0" cy="0"/>
        </a:xfrm>
      </p:grpSpPr>
      <p:pic>
        <p:nvPicPr>
          <p:cNvPr id="5742" name="Google Shape;5742;p43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43" name="Google Shape;5743;p436"/>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36"/>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36"/>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36"/>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36"/>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36"/>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36"/>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36"/>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36"/>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36"/>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36"/>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36"/>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5755" name="Shape 5755"/>
        <p:cNvGrpSpPr/>
        <p:nvPr/>
      </p:nvGrpSpPr>
      <p:grpSpPr>
        <a:xfrm>
          <a:off x="0" y="0"/>
          <a:ext cx="0" cy="0"/>
          <a:chOff x="0" y="0"/>
          <a:chExt cx="0" cy="0"/>
        </a:xfrm>
      </p:grpSpPr>
      <p:pic>
        <p:nvPicPr>
          <p:cNvPr id="5756" name="Google Shape;5756;p43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57" name="Google Shape;5757;p437"/>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758" name="Google Shape;5758;p437"/>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759" name="Google Shape;5759;p437"/>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760" name="Google Shape;5760;p437"/>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5761" name="Google Shape;5761;p437"/>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5762" name="Google Shape;5762;p437"/>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5763" name="Google Shape;5763;p437"/>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37"/>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37"/>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766" name="Shape 5766"/>
        <p:cNvGrpSpPr/>
        <p:nvPr/>
      </p:nvGrpSpPr>
      <p:grpSpPr>
        <a:xfrm>
          <a:off x="0" y="0"/>
          <a:ext cx="0" cy="0"/>
          <a:chOff x="0" y="0"/>
          <a:chExt cx="0" cy="0"/>
        </a:xfrm>
      </p:grpSpPr>
      <p:pic>
        <p:nvPicPr>
          <p:cNvPr id="5767" name="Google Shape;5767;p4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68" name="Google Shape;5768;p438"/>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69" name="Google Shape;5769;p438"/>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770" name="Google Shape;5770;p438"/>
          <p:cNvGrpSpPr/>
          <p:nvPr/>
        </p:nvGrpSpPr>
        <p:grpSpPr>
          <a:xfrm>
            <a:off x="568922" y="401363"/>
            <a:ext cx="1926668" cy="3393468"/>
            <a:chOff x="568922" y="401363"/>
            <a:chExt cx="1926668" cy="3393468"/>
          </a:xfrm>
        </p:grpSpPr>
        <p:sp>
          <p:nvSpPr>
            <p:cNvPr id="5771" name="Google Shape;5771;p438"/>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38"/>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438"/>
          <p:cNvGrpSpPr/>
          <p:nvPr/>
        </p:nvGrpSpPr>
        <p:grpSpPr>
          <a:xfrm>
            <a:off x="2664147" y="360675"/>
            <a:ext cx="1926668" cy="3393468"/>
            <a:chOff x="2664147" y="360675"/>
            <a:chExt cx="1926668" cy="3393468"/>
          </a:xfrm>
        </p:grpSpPr>
        <p:sp>
          <p:nvSpPr>
            <p:cNvPr id="5774" name="Google Shape;5774;p438"/>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38"/>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6" name="Google Shape;5776;p43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3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3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38"/>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38"/>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38"/>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782" name="Shape 5782"/>
        <p:cNvGrpSpPr/>
        <p:nvPr/>
      </p:nvGrpSpPr>
      <p:grpSpPr>
        <a:xfrm>
          <a:off x="0" y="0"/>
          <a:ext cx="0" cy="0"/>
          <a:chOff x="0" y="0"/>
          <a:chExt cx="0" cy="0"/>
        </a:xfrm>
      </p:grpSpPr>
      <p:pic>
        <p:nvPicPr>
          <p:cNvPr id="5783" name="Google Shape;5783;p43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84" name="Google Shape;5784;p439"/>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785" name="Google Shape;5785;p439"/>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5786" name="Google Shape;5786;p439"/>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787" name="Google Shape;5787;p439"/>
          <p:cNvGrpSpPr/>
          <p:nvPr/>
        </p:nvGrpSpPr>
        <p:grpSpPr>
          <a:xfrm>
            <a:off x="5461950" y="522238"/>
            <a:ext cx="2250830" cy="3661147"/>
            <a:chOff x="5401837" y="470183"/>
            <a:chExt cx="2068777" cy="3107670"/>
          </a:xfrm>
        </p:grpSpPr>
        <p:sp>
          <p:nvSpPr>
            <p:cNvPr id="5788" name="Google Shape;5788;p439"/>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39"/>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0" name="Google Shape;5790;p439"/>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39"/>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39"/>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39"/>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39"/>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39"/>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5796" name="Shape 5796"/>
        <p:cNvGrpSpPr/>
        <p:nvPr/>
      </p:nvGrpSpPr>
      <p:grpSpPr>
        <a:xfrm>
          <a:off x="0" y="0"/>
          <a:ext cx="0" cy="0"/>
          <a:chOff x="0" y="0"/>
          <a:chExt cx="0" cy="0"/>
        </a:xfrm>
      </p:grpSpPr>
      <p:pic>
        <p:nvPicPr>
          <p:cNvPr id="5797" name="Google Shape;5797;p4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798" name="Google Shape;5798;p440"/>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40"/>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40"/>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40"/>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802" name="Google Shape;5802;p440"/>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803" name="Google Shape;5803;p440"/>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804" name="Google Shape;5804;p440"/>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805" name="Google Shape;5805;p440"/>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806" name="Google Shape;5806;p440"/>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807" name="Google Shape;5807;p440"/>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808" name="Google Shape;5808;p440"/>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5809" name="Shape 5809"/>
        <p:cNvGrpSpPr/>
        <p:nvPr/>
      </p:nvGrpSpPr>
      <p:grpSpPr>
        <a:xfrm>
          <a:off x="0" y="0"/>
          <a:ext cx="0" cy="0"/>
          <a:chOff x="0" y="0"/>
          <a:chExt cx="0" cy="0"/>
        </a:xfrm>
      </p:grpSpPr>
      <p:pic>
        <p:nvPicPr>
          <p:cNvPr id="5810" name="Google Shape;5810;p44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11" name="Google Shape;5811;p441"/>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812" name="Google Shape;5812;p441"/>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13" name="Google Shape;5813;p441"/>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814" name="Google Shape;5814;p441"/>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15" name="Google Shape;5815;p441"/>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41"/>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41"/>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41"/>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41"/>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41"/>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41"/>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41"/>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41"/>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41"/>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41"/>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41"/>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5827" name="Shape 5827"/>
        <p:cNvGrpSpPr/>
        <p:nvPr/>
      </p:nvGrpSpPr>
      <p:grpSpPr>
        <a:xfrm>
          <a:off x="0" y="0"/>
          <a:ext cx="0" cy="0"/>
          <a:chOff x="0" y="0"/>
          <a:chExt cx="0" cy="0"/>
        </a:xfrm>
      </p:grpSpPr>
      <p:sp>
        <p:nvSpPr>
          <p:cNvPr id="5828" name="Google Shape;5828;p442"/>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5829" name="Shape 5829"/>
        <p:cNvGrpSpPr/>
        <p:nvPr/>
      </p:nvGrpSpPr>
      <p:grpSpPr>
        <a:xfrm>
          <a:off x="0" y="0"/>
          <a:ext cx="0" cy="0"/>
          <a:chOff x="0" y="0"/>
          <a:chExt cx="0" cy="0"/>
        </a:xfrm>
      </p:grpSpPr>
      <p:sp>
        <p:nvSpPr>
          <p:cNvPr id="5830" name="Google Shape;5830;p44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493" name="Shape 493"/>
        <p:cNvGrpSpPr/>
        <p:nvPr/>
      </p:nvGrpSpPr>
      <p:grpSpPr>
        <a:xfrm>
          <a:off x="0" y="0"/>
          <a:ext cx="0" cy="0"/>
          <a:chOff x="0" y="0"/>
          <a:chExt cx="0" cy="0"/>
        </a:xfrm>
      </p:grpSpPr>
      <p:pic>
        <p:nvPicPr>
          <p:cNvPr id="494" name="Google Shape;494;p4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495" name="Google Shape;495;p45"/>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6" name="Google Shape;496;p45"/>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7" name="Google Shape;497;p45"/>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498" name="Google Shape;498;p45"/>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99" name="Google Shape;499;p45"/>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5"/>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5"/>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5"/>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5"/>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5"/>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5"/>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5"/>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5"/>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5"/>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5"/>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5"/>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34" name="Shape 5834"/>
        <p:cNvGrpSpPr/>
        <p:nvPr/>
      </p:nvGrpSpPr>
      <p:grpSpPr>
        <a:xfrm>
          <a:off x="0" y="0"/>
          <a:ext cx="0" cy="0"/>
          <a:chOff x="0" y="0"/>
          <a:chExt cx="0" cy="0"/>
        </a:xfrm>
      </p:grpSpPr>
      <p:pic>
        <p:nvPicPr>
          <p:cNvPr id="5835" name="Google Shape;5835;p44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36" name="Google Shape;5836;p445"/>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837" name="Google Shape;5837;p445"/>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838" name="Google Shape;5838;p445"/>
          <p:cNvGrpSpPr/>
          <p:nvPr/>
        </p:nvGrpSpPr>
        <p:grpSpPr>
          <a:xfrm>
            <a:off x="568922" y="401363"/>
            <a:ext cx="1926668" cy="3393468"/>
            <a:chOff x="568922" y="401363"/>
            <a:chExt cx="1926668" cy="3393468"/>
          </a:xfrm>
        </p:grpSpPr>
        <p:sp>
          <p:nvSpPr>
            <p:cNvPr id="5839" name="Google Shape;5839;p445"/>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45"/>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1" name="Google Shape;5841;p445"/>
          <p:cNvGrpSpPr/>
          <p:nvPr/>
        </p:nvGrpSpPr>
        <p:grpSpPr>
          <a:xfrm>
            <a:off x="2664147" y="360675"/>
            <a:ext cx="1926668" cy="3393468"/>
            <a:chOff x="2664147" y="360675"/>
            <a:chExt cx="1926668" cy="3393468"/>
          </a:xfrm>
        </p:grpSpPr>
        <p:sp>
          <p:nvSpPr>
            <p:cNvPr id="5842" name="Google Shape;5842;p445"/>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45"/>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4" name="Google Shape;5844;p44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4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4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45"/>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45"/>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45"/>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50" name="Shape 5850"/>
        <p:cNvGrpSpPr/>
        <p:nvPr/>
      </p:nvGrpSpPr>
      <p:grpSpPr>
        <a:xfrm>
          <a:off x="0" y="0"/>
          <a:ext cx="0" cy="0"/>
          <a:chOff x="0" y="0"/>
          <a:chExt cx="0" cy="0"/>
        </a:xfrm>
      </p:grpSpPr>
      <p:pic>
        <p:nvPicPr>
          <p:cNvPr id="5851" name="Google Shape;5851;p44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52" name="Google Shape;5852;p446"/>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853" name="Google Shape;5853;p446"/>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5854" name="Google Shape;5854;p446"/>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855" name="Google Shape;5855;p446"/>
          <p:cNvGrpSpPr/>
          <p:nvPr/>
        </p:nvGrpSpPr>
        <p:grpSpPr>
          <a:xfrm>
            <a:off x="5461950" y="522238"/>
            <a:ext cx="2250830" cy="3661147"/>
            <a:chOff x="5401837" y="470183"/>
            <a:chExt cx="2068777" cy="3107670"/>
          </a:xfrm>
        </p:grpSpPr>
        <p:sp>
          <p:nvSpPr>
            <p:cNvPr id="5856" name="Google Shape;5856;p446"/>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46"/>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8" name="Google Shape;5858;p446"/>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46"/>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46"/>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46"/>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46"/>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46"/>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864" name="Shape 5864"/>
        <p:cNvGrpSpPr/>
        <p:nvPr/>
      </p:nvGrpSpPr>
      <p:grpSpPr>
        <a:xfrm>
          <a:off x="0" y="0"/>
          <a:ext cx="0" cy="0"/>
          <a:chOff x="0" y="0"/>
          <a:chExt cx="0" cy="0"/>
        </a:xfrm>
      </p:grpSpPr>
      <p:pic>
        <p:nvPicPr>
          <p:cNvPr id="5865" name="Google Shape;5865;p44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66" name="Google Shape;5866;p447"/>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67" name="Google Shape;5867;p447"/>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5868" name="Google Shape;5868;p447"/>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47"/>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47"/>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47"/>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47"/>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47"/>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47"/>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47"/>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47"/>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877" name="Shape 5877"/>
        <p:cNvGrpSpPr/>
        <p:nvPr/>
      </p:nvGrpSpPr>
      <p:grpSpPr>
        <a:xfrm>
          <a:off x="0" y="0"/>
          <a:ext cx="0" cy="0"/>
          <a:chOff x="0" y="0"/>
          <a:chExt cx="0" cy="0"/>
        </a:xfrm>
      </p:grpSpPr>
      <p:pic>
        <p:nvPicPr>
          <p:cNvPr id="5878" name="Google Shape;5878;p44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79" name="Google Shape;5879;p448"/>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880" name="Google Shape;5880;p448"/>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1" name="Google Shape;5881;p448"/>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882" name="Google Shape;5882;p448"/>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3" name="Google Shape;5883;p448"/>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48"/>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48"/>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48"/>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48"/>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48"/>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48"/>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48"/>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48"/>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48"/>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48"/>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48"/>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895" name="Shape 5895"/>
        <p:cNvGrpSpPr/>
        <p:nvPr/>
      </p:nvGrpSpPr>
      <p:grpSpPr>
        <a:xfrm>
          <a:off x="0" y="0"/>
          <a:ext cx="0" cy="0"/>
          <a:chOff x="0" y="0"/>
          <a:chExt cx="0" cy="0"/>
        </a:xfrm>
      </p:grpSpPr>
      <p:pic>
        <p:nvPicPr>
          <p:cNvPr id="5896" name="Google Shape;5896;p4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97" name="Google Shape;5897;p44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98" name="Google Shape;5898;p449"/>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49"/>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49"/>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1" name="Google Shape;5901;p449"/>
          <p:cNvGrpSpPr/>
          <p:nvPr/>
        </p:nvGrpSpPr>
        <p:grpSpPr>
          <a:xfrm>
            <a:off x="-1349411" y="3483000"/>
            <a:ext cx="3266586" cy="3306486"/>
            <a:chOff x="-1349411" y="3483000"/>
            <a:chExt cx="3266586" cy="3306486"/>
          </a:xfrm>
        </p:grpSpPr>
        <p:sp>
          <p:nvSpPr>
            <p:cNvPr id="5902" name="Google Shape;5902;p449"/>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49"/>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49"/>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905" name="Shape 5905"/>
        <p:cNvGrpSpPr/>
        <p:nvPr/>
      </p:nvGrpSpPr>
      <p:grpSpPr>
        <a:xfrm>
          <a:off x="0" y="0"/>
          <a:ext cx="0" cy="0"/>
          <a:chOff x="0" y="0"/>
          <a:chExt cx="0" cy="0"/>
        </a:xfrm>
      </p:grpSpPr>
      <p:pic>
        <p:nvPicPr>
          <p:cNvPr id="5906" name="Google Shape;5906;p450"/>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5907" name="Google Shape;5907;p4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08" name="Google Shape;5908;p450"/>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909" name="Google Shape;5909;p450"/>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10" name="Google Shape;5910;p450"/>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911" name="Google Shape;5911;p450"/>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912" name="Google Shape;5912;p450"/>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5913" name="Google Shape;5913;p450"/>
          <p:cNvGrpSpPr/>
          <p:nvPr/>
        </p:nvGrpSpPr>
        <p:grpSpPr>
          <a:xfrm>
            <a:off x="583425" y="-63500"/>
            <a:ext cx="8576750" cy="5229700"/>
            <a:chOff x="583425" y="-63500"/>
            <a:chExt cx="8576750" cy="5229700"/>
          </a:xfrm>
        </p:grpSpPr>
        <p:sp>
          <p:nvSpPr>
            <p:cNvPr id="5914" name="Google Shape;5914;p450"/>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5915" name="Google Shape;5915;p450"/>
            <p:cNvGrpSpPr/>
            <p:nvPr/>
          </p:nvGrpSpPr>
          <p:grpSpPr>
            <a:xfrm>
              <a:off x="7181277" y="-63500"/>
              <a:ext cx="412615" cy="501202"/>
              <a:chOff x="7181277" y="-63500"/>
              <a:chExt cx="412615" cy="501202"/>
            </a:xfrm>
          </p:grpSpPr>
          <p:sp>
            <p:nvSpPr>
              <p:cNvPr id="5916" name="Google Shape;5916;p450"/>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50"/>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18" name="Shape 5918"/>
        <p:cNvGrpSpPr/>
        <p:nvPr/>
      </p:nvGrpSpPr>
      <p:grpSpPr>
        <a:xfrm>
          <a:off x="0" y="0"/>
          <a:ext cx="0" cy="0"/>
          <a:chOff x="0" y="0"/>
          <a:chExt cx="0" cy="0"/>
        </a:xfrm>
      </p:grpSpPr>
      <p:pic>
        <p:nvPicPr>
          <p:cNvPr id="5919" name="Google Shape;5919;p4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20" name="Google Shape;5920;p451"/>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5921" name="Google Shape;5921;p451"/>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51"/>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51"/>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5924" name="Google Shape;5924;p451"/>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5925" name="Google Shape;5925;p451"/>
          <p:cNvGrpSpPr/>
          <p:nvPr/>
        </p:nvGrpSpPr>
        <p:grpSpPr>
          <a:xfrm>
            <a:off x="157975" y="195325"/>
            <a:ext cx="2250830" cy="3661147"/>
            <a:chOff x="526860" y="192691"/>
            <a:chExt cx="2068777" cy="3107670"/>
          </a:xfrm>
        </p:grpSpPr>
        <p:sp>
          <p:nvSpPr>
            <p:cNvPr id="5926" name="Google Shape;5926;p45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5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451"/>
          <p:cNvGrpSpPr/>
          <p:nvPr/>
        </p:nvGrpSpPr>
        <p:grpSpPr>
          <a:xfrm>
            <a:off x="6619100" y="278500"/>
            <a:ext cx="2250830" cy="3661147"/>
            <a:chOff x="526860" y="192691"/>
            <a:chExt cx="2068777" cy="3107670"/>
          </a:xfrm>
        </p:grpSpPr>
        <p:sp>
          <p:nvSpPr>
            <p:cNvPr id="5929" name="Google Shape;5929;p45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5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31" name="Shape 5931"/>
        <p:cNvGrpSpPr/>
        <p:nvPr/>
      </p:nvGrpSpPr>
      <p:grpSpPr>
        <a:xfrm>
          <a:off x="0" y="0"/>
          <a:ext cx="0" cy="0"/>
          <a:chOff x="0" y="0"/>
          <a:chExt cx="0" cy="0"/>
        </a:xfrm>
      </p:grpSpPr>
      <p:pic>
        <p:nvPicPr>
          <p:cNvPr id="5932" name="Google Shape;5932;p45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33" name="Google Shape;5933;p452"/>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52"/>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52"/>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52"/>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5937" name="Google Shape;5937;p452"/>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938" name="Google Shape;5938;p452"/>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939" name="Google Shape;5939;p452"/>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940" name="Google Shape;5940;p452"/>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5941" name="Google Shape;5941;p452"/>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942" name="Google Shape;5942;p452"/>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943" name="Google Shape;5943;p452"/>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44" name="Shape 5944"/>
        <p:cNvGrpSpPr/>
        <p:nvPr/>
      </p:nvGrpSpPr>
      <p:grpSpPr>
        <a:xfrm>
          <a:off x="0" y="0"/>
          <a:ext cx="0" cy="0"/>
          <a:chOff x="0" y="0"/>
          <a:chExt cx="0" cy="0"/>
        </a:xfrm>
      </p:grpSpPr>
      <p:sp>
        <p:nvSpPr>
          <p:cNvPr id="5945" name="Google Shape;5945;p453"/>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46" name="Shape 5946"/>
        <p:cNvGrpSpPr/>
        <p:nvPr/>
      </p:nvGrpSpPr>
      <p:grpSpPr>
        <a:xfrm>
          <a:off x="0" y="0"/>
          <a:ext cx="0" cy="0"/>
          <a:chOff x="0" y="0"/>
          <a:chExt cx="0" cy="0"/>
        </a:xfrm>
      </p:grpSpPr>
      <p:pic>
        <p:nvPicPr>
          <p:cNvPr id="5947" name="Google Shape;5947;p45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48" name="Google Shape;5948;p454"/>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5949" name="Google Shape;5949;p454"/>
          <p:cNvGrpSpPr/>
          <p:nvPr/>
        </p:nvGrpSpPr>
        <p:grpSpPr>
          <a:xfrm>
            <a:off x="905066" y="-63500"/>
            <a:ext cx="468757" cy="550028"/>
            <a:chOff x="905066" y="-63500"/>
            <a:chExt cx="468757" cy="550028"/>
          </a:xfrm>
        </p:grpSpPr>
        <p:sp>
          <p:nvSpPr>
            <p:cNvPr id="5950" name="Google Shape;5950;p454"/>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54"/>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2" name="Google Shape;5952;p454"/>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953" name="Google Shape;5953;p454"/>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511" name="Shape 511"/>
        <p:cNvGrpSpPr/>
        <p:nvPr/>
      </p:nvGrpSpPr>
      <p:grpSpPr>
        <a:xfrm>
          <a:off x="0" y="0"/>
          <a:ext cx="0" cy="0"/>
          <a:chOff x="0" y="0"/>
          <a:chExt cx="0" cy="0"/>
        </a:xfrm>
      </p:grpSpPr>
      <p:sp>
        <p:nvSpPr>
          <p:cNvPr id="512" name="Google Shape;512;p46"/>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954" name="Shape 5954"/>
        <p:cNvGrpSpPr/>
        <p:nvPr/>
      </p:nvGrpSpPr>
      <p:grpSpPr>
        <a:xfrm>
          <a:off x="0" y="0"/>
          <a:ext cx="0" cy="0"/>
          <a:chOff x="0" y="0"/>
          <a:chExt cx="0" cy="0"/>
        </a:xfrm>
      </p:grpSpPr>
    </p:spTree>
  </p:cSld>
  <p:clrMapOvr>
    <a:masterClrMapping/>
  </p:clrMapOvr>
</p:sldLayout>
</file>

<file path=ppt/slideLayouts/slideLayout4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955" name="Shape 5955"/>
        <p:cNvGrpSpPr/>
        <p:nvPr/>
      </p:nvGrpSpPr>
      <p:grpSpPr>
        <a:xfrm>
          <a:off x="0" y="0"/>
          <a:ext cx="0" cy="0"/>
          <a:chOff x="0" y="0"/>
          <a:chExt cx="0" cy="0"/>
        </a:xfrm>
      </p:grpSpPr>
      <p:pic>
        <p:nvPicPr>
          <p:cNvPr id="5956" name="Google Shape;5956;p45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57" name="Google Shape;5957;p456"/>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58" name="Google Shape;5958;p456"/>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959" name="Google Shape;5959;p456"/>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960" name="Google Shape;5960;p456"/>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961" name="Google Shape;5961;p456"/>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962" name="Google Shape;5962;p456"/>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5963" name="Google Shape;5963;p456"/>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964" name="Google Shape;5964;p456"/>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65" name="Google Shape;5965;p456"/>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66" name="Google Shape;5966;p456"/>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5967" name="Google Shape;5967;p456"/>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68" name="Google Shape;5968;p456"/>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969" name="Google Shape;5969;p456"/>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970" name="Google Shape;5970;p45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5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5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56"/>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56"/>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56"/>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5976" name="Shape 5976"/>
        <p:cNvGrpSpPr/>
        <p:nvPr/>
      </p:nvGrpSpPr>
      <p:grpSpPr>
        <a:xfrm>
          <a:off x="0" y="0"/>
          <a:ext cx="0" cy="0"/>
          <a:chOff x="0" y="0"/>
          <a:chExt cx="0" cy="0"/>
        </a:xfrm>
      </p:grpSpPr>
      <p:pic>
        <p:nvPicPr>
          <p:cNvPr id="5977" name="Google Shape;5977;p45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78" name="Google Shape;5978;p457"/>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79" name="Google Shape;5979;p457"/>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980" name="Google Shape;5980;p457"/>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81" name="Google Shape;5981;p457"/>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982" name="Google Shape;5982;p457"/>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83" name="Google Shape;5983;p457"/>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984" name="Google Shape;5984;p457"/>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85" name="Google Shape;5985;p457"/>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57"/>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57"/>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57"/>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57"/>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57"/>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57"/>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57"/>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57"/>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57"/>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57"/>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57"/>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5997" name="Shape 5997"/>
        <p:cNvGrpSpPr/>
        <p:nvPr/>
      </p:nvGrpSpPr>
      <p:grpSpPr>
        <a:xfrm>
          <a:off x="0" y="0"/>
          <a:ext cx="0" cy="0"/>
          <a:chOff x="0" y="0"/>
          <a:chExt cx="0" cy="0"/>
        </a:xfrm>
      </p:grpSpPr>
      <p:pic>
        <p:nvPicPr>
          <p:cNvPr id="5998" name="Google Shape;5998;p45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99" name="Google Shape;5999;p45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00" name="Google Shape;6000;p458"/>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001" name="Google Shape;6001;p458"/>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02" name="Google Shape;6002;p458"/>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003" name="Google Shape;6003;p458"/>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04" name="Google Shape;6004;p458"/>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005" name="Google Shape;6005;p458"/>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06" name="Google Shape;6006;p458"/>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007" name="Google Shape;6007;p458"/>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008" name="Google Shape;6008;p458"/>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58"/>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58"/>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58"/>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58"/>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58"/>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58"/>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58"/>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58"/>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58"/>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58"/>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58"/>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020" name="Shape 6020"/>
        <p:cNvGrpSpPr/>
        <p:nvPr/>
      </p:nvGrpSpPr>
      <p:grpSpPr>
        <a:xfrm>
          <a:off x="0" y="0"/>
          <a:ext cx="0" cy="0"/>
          <a:chOff x="0" y="0"/>
          <a:chExt cx="0" cy="0"/>
        </a:xfrm>
      </p:grpSpPr>
      <p:pic>
        <p:nvPicPr>
          <p:cNvPr id="6021" name="Google Shape;6021;p45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22" name="Google Shape;6022;p45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23" name="Google Shape;6023;p459"/>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24" name="Google Shape;6024;p459"/>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25" name="Google Shape;6025;p459"/>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26" name="Google Shape;6026;p459"/>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27" name="Google Shape;6027;p459"/>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28" name="Google Shape;6028;p459"/>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29" name="Google Shape;6029;p459"/>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30" name="Google Shape;6030;p459"/>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31" name="Google Shape;6031;p459"/>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32" name="Google Shape;6032;p459"/>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33" name="Google Shape;6033;p459"/>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034" name="Google Shape;6034;p459"/>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35" name="Google Shape;6035;p459"/>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036" name="Google Shape;6036;p459"/>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037" name="Google Shape;6037;p459"/>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038" name="Google Shape;6038;p459"/>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039" name="Google Shape;6039;p459"/>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040" name="Google Shape;6040;p459"/>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041" name="Google Shape;6041;p459"/>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59"/>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59"/>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6044" name="Shape 6044"/>
        <p:cNvGrpSpPr/>
        <p:nvPr/>
      </p:nvGrpSpPr>
      <p:grpSpPr>
        <a:xfrm>
          <a:off x="0" y="0"/>
          <a:ext cx="0" cy="0"/>
          <a:chOff x="0" y="0"/>
          <a:chExt cx="0" cy="0"/>
        </a:xfrm>
      </p:grpSpPr>
      <p:pic>
        <p:nvPicPr>
          <p:cNvPr id="6045" name="Google Shape;6045;p4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46" name="Google Shape;6046;p460"/>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047" name="Google Shape;6047;p460"/>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6048" name="Google Shape;6048;p460"/>
          <p:cNvGrpSpPr/>
          <p:nvPr/>
        </p:nvGrpSpPr>
        <p:grpSpPr>
          <a:xfrm>
            <a:off x="126196" y="538003"/>
            <a:ext cx="2044159" cy="3324897"/>
            <a:chOff x="526860" y="192691"/>
            <a:chExt cx="2068777" cy="3107670"/>
          </a:xfrm>
        </p:grpSpPr>
        <p:sp>
          <p:nvSpPr>
            <p:cNvPr id="6049" name="Google Shape;6049;p46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6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460"/>
          <p:cNvGrpSpPr/>
          <p:nvPr/>
        </p:nvGrpSpPr>
        <p:grpSpPr>
          <a:xfrm>
            <a:off x="6929946" y="538003"/>
            <a:ext cx="2044159" cy="3324897"/>
            <a:chOff x="526860" y="192691"/>
            <a:chExt cx="2068777" cy="3107670"/>
          </a:xfrm>
        </p:grpSpPr>
        <p:sp>
          <p:nvSpPr>
            <p:cNvPr id="6052" name="Google Shape;6052;p46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6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4" name="Google Shape;6054;p460"/>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6055" name="Google Shape;6055;p460"/>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60"/>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6057" name="Shape 6057"/>
        <p:cNvGrpSpPr/>
        <p:nvPr/>
      </p:nvGrpSpPr>
      <p:grpSpPr>
        <a:xfrm>
          <a:off x="0" y="0"/>
          <a:ext cx="0" cy="0"/>
          <a:chOff x="0" y="0"/>
          <a:chExt cx="0" cy="0"/>
        </a:xfrm>
      </p:grpSpPr>
      <p:pic>
        <p:nvPicPr>
          <p:cNvPr id="6058" name="Google Shape;6058;p4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59" name="Google Shape;6059;p46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60" name="Google Shape;6060;p461"/>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61"/>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61"/>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61"/>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61"/>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61"/>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6066" name="Shape 6066"/>
        <p:cNvGrpSpPr/>
        <p:nvPr/>
      </p:nvGrpSpPr>
      <p:grpSpPr>
        <a:xfrm>
          <a:off x="0" y="0"/>
          <a:ext cx="0" cy="0"/>
          <a:chOff x="0" y="0"/>
          <a:chExt cx="0" cy="0"/>
        </a:xfrm>
      </p:grpSpPr>
      <p:pic>
        <p:nvPicPr>
          <p:cNvPr id="6067" name="Google Shape;6067;p4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68" name="Google Shape;6068;p462"/>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069" name="Google Shape;6069;p462"/>
          <p:cNvGrpSpPr/>
          <p:nvPr/>
        </p:nvGrpSpPr>
        <p:grpSpPr>
          <a:xfrm>
            <a:off x="8114866" y="-63500"/>
            <a:ext cx="468757" cy="550028"/>
            <a:chOff x="8114866" y="-63500"/>
            <a:chExt cx="468757" cy="550028"/>
          </a:xfrm>
        </p:grpSpPr>
        <p:sp>
          <p:nvSpPr>
            <p:cNvPr id="6070" name="Google Shape;6070;p462"/>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62"/>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2" name="Google Shape;6072;p462"/>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073" name="Google Shape;6073;p462"/>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074" name="Google Shape;6074;p462"/>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075" name="Google Shape;6075;p462"/>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076" name="Google Shape;6076;p462"/>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077" name="Google Shape;6077;p462"/>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6078" name="Shape 6078"/>
        <p:cNvGrpSpPr/>
        <p:nvPr/>
      </p:nvGrpSpPr>
      <p:grpSpPr>
        <a:xfrm>
          <a:off x="0" y="0"/>
          <a:ext cx="0" cy="0"/>
          <a:chOff x="0" y="0"/>
          <a:chExt cx="0" cy="0"/>
        </a:xfrm>
      </p:grpSpPr>
      <p:pic>
        <p:nvPicPr>
          <p:cNvPr id="6079" name="Google Shape;6079;p46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80" name="Google Shape;6080;p463"/>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6081" name="Google Shape;6081;p463"/>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6082" name="Google Shape;6082;p463"/>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6083" name="Google Shape;6083;p463"/>
          <p:cNvGrpSpPr/>
          <p:nvPr/>
        </p:nvGrpSpPr>
        <p:grpSpPr>
          <a:xfrm>
            <a:off x="6256027" y="-63500"/>
            <a:ext cx="412615" cy="501202"/>
            <a:chOff x="6620227" y="-63500"/>
            <a:chExt cx="412615" cy="501202"/>
          </a:xfrm>
        </p:grpSpPr>
        <p:sp>
          <p:nvSpPr>
            <p:cNvPr id="6084" name="Google Shape;6084;p463"/>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63"/>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6" name="Google Shape;6086;p463"/>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087" name="Google Shape;6087;p463"/>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088" name="Google Shape;6088;p463"/>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089" name="Google Shape;6089;p463"/>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090" name="Google Shape;6090;p463"/>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091" name="Google Shape;6091;p463"/>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6092" name="Shape 6092"/>
        <p:cNvGrpSpPr/>
        <p:nvPr/>
      </p:nvGrpSpPr>
      <p:grpSpPr>
        <a:xfrm>
          <a:off x="0" y="0"/>
          <a:ext cx="0" cy="0"/>
          <a:chOff x="0" y="0"/>
          <a:chExt cx="0" cy="0"/>
        </a:xfrm>
      </p:grpSpPr>
      <p:pic>
        <p:nvPicPr>
          <p:cNvPr id="6093" name="Google Shape;6093;p464"/>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094" name="Google Shape;6094;p464"/>
          <p:cNvGrpSpPr/>
          <p:nvPr/>
        </p:nvGrpSpPr>
        <p:grpSpPr>
          <a:xfrm flipH="1">
            <a:off x="-45425" y="-67787"/>
            <a:ext cx="9349700" cy="5279475"/>
            <a:chOff x="583425" y="-63500"/>
            <a:chExt cx="9349700" cy="5279475"/>
          </a:xfrm>
        </p:grpSpPr>
        <p:sp>
          <p:nvSpPr>
            <p:cNvPr id="6095" name="Google Shape;6095;p464"/>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096" name="Google Shape;6096;p464"/>
            <p:cNvGrpSpPr/>
            <p:nvPr/>
          </p:nvGrpSpPr>
          <p:grpSpPr>
            <a:xfrm>
              <a:off x="7181277" y="-63500"/>
              <a:ext cx="412615" cy="501202"/>
              <a:chOff x="7181277" y="-63500"/>
              <a:chExt cx="412615" cy="501202"/>
            </a:xfrm>
          </p:grpSpPr>
          <p:sp>
            <p:nvSpPr>
              <p:cNvPr id="6097" name="Google Shape;6097;p46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6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99" name="Google Shape;6099;p464"/>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6100" name="Google Shape;6100;p464"/>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6101" name="Google Shape;6101;p464"/>
          <p:cNvGrpSpPr/>
          <p:nvPr/>
        </p:nvGrpSpPr>
        <p:grpSpPr>
          <a:xfrm>
            <a:off x="-1915893" y="-1293673"/>
            <a:ext cx="12841904" cy="8702593"/>
            <a:chOff x="-1915893" y="-1293673"/>
            <a:chExt cx="12841904" cy="8702593"/>
          </a:xfrm>
        </p:grpSpPr>
        <p:sp>
          <p:nvSpPr>
            <p:cNvPr id="6102" name="Google Shape;6102;p464"/>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64"/>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64"/>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64"/>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64"/>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64"/>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64"/>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64"/>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64"/>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64"/>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64"/>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64"/>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64"/>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513" name="Shape 513"/>
        <p:cNvGrpSpPr/>
        <p:nvPr/>
      </p:nvGrpSpPr>
      <p:grpSpPr>
        <a:xfrm>
          <a:off x="0" y="0"/>
          <a:ext cx="0" cy="0"/>
          <a:chOff x="0" y="0"/>
          <a:chExt cx="0" cy="0"/>
        </a:xfrm>
      </p:grpSpPr>
      <p:sp>
        <p:nvSpPr>
          <p:cNvPr id="514" name="Google Shape;514;p47"/>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4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6115" name="Shape 6115"/>
        <p:cNvGrpSpPr/>
        <p:nvPr/>
      </p:nvGrpSpPr>
      <p:grpSpPr>
        <a:xfrm>
          <a:off x="0" y="0"/>
          <a:ext cx="0" cy="0"/>
          <a:chOff x="0" y="0"/>
          <a:chExt cx="0" cy="0"/>
        </a:xfrm>
      </p:grpSpPr>
      <p:pic>
        <p:nvPicPr>
          <p:cNvPr id="6116" name="Google Shape;6116;p465"/>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117" name="Google Shape;6117;p465"/>
          <p:cNvGrpSpPr/>
          <p:nvPr/>
        </p:nvGrpSpPr>
        <p:grpSpPr>
          <a:xfrm>
            <a:off x="-45425" y="-135987"/>
            <a:ext cx="9349700" cy="5279475"/>
            <a:chOff x="583425" y="-63500"/>
            <a:chExt cx="9349700" cy="5279475"/>
          </a:xfrm>
        </p:grpSpPr>
        <p:sp>
          <p:nvSpPr>
            <p:cNvPr id="6118" name="Google Shape;6118;p465"/>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119" name="Google Shape;6119;p465"/>
            <p:cNvGrpSpPr/>
            <p:nvPr/>
          </p:nvGrpSpPr>
          <p:grpSpPr>
            <a:xfrm>
              <a:off x="7181277" y="-63500"/>
              <a:ext cx="412615" cy="501202"/>
              <a:chOff x="7181277" y="-63500"/>
              <a:chExt cx="412615" cy="501202"/>
            </a:xfrm>
          </p:grpSpPr>
          <p:sp>
            <p:nvSpPr>
              <p:cNvPr id="6120" name="Google Shape;6120;p465"/>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65"/>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22" name="Google Shape;6122;p465"/>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6123" name="Google Shape;6123;p465"/>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6124" name="Google Shape;6124;p465"/>
          <p:cNvGrpSpPr/>
          <p:nvPr/>
        </p:nvGrpSpPr>
        <p:grpSpPr>
          <a:xfrm flipH="1">
            <a:off x="-1915893" y="-1293673"/>
            <a:ext cx="12841904" cy="8702593"/>
            <a:chOff x="-1915893" y="-1293673"/>
            <a:chExt cx="12841904" cy="8702593"/>
          </a:xfrm>
        </p:grpSpPr>
        <p:sp>
          <p:nvSpPr>
            <p:cNvPr id="6125" name="Google Shape;6125;p465"/>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65"/>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65"/>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65"/>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65"/>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65"/>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65"/>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65"/>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65"/>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65"/>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65"/>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65"/>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65"/>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6138" name="Shape 6138"/>
        <p:cNvGrpSpPr/>
        <p:nvPr/>
      </p:nvGrpSpPr>
      <p:grpSpPr>
        <a:xfrm>
          <a:off x="0" y="0"/>
          <a:ext cx="0" cy="0"/>
          <a:chOff x="0" y="0"/>
          <a:chExt cx="0" cy="0"/>
        </a:xfrm>
      </p:grpSpPr>
      <p:pic>
        <p:nvPicPr>
          <p:cNvPr id="6139" name="Google Shape;6139;p46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140" name="Google Shape;6140;p466"/>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41" name="Google Shape;6141;p466"/>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142" name="Google Shape;6142;p466"/>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143" name="Google Shape;6143;p466"/>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66"/>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66"/>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66"/>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66"/>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66"/>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6149" name="Shape 6149"/>
        <p:cNvGrpSpPr/>
        <p:nvPr/>
      </p:nvGrpSpPr>
      <p:grpSpPr>
        <a:xfrm>
          <a:off x="0" y="0"/>
          <a:ext cx="0" cy="0"/>
          <a:chOff x="0" y="0"/>
          <a:chExt cx="0" cy="0"/>
        </a:xfrm>
      </p:grpSpPr>
      <p:pic>
        <p:nvPicPr>
          <p:cNvPr id="6150" name="Google Shape;6150;p46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151" name="Google Shape;6151;p467"/>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52" name="Google Shape;6152;p467"/>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153" name="Google Shape;6153;p467"/>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154" name="Google Shape;6154;p467"/>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155" name="Google Shape;6155;p467"/>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156" name="Google Shape;6156;p467"/>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157" name="Google Shape;6157;p467"/>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158" name="Google Shape;6158;p467"/>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159" name="Google Shape;6159;p467"/>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160" name="Google Shape;6160;p467"/>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161" name="Google Shape;6161;p467"/>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6162" name="Shape 6162"/>
        <p:cNvGrpSpPr/>
        <p:nvPr/>
      </p:nvGrpSpPr>
      <p:grpSpPr>
        <a:xfrm>
          <a:off x="0" y="0"/>
          <a:ext cx="0" cy="0"/>
          <a:chOff x="0" y="0"/>
          <a:chExt cx="0" cy="0"/>
        </a:xfrm>
      </p:grpSpPr>
      <p:pic>
        <p:nvPicPr>
          <p:cNvPr id="6163" name="Google Shape;6163;p468"/>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6164" name="Google Shape;6164;p468"/>
          <p:cNvGrpSpPr/>
          <p:nvPr/>
        </p:nvGrpSpPr>
        <p:grpSpPr>
          <a:xfrm>
            <a:off x="1254025" y="617900"/>
            <a:ext cx="2250830" cy="3661147"/>
            <a:chOff x="526860" y="192691"/>
            <a:chExt cx="2068777" cy="3107670"/>
          </a:xfrm>
        </p:grpSpPr>
        <p:sp>
          <p:nvSpPr>
            <p:cNvPr id="6165" name="Google Shape;6165;p46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6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7" name="Google Shape;6167;p468"/>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6168" name="Google Shape;6168;p468"/>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69" name="Google Shape;6169;p468"/>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170" name="Google Shape;6170;p468"/>
          <p:cNvGrpSpPr/>
          <p:nvPr/>
        </p:nvGrpSpPr>
        <p:grpSpPr>
          <a:xfrm flipH="1">
            <a:off x="508027" y="-63500"/>
            <a:ext cx="468757" cy="550028"/>
            <a:chOff x="8114866" y="-63500"/>
            <a:chExt cx="468757" cy="550028"/>
          </a:xfrm>
        </p:grpSpPr>
        <p:sp>
          <p:nvSpPr>
            <p:cNvPr id="6171" name="Google Shape;6171;p468"/>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68"/>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3" name="Google Shape;6173;p46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6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6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68"/>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68"/>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68"/>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468"/>
          <p:cNvGrpSpPr/>
          <p:nvPr/>
        </p:nvGrpSpPr>
        <p:grpSpPr>
          <a:xfrm>
            <a:off x="8326275" y="3463982"/>
            <a:ext cx="727535" cy="1710819"/>
            <a:chOff x="8416475" y="3483007"/>
            <a:chExt cx="727535" cy="1710819"/>
          </a:xfrm>
        </p:grpSpPr>
        <p:sp>
          <p:nvSpPr>
            <p:cNvPr id="6180" name="Google Shape;6180;p468"/>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68"/>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68"/>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3" name="Google Shape;6183;p468"/>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4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6184" name="Shape 6184"/>
        <p:cNvGrpSpPr/>
        <p:nvPr/>
      </p:nvGrpSpPr>
      <p:grpSpPr>
        <a:xfrm>
          <a:off x="0" y="0"/>
          <a:ext cx="0" cy="0"/>
          <a:chOff x="0" y="0"/>
          <a:chExt cx="0" cy="0"/>
        </a:xfrm>
      </p:grpSpPr>
      <p:pic>
        <p:nvPicPr>
          <p:cNvPr id="6185" name="Google Shape;6185;p46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186" name="Google Shape;6186;p469"/>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69"/>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69"/>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69"/>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69"/>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69"/>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69"/>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69"/>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69"/>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69"/>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69"/>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69"/>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6198" name="Shape 6198"/>
        <p:cNvGrpSpPr/>
        <p:nvPr/>
      </p:nvGrpSpPr>
      <p:grpSpPr>
        <a:xfrm>
          <a:off x="0" y="0"/>
          <a:ext cx="0" cy="0"/>
          <a:chOff x="0" y="0"/>
          <a:chExt cx="0" cy="0"/>
        </a:xfrm>
      </p:grpSpPr>
      <p:pic>
        <p:nvPicPr>
          <p:cNvPr id="6199" name="Google Shape;6199;p47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00" name="Google Shape;6200;p470"/>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201" name="Google Shape;6201;p470"/>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202" name="Google Shape;6202;p470"/>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203" name="Google Shape;6203;p470"/>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204" name="Google Shape;6204;p470"/>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205" name="Google Shape;6205;p470"/>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206" name="Google Shape;6206;p470"/>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70"/>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70"/>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6209" name="Shape 6209"/>
        <p:cNvGrpSpPr/>
        <p:nvPr/>
      </p:nvGrpSpPr>
      <p:grpSpPr>
        <a:xfrm>
          <a:off x="0" y="0"/>
          <a:ext cx="0" cy="0"/>
          <a:chOff x="0" y="0"/>
          <a:chExt cx="0" cy="0"/>
        </a:xfrm>
      </p:grpSpPr>
      <p:pic>
        <p:nvPicPr>
          <p:cNvPr id="6210" name="Google Shape;6210;p47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11" name="Google Shape;6211;p471"/>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212" name="Google Shape;6212;p471"/>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213" name="Google Shape;6213;p471"/>
          <p:cNvGrpSpPr/>
          <p:nvPr/>
        </p:nvGrpSpPr>
        <p:grpSpPr>
          <a:xfrm>
            <a:off x="568922" y="401363"/>
            <a:ext cx="1926668" cy="3393468"/>
            <a:chOff x="568922" y="401363"/>
            <a:chExt cx="1926668" cy="3393468"/>
          </a:xfrm>
        </p:grpSpPr>
        <p:sp>
          <p:nvSpPr>
            <p:cNvPr id="6214" name="Google Shape;6214;p471"/>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71"/>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6" name="Google Shape;6216;p471"/>
          <p:cNvGrpSpPr/>
          <p:nvPr/>
        </p:nvGrpSpPr>
        <p:grpSpPr>
          <a:xfrm>
            <a:off x="2664147" y="360675"/>
            <a:ext cx="1926668" cy="3393468"/>
            <a:chOff x="2664147" y="360675"/>
            <a:chExt cx="1926668" cy="3393468"/>
          </a:xfrm>
        </p:grpSpPr>
        <p:sp>
          <p:nvSpPr>
            <p:cNvPr id="6217" name="Google Shape;6217;p471"/>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71"/>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9" name="Google Shape;6219;p47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7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7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71"/>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71"/>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71"/>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225" name="Shape 6225"/>
        <p:cNvGrpSpPr/>
        <p:nvPr/>
      </p:nvGrpSpPr>
      <p:grpSpPr>
        <a:xfrm>
          <a:off x="0" y="0"/>
          <a:ext cx="0" cy="0"/>
          <a:chOff x="0" y="0"/>
          <a:chExt cx="0" cy="0"/>
        </a:xfrm>
      </p:grpSpPr>
      <p:pic>
        <p:nvPicPr>
          <p:cNvPr id="6226" name="Google Shape;6226;p47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27" name="Google Shape;6227;p472"/>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228" name="Google Shape;6228;p472"/>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6229" name="Google Shape;6229;p472"/>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6230" name="Google Shape;6230;p472"/>
          <p:cNvGrpSpPr/>
          <p:nvPr/>
        </p:nvGrpSpPr>
        <p:grpSpPr>
          <a:xfrm>
            <a:off x="5461950" y="522238"/>
            <a:ext cx="2250830" cy="3661147"/>
            <a:chOff x="5401837" y="470183"/>
            <a:chExt cx="2068777" cy="3107670"/>
          </a:xfrm>
        </p:grpSpPr>
        <p:sp>
          <p:nvSpPr>
            <p:cNvPr id="6231" name="Google Shape;6231;p472"/>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72"/>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3" name="Google Shape;6233;p472"/>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72"/>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72"/>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72"/>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72"/>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72"/>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6239" name="Shape 6239"/>
        <p:cNvGrpSpPr/>
        <p:nvPr/>
      </p:nvGrpSpPr>
      <p:grpSpPr>
        <a:xfrm>
          <a:off x="0" y="0"/>
          <a:ext cx="0" cy="0"/>
          <a:chOff x="0" y="0"/>
          <a:chExt cx="0" cy="0"/>
        </a:xfrm>
      </p:grpSpPr>
      <p:pic>
        <p:nvPicPr>
          <p:cNvPr id="6240" name="Google Shape;6240;p4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41" name="Google Shape;6241;p473"/>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73"/>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73"/>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73"/>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245" name="Google Shape;6245;p473"/>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46" name="Google Shape;6246;p473"/>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247" name="Google Shape;6247;p473"/>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248" name="Google Shape;6248;p473"/>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249" name="Google Shape;6249;p473"/>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250" name="Google Shape;6250;p473"/>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251" name="Google Shape;6251;p473"/>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6252" name="Shape 6252"/>
        <p:cNvGrpSpPr/>
        <p:nvPr/>
      </p:nvGrpSpPr>
      <p:grpSpPr>
        <a:xfrm>
          <a:off x="0" y="0"/>
          <a:ext cx="0" cy="0"/>
          <a:chOff x="0" y="0"/>
          <a:chExt cx="0" cy="0"/>
        </a:xfrm>
      </p:grpSpPr>
      <p:pic>
        <p:nvPicPr>
          <p:cNvPr id="6253" name="Google Shape;6253;p47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54" name="Google Shape;6254;p474"/>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255" name="Google Shape;6255;p474"/>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56" name="Google Shape;6256;p474"/>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257" name="Google Shape;6257;p474"/>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58" name="Google Shape;6258;p474"/>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74"/>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74"/>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74"/>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74"/>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74"/>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74"/>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74"/>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74"/>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74"/>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74"/>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74"/>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18" name="Shape 518"/>
        <p:cNvGrpSpPr/>
        <p:nvPr/>
      </p:nvGrpSpPr>
      <p:grpSpPr>
        <a:xfrm>
          <a:off x="0" y="0"/>
          <a:ext cx="0" cy="0"/>
          <a:chOff x="0" y="0"/>
          <a:chExt cx="0" cy="0"/>
        </a:xfrm>
      </p:grpSpPr>
      <p:pic>
        <p:nvPicPr>
          <p:cNvPr id="519" name="Google Shape;519;p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20" name="Google Shape;520;p49"/>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1" name="Google Shape;521;p49"/>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22" name="Google Shape;522;p49"/>
          <p:cNvGrpSpPr/>
          <p:nvPr/>
        </p:nvGrpSpPr>
        <p:grpSpPr>
          <a:xfrm>
            <a:off x="568922" y="401363"/>
            <a:ext cx="1926668" cy="3393468"/>
            <a:chOff x="568922" y="401363"/>
            <a:chExt cx="1926668" cy="3393468"/>
          </a:xfrm>
        </p:grpSpPr>
        <p:sp>
          <p:nvSpPr>
            <p:cNvPr id="523" name="Google Shape;523;p49"/>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9"/>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49"/>
          <p:cNvGrpSpPr/>
          <p:nvPr/>
        </p:nvGrpSpPr>
        <p:grpSpPr>
          <a:xfrm>
            <a:off x="2664147" y="360675"/>
            <a:ext cx="1926668" cy="3393468"/>
            <a:chOff x="2664147" y="360675"/>
            <a:chExt cx="1926668" cy="3393468"/>
          </a:xfrm>
        </p:grpSpPr>
        <p:sp>
          <p:nvSpPr>
            <p:cNvPr id="526" name="Google Shape;526;p49"/>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9"/>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4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9"/>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9"/>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9"/>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6270" name="Shape 6270"/>
        <p:cNvGrpSpPr/>
        <p:nvPr/>
      </p:nvGrpSpPr>
      <p:grpSpPr>
        <a:xfrm>
          <a:off x="0" y="0"/>
          <a:ext cx="0" cy="0"/>
          <a:chOff x="0" y="0"/>
          <a:chExt cx="0" cy="0"/>
        </a:xfrm>
      </p:grpSpPr>
      <p:sp>
        <p:nvSpPr>
          <p:cNvPr id="6271" name="Google Shape;6271;p475"/>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6272" name="Shape 6272"/>
        <p:cNvGrpSpPr/>
        <p:nvPr/>
      </p:nvGrpSpPr>
      <p:grpSpPr>
        <a:xfrm>
          <a:off x="0" y="0"/>
          <a:ext cx="0" cy="0"/>
          <a:chOff x="0" y="0"/>
          <a:chExt cx="0" cy="0"/>
        </a:xfrm>
      </p:grpSpPr>
      <p:sp>
        <p:nvSpPr>
          <p:cNvPr id="6273" name="Google Shape;6273;p47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4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277" name="Shape 6277"/>
        <p:cNvGrpSpPr/>
        <p:nvPr/>
      </p:nvGrpSpPr>
      <p:grpSpPr>
        <a:xfrm>
          <a:off x="0" y="0"/>
          <a:ext cx="0" cy="0"/>
          <a:chOff x="0" y="0"/>
          <a:chExt cx="0" cy="0"/>
        </a:xfrm>
      </p:grpSpPr>
      <p:pic>
        <p:nvPicPr>
          <p:cNvPr id="6278" name="Google Shape;6278;p47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79" name="Google Shape;6279;p478"/>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280" name="Google Shape;6280;p478"/>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281" name="Google Shape;6281;p478"/>
          <p:cNvGrpSpPr/>
          <p:nvPr/>
        </p:nvGrpSpPr>
        <p:grpSpPr>
          <a:xfrm>
            <a:off x="568922" y="401363"/>
            <a:ext cx="1926668" cy="3393468"/>
            <a:chOff x="568922" y="401363"/>
            <a:chExt cx="1926668" cy="3393468"/>
          </a:xfrm>
        </p:grpSpPr>
        <p:sp>
          <p:nvSpPr>
            <p:cNvPr id="6282" name="Google Shape;6282;p478"/>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78"/>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478"/>
          <p:cNvGrpSpPr/>
          <p:nvPr/>
        </p:nvGrpSpPr>
        <p:grpSpPr>
          <a:xfrm>
            <a:off x="2664147" y="360675"/>
            <a:ext cx="1926668" cy="3393468"/>
            <a:chOff x="2664147" y="360675"/>
            <a:chExt cx="1926668" cy="3393468"/>
          </a:xfrm>
        </p:grpSpPr>
        <p:sp>
          <p:nvSpPr>
            <p:cNvPr id="6285" name="Google Shape;6285;p478"/>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78"/>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7" name="Google Shape;6287;p478"/>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78"/>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78"/>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78"/>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78"/>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78"/>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293" name="Shape 6293"/>
        <p:cNvGrpSpPr/>
        <p:nvPr/>
      </p:nvGrpSpPr>
      <p:grpSpPr>
        <a:xfrm>
          <a:off x="0" y="0"/>
          <a:ext cx="0" cy="0"/>
          <a:chOff x="0" y="0"/>
          <a:chExt cx="0" cy="0"/>
        </a:xfrm>
      </p:grpSpPr>
      <p:pic>
        <p:nvPicPr>
          <p:cNvPr id="6294" name="Google Shape;6294;p47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295" name="Google Shape;6295;p479"/>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296" name="Google Shape;6296;p479"/>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6297" name="Google Shape;6297;p479"/>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6298" name="Google Shape;6298;p479"/>
          <p:cNvGrpSpPr/>
          <p:nvPr/>
        </p:nvGrpSpPr>
        <p:grpSpPr>
          <a:xfrm>
            <a:off x="5461950" y="522238"/>
            <a:ext cx="2250830" cy="3661147"/>
            <a:chOff x="5401837" y="470183"/>
            <a:chExt cx="2068777" cy="3107670"/>
          </a:xfrm>
        </p:grpSpPr>
        <p:sp>
          <p:nvSpPr>
            <p:cNvPr id="6299" name="Google Shape;6299;p479"/>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79"/>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1" name="Google Shape;6301;p479"/>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79"/>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79"/>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79"/>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79"/>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79"/>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07" name="Shape 6307"/>
        <p:cNvGrpSpPr/>
        <p:nvPr/>
      </p:nvGrpSpPr>
      <p:grpSpPr>
        <a:xfrm>
          <a:off x="0" y="0"/>
          <a:ext cx="0" cy="0"/>
          <a:chOff x="0" y="0"/>
          <a:chExt cx="0" cy="0"/>
        </a:xfrm>
      </p:grpSpPr>
      <p:pic>
        <p:nvPicPr>
          <p:cNvPr id="6308" name="Google Shape;6308;p48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09" name="Google Shape;6309;p480"/>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10" name="Google Shape;6310;p480"/>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6311" name="Google Shape;6311;p480"/>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80"/>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0"/>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0"/>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80"/>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80"/>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0"/>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0"/>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0"/>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320" name="Shape 6320"/>
        <p:cNvGrpSpPr/>
        <p:nvPr/>
      </p:nvGrpSpPr>
      <p:grpSpPr>
        <a:xfrm>
          <a:off x="0" y="0"/>
          <a:ext cx="0" cy="0"/>
          <a:chOff x="0" y="0"/>
          <a:chExt cx="0" cy="0"/>
        </a:xfrm>
      </p:grpSpPr>
      <p:pic>
        <p:nvPicPr>
          <p:cNvPr id="6321" name="Google Shape;6321;p48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22" name="Google Shape;6322;p481"/>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323" name="Google Shape;6323;p481"/>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24" name="Google Shape;6324;p481"/>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325" name="Google Shape;6325;p481"/>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326" name="Google Shape;6326;p481"/>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81"/>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1"/>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1"/>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81"/>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81"/>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1"/>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1"/>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1"/>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1"/>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1"/>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1"/>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38" name="Shape 6338"/>
        <p:cNvGrpSpPr/>
        <p:nvPr/>
      </p:nvGrpSpPr>
      <p:grpSpPr>
        <a:xfrm>
          <a:off x="0" y="0"/>
          <a:ext cx="0" cy="0"/>
          <a:chOff x="0" y="0"/>
          <a:chExt cx="0" cy="0"/>
        </a:xfrm>
      </p:grpSpPr>
      <p:pic>
        <p:nvPicPr>
          <p:cNvPr id="6339" name="Google Shape;6339;p48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40" name="Google Shape;6340;p48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41" name="Google Shape;6341;p482"/>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82"/>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2"/>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482"/>
          <p:cNvGrpSpPr/>
          <p:nvPr/>
        </p:nvGrpSpPr>
        <p:grpSpPr>
          <a:xfrm>
            <a:off x="-1349411" y="3483000"/>
            <a:ext cx="3266586" cy="3306486"/>
            <a:chOff x="-1349411" y="3483000"/>
            <a:chExt cx="3266586" cy="3306486"/>
          </a:xfrm>
        </p:grpSpPr>
        <p:sp>
          <p:nvSpPr>
            <p:cNvPr id="6345" name="Google Shape;6345;p482"/>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82"/>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82"/>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48" name="Shape 6348"/>
        <p:cNvGrpSpPr/>
        <p:nvPr/>
      </p:nvGrpSpPr>
      <p:grpSpPr>
        <a:xfrm>
          <a:off x="0" y="0"/>
          <a:ext cx="0" cy="0"/>
          <a:chOff x="0" y="0"/>
          <a:chExt cx="0" cy="0"/>
        </a:xfrm>
      </p:grpSpPr>
      <p:pic>
        <p:nvPicPr>
          <p:cNvPr id="6349" name="Google Shape;6349;p483"/>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6350" name="Google Shape;6350;p48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51" name="Google Shape;6351;p483"/>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352" name="Google Shape;6352;p483"/>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53" name="Google Shape;6353;p483"/>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354" name="Google Shape;6354;p483"/>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355" name="Google Shape;6355;p483"/>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6356" name="Google Shape;6356;p483"/>
          <p:cNvGrpSpPr/>
          <p:nvPr/>
        </p:nvGrpSpPr>
        <p:grpSpPr>
          <a:xfrm>
            <a:off x="583425" y="-63500"/>
            <a:ext cx="8576750" cy="5229700"/>
            <a:chOff x="583425" y="-63500"/>
            <a:chExt cx="8576750" cy="5229700"/>
          </a:xfrm>
        </p:grpSpPr>
        <p:sp>
          <p:nvSpPr>
            <p:cNvPr id="6357" name="Google Shape;6357;p483"/>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6358" name="Google Shape;6358;p483"/>
            <p:cNvGrpSpPr/>
            <p:nvPr/>
          </p:nvGrpSpPr>
          <p:grpSpPr>
            <a:xfrm>
              <a:off x="7181277" y="-63500"/>
              <a:ext cx="412615" cy="501202"/>
              <a:chOff x="7181277" y="-63500"/>
              <a:chExt cx="412615" cy="501202"/>
            </a:xfrm>
          </p:grpSpPr>
          <p:sp>
            <p:nvSpPr>
              <p:cNvPr id="6359" name="Google Shape;6359;p483"/>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83"/>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61" name="Shape 6361"/>
        <p:cNvGrpSpPr/>
        <p:nvPr/>
      </p:nvGrpSpPr>
      <p:grpSpPr>
        <a:xfrm>
          <a:off x="0" y="0"/>
          <a:ext cx="0" cy="0"/>
          <a:chOff x="0" y="0"/>
          <a:chExt cx="0" cy="0"/>
        </a:xfrm>
      </p:grpSpPr>
      <p:pic>
        <p:nvPicPr>
          <p:cNvPr id="6362" name="Google Shape;6362;p48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63" name="Google Shape;6363;p484"/>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6364" name="Google Shape;6364;p484"/>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4"/>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84"/>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367" name="Google Shape;6367;p484"/>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6368" name="Google Shape;6368;p484"/>
          <p:cNvGrpSpPr/>
          <p:nvPr/>
        </p:nvGrpSpPr>
        <p:grpSpPr>
          <a:xfrm>
            <a:off x="157975" y="195325"/>
            <a:ext cx="2250830" cy="3661147"/>
            <a:chOff x="526860" y="192691"/>
            <a:chExt cx="2068777" cy="3107670"/>
          </a:xfrm>
        </p:grpSpPr>
        <p:sp>
          <p:nvSpPr>
            <p:cNvPr id="6369" name="Google Shape;6369;p48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8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484"/>
          <p:cNvGrpSpPr/>
          <p:nvPr/>
        </p:nvGrpSpPr>
        <p:grpSpPr>
          <a:xfrm>
            <a:off x="6619100" y="278500"/>
            <a:ext cx="2250830" cy="3661147"/>
            <a:chOff x="526860" y="192691"/>
            <a:chExt cx="2068777" cy="3107670"/>
          </a:xfrm>
        </p:grpSpPr>
        <p:sp>
          <p:nvSpPr>
            <p:cNvPr id="6372" name="Google Shape;6372;p48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374" name="Shape 6374"/>
        <p:cNvGrpSpPr/>
        <p:nvPr/>
      </p:nvGrpSpPr>
      <p:grpSpPr>
        <a:xfrm>
          <a:off x="0" y="0"/>
          <a:ext cx="0" cy="0"/>
          <a:chOff x="0" y="0"/>
          <a:chExt cx="0" cy="0"/>
        </a:xfrm>
      </p:grpSpPr>
      <p:pic>
        <p:nvPicPr>
          <p:cNvPr id="6375" name="Google Shape;6375;p48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76" name="Google Shape;6376;p485"/>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85"/>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85"/>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5"/>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80" name="Google Shape;6380;p485"/>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381" name="Google Shape;6381;p485"/>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382" name="Google Shape;6382;p485"/>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383" name="Google Shape;6383;p485"/>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384" name="Google Shape;6384;p485"/>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385" name="Google Shape;6385;p485"/>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386" name="Google Shape;6386;p485"/>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4" name="Shape 534"/>
        <p:cNvGrpSpPr/>
        <p:nvPr/>
      </p:nvGrpSpPr>
      <p:grpSpPr>
        <a:xfrm>
          <a:off x="0" y="0"/>
          <a:ext cx="0" cy="0"/>
          <a:chOff x="0" y="0"/>
          <a:chExt cx="0" cy="0"/>
        </a:xfrm>
      </p:grpSpPr>
      <p:pic>
        <p:nvPicPr>
          <p:cNvPr id="535" name="Google Shape;535;p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36" name="Google Shape;536;p50"/>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37" name="Google Shape;537;p50"/>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538" name="Google Shape;538;p50"/>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39" name="Google Shape;539;p50"/>
          <p:cNvGrpSpPr/>
          <p:nvPr/>
        </p:nvGrpSpPr>
        <p:grpSpPr>
          <a:xfrm>
            <a:off x="5461950" y="522238"/>
            <a:ext cx="2250830" cy="3661147"/>
            <a:chOff x="5401837" y="470183"/>
            <a:chExt cx="2068777" cy="3107670"/>
          </a:xfrm>
        </p:grpSpPr>
        <p:sp>
          <p:nvSpPr>
            <p:cNvPr id="540" name="Google Shape;540;p50"/>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0"/>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2" name="Google Shape;542;p50"/>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0"/>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0"/>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0"/>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0"/>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0"/>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87" name="Shape 6387"/>
        <p:cNvGrpSpPr/>
        <p:nvPr/>
      </p:nvGrpSpPr>
      <p:grpSpPr>
        <a:xfrm>
          <a:off x="0" y="0"/>
          <a:ext cx="0" cy="0"/>
          <a:chOff x="0" y="0"/>
          <a:chExt cx="0" cy="0"/>
        </a:xfrm>
      </p:grpSpPr>
      <p:sp>
        <p:nvSpPr>
          <p:cNvPr id="6388" name="Google Shape;6388;p486"/>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89" name="Shape 6389"/>
        <p:cNvGrpSpPr/>
        <p:nvPr/>
      </p:nvGrpSpPr>
      <p:grpSpPr>
        <a:xfrm>
          <a:off x="0" y="0"/>
          <a:ext cx="0" cy="0"/>
          <a:chOff x="0" y="0"/>
          <a:chExt cx="0" cy="0"/>
        </a:xfrm>
      </p:grpSpPr>
      <p:pic>
        <p:nvPicPr>
          <p:cNvPr id="6390" name="Google Shape;6390;p48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91" name="Google Shape;6391;p487"/>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6392" name="Google Shape;6392;p487"/>
          <p:cNvGrpSpPr/>
          <p:nvPr/>
        </p:nvGrpSpPr>
        <p:grpSpPr>
          <a:xfrm>
            <a:off x="905066" y="-63500"/>
            <a:ext cx="468757" cy="550028"/>
            <a:chOff x="905066" y="-63500"/>
            <a:chExt cx="468757" cy="550028"/>
          </a:xfrm>
        </p:grpSpPr>
        <p:sp>
          <p:nvSpPr>
            <p:cNvPr id="6393" name="Google Shape;6393;p487"/>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87"/>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5" name="Google Shape;6395;p487"/>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396" name="Google Shape;6396;p487"/>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4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397" name="Shape 6397"/>
        <p:cNvGrpSpPr/>
        <p:nvPr/>
      </p:nvGrpSpPr>
      <p:grpSpPr>
        <a:xfrm>
          <a:off x="0" y="0"/>
          <a:ext cx="0" cy="0"/>
          <a:chOff x="0" y="0"/>
          <a:chExt cx="0" cy="0"/>
        </a:xfrm>
      </p:grpSpPr>
    </p:spTree>
  </p:cSld>
  <p:clrMapOvr>
    <a:masterClrMapping/>
  </p:clrMapOvr>
</p:sldLayout>
</file>

<file path=ppt/slideLayouts/slideLayout4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398" name="Shape 6398"/>
        <p:cNvGrpSpPr/>
        <p:nvPr/>
      </p:nvGrpSpPr>
      <p:grpSpPr>
        <a:xfrm>
          <a:off x="0" y="0"/>
          <a:ext cx="0" cy="0"/>
          <a:chOff x="0" y="0"/>
          <a:chExt cx="0" cy="0"/>
        </a:xfrm>
      </p:grpSpPr>
      <p:pic>
        <p:nvPicPr>
          <p:cNvPr id="6399" name="Google Shape;6399;p48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00" name="Google Shape;6400;p489"/>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01" name="Google Shape;6401;p489"/>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02" name="Google Shape;6402;p489"/>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03" name="Google Shape;6403;p489"/>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04" name="Google Shape;6404;p489"/>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05" name="Google Shape;6405;p489"/>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06" name="Google Shape;6406;p489"/>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07" name="Google Shape;6407;p489"/>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08" name="Google Shape;6408;p489"/>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09" name="Google Shape;6409;p489"/>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10" name="Google Shape;6410;p489"/>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11" name="Google Shape;6411;p489"/>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12" name="Google Shape;6412;p489"/>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13" name="Google Shape;6413;p48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8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89"/>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9"/>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89"/>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419" name="Shape 6419"/>
        <p:cNvGrpSpPr/>
        <p:nvPr/>
      </p:nvGrpSpPr>
      <p:grpSpPr>
        <a:xfrm>
          <a:off x="0" y="0"/>
          <a:ext cx="0" cy="0"/>
          <a:chOff x="0" y="0"/>
          <a:chExt cx="0" cy="0"/>
        </a:xfrm>
      </p:grpSpPr>
      <p:pic>
        <p:nvPicPr>
          <p:cNvPr id="6420" name="Google Shape;6420;p49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21" name="Google Shape;6421;p490"/>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22" name="Google Shape;6422;p490"/>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23" name="Google Shape;6423;p490"/>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24" name="Google Shape;6424;p490"/>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25" name="Google Shape;6425;p490"/>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26" name="Google Shape;6426;p490"/>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27" name="Google Shape;6427;p490"/>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28" name="Google Shape;6428;p490"/>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90"/>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90"/>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90"/>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90"/>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90"/>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90"/>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90"/>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90"/>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90"/>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90"/>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90"/>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6440" name="Shape 6440"/>
        <p:cNvGrpSpPr/>
        <p:nvPr/>
      </p:nvGrpSpPr>
      <p:grpSpPr>
        <a:xfrm>
          <a:off x="0" y="0"/>
          <a:ext cx="0" cy="0"/>
          <a:chOff x="0" y="0"/>
          <a:chExt cx="0" cy="0"/>
        </a:xfrm>
      </p:grpSpPr>
      <p:pic>
        <p:nvPicPr>
          <p:cNvPr id="6441" name="Google Shape;6441;p49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42" name="Google Shape;6442;p491"/>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43" name="Google Shape;6443;p491"/>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444" name="Google Shape;6444;p491"/>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45" name="Google Shape;6445;p491"/>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446" name="Google Shape;6446;p491"/>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47" name="Google Shape;6447;p491"/>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448" name="Google Shape;6448;p491"/>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49" name="Google Shape;6449;p491"/>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450" name="Google Shape;6450;p491"/>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451" name="Google Shape;6451;p491"/>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91"/>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91"/>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91"/>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91"/>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91"/>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91"/>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91"/>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91"/>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91"/>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91"/>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91"/>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463" name="Shape 6463"/>
        <p:cNvGrpSpPr/>
        <p:nvPr/>
      </p:nvGrpSpPr>
      <p:grpSpPr>
        <a:xfrm>
          <a:off x="0" y="0"/>
          <a:ext cx="0" cy="0"/>
          <a:chOff x="0" y="0"/>
          <a:chExt cx="0" cy="0"/>
        </a:xfrm>
      </p:grpSpPr>
      <p:pic>
        <p:nvPicPr>
          <p:cNvPr id="6464" name="Google Shape;6464;p49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65" name="Google Shape;6465;p49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66" name="Google Shape;6466;p492"/>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67" name="Google Shape;6467;p492"/>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8" name="Google Shape;6468;p492"/>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69" name="Google Shape;6469;p492"/>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0" name="Google Shape;6470;p492"/>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71" name="Google Shape;6471;p492"/>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2" name="Google Shape;6472;p492"/>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73" name="Google Shape;6473;p492"/>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4" name="Google Shape;6474;p492"/>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75" name="Google Shape;6475;p492"/>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6" name="Google Shape;6476;p492"/>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477" name="Google Shape;6477;p492"/>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78" name="Google Shape;6478;p492"/>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479" name="Google Shape;6479;p492"/>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480" name="Google Shape;6480;p492"/>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481" name="Google Shape;6481;p492"/>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482" name="Google Shape;6482;p492"/>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483" name="Google Shape;6483;p492"/>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484" name="Google Shape;6484;p492"/>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92"/>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92"/>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6487" name="Shape 6487"/>
        <p:cNvGrpSpPr/>
        <p:nvPr/>
      </p:nvGrpSpPr>
      <p:grpSpPr>
        <a:xfrm>
          <a:off x="0" y="0"/>
          <a:ext cx="0" cy="0"/>
          <a:chOff x="0" y="0"/>
          <a:chExt cx="0" cy="0"/>
        </a:xfrm>
      </p:grpSpPr>
      <p:pic>
        <p:nvPicPr>
          <p:cNvPr id="6488" name="Google Shape;6488;p49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89" name="Google Shape;6489;p493"/>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490" name="Google Shape;6490;p493"/>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6491" name="Google Shape;6491;p493"/>
          <p:cNvGrpSpPr/>
          <p:nvPr/>
        </p:nvGrpSpPr>
        <p:grpSpPr>
          <a:xfrm>
            <a:off x="126196" y="538003"/>
            <a:ext cx="2044159" cy="3324897"/>
            <a:chOff x="526860" y="192691"/>
            <a:chExt cx="2068777" cy="3107670"/>
          </a:xfrm>
        </p:grpSpPr>
        <p:sp>
          <p:nvSpPr>
            <p:cNvPr id="6492" name="Google Shape;6492;p49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9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493"/>
          <p:cNvGrpSpPr/>
          <p:nvPr/>
        </p:nvGrpSpPr>
        <p:grpSpPr>
          <a:xfrm>
            <a:off x="6929946" y="538003"/>
            <a:ext cx="2044159" cy="3324897"/>
            <a:chOff x="526860" y="192691"/>
            <a:chExt cx="2068777" cy="3107670"/>
          </a:xfrm>
        </p:grpSpPr>
        <p:sp>
          <p:nvSpPr>
            <p:cNvPr id="6495" name="Google Shape;6495;p493"/>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93"/>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7" name="Google Shape;6497;p493"/>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6498" name="Google Shape;6498;p493"/>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93"/>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6500" name="Shape 6500"/>
        <p:cNvGrpSpPr/>
        <p:nvPr/>
      </p:nvGrpSpPr>
      <p:grpSpPr>
        <a:xfrm>
          <a:off x="0" y="0"/>
          <a:ext cx="0" cy="0"/>
          <a:chOff x="0" y="0"/>
          <a:chExt cx="0" cy="0"/>
        </a:xfrm>
      </p:grpSpPr>
      <p:pic>
        <p:nvPicPr>
          <p:cNvPr id="6501" name="Google Shape;6501;p49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02" name="Google Shape;6502;p49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03" name="Google Shape;6503;p494"/>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94"/>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94"/>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94"/>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94"/>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94"/>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6509" name="Shape 6509"/>
        <p:cNvGrpSpPr/>
        <p:nvPr/>
      </p:nvGrpSpPr>
      <p:grpSpPr>
        <a:xfrm>
          <a:off x="0" y="0"/>
          <a:ext cx="0" cy="0"/>
          <a:chOff x="0" y="0"/>
          <a:chExt cx="0" cy="0"/>
        </a:xfrm>
      </p:grpSpPr>
      <p:pic>
        <p:nvPicPr>
          <p:cNvPr id="6510" name="Google Shape;6510;p49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11" name="Google Shape;6511;p495"/>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512" name="Google Shape;6512;p495"/>
          <p:cNvGrpSpPr/>
          <p:nvPr/>
        </p:nvGrpSpPr>
        <p:grpSpPr>
          <a:xfrm>
            <a:off x="8114866" y="-63500"/>
            <a:ext cx="468757" cy="550028"/>
            <a:chOff x="8114866" y="-63500"/>
            <a:chExt cx="468757" cy="550028"/>
          </a:xfrm>
        </p:grpSpPr>
        <p:sp>
          <p:nvSpPr>
            <p:cNvPr id="6513" name="Google Shape;6513;p495"/>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95"/>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5" name="Google Shape;6515;p495"/>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516" name="Google Shape;6516;p495"/>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517" name="Google Shape;6517;p495"/>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518" name="Google Shape;6518;p495"/>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519" name="Google Shape;6519;p495"/>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520" name="Google Shape;6520;p495"/>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8" name="Shape 548"/>
        <p:cNvGrpSpPr/>
        <p:nvPr/>
      </p:nvGrpSpPr>
      <p:grpSpPr>
        <a:xfrm>
          <a:off x="0" y="0"/>
          <a:ext cx="0" cy="0"/>
          <a:chOff x="0" y="0"/>
          <a:chExt cx="0" cy="0"/>
        </a:xfrm>
      </p:grpSpPr>
      <p:pic>
        <p:nvPicPr>
          <p:cNvPr id="549" name="Google Shape;549;p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50" name="Google Shape;550;p51"/>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1" name="Google Shape;551;p51"/>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552" name="Google Shape;552;p51"/>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1"/>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1"/>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1"/>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1"/>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1"/>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1"/>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1"/>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1"/>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6521" name="Shape 6521"/>
        <p:cNvGrpSpPr/>
        <p:nvPr/>
      </p:nvGrpSpPr>
      <p:grpSpPr>
        <a:xfrm>
          <a:off x="0" y="0"/>
          <a:ext cx="0" cy="0"/>
          <a:chOff x="0" y="0"/>
          <a:chExt cx="0" cy="0"/>
        </a:xfrm>
      </p:grpSpPr>
      <p:pic>
        <p:nvPicPr>
          <p:cNvPr id="6522" name="Google Shape;6522;p49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23" name="Google Shape;6523;p496"/>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6524" name="Google Shape;6524;p496"/>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6525" name="Google Shape;6525;p496"/>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6526" name="Google Shape;6526;p496"/>
          <p:cNvGrpSpPr/>
          <p:nvPr/>
        </p:nvGrpSpPr>
        <p:grpSpPr>
          <a:xfrm>
            <a:off x="6256027" y="-63500"/>
            <a:ext cx="412615" cy="501202"/>
            <a:chOff x="6620227" y="-63500"/>
            <a:chExt cx="412615" cy="501202"/>
          </a:xfrm>
        </p:grpSpPr>
        <p:sp>
          <p:nvSpPr>
            <p:cNvPr id="6527" name="Google Shape;6527;p496"/>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96"/>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9" name="Google Shape;6529;p496"/>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530" name="Google Shape;6530;p496"/>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531" name="Google Shape;6531;p496"/>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532" name="Google Shape;6532;p496"/>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533" name="Google Shape;6533;p496"/>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534" name="Google Shape;6534;p496"/>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6535" name="Shape 6535"/>
        <p:cNvGrpSpPr/>
        <p:nvPr/>
      </p:nvGrpSpPr>
      <p:grpSpPr>
        <a:xfrm>
          <a:off x="0" y="0"/>
          <a:ext cx="0" cy="0"/>
          <a:chOff x="0" y="0"/>
          <a:chExt cx="0" cy="0"/>
        </a:xfrm>
      </p:grpSpPr>
      <p:pic>
        <p:nvPicPr>
          <p:cNvPr id="6536" name="Google Shape;6536;p497"/>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537" name="Google Shape;6537;p497"/>
          <p:cNvGrpSpPr/>
          <p:nvPr/>
        </p:nvGrpSpPr>
        <p:grpSpPr>
          <a:xfrm flipH="1">
            <a:off x="-45425" y="-67787"/>
            <a:ext cx="9349700" cy="5279475"/>
            <a:chOff x="583425" y="-63500"/>
            <a:chExt cx="9349700" cy="5279475"/>
          </a:xfrm>
        </p:grpSpPr>
        <p:sp>
          <p:nvSpPr>
            <p:cNvPr id="6538" name="Google Shape;6538;p497"/>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539" name="Google Shape;6539;p497"/>
            <p:cNvGrpSpPr/>
            <p:nvPr/>
          </p:nvGrpSpPr>
          <p:grpSpPr>
            <a:xfrm>
              <a:off x="7181277" y="-63500"/>
              <a:ext cx="412615" cy="501202"/>
              <a:chOff x="7181277" y="-63500"/>
              <a:chExt cx="412615" cy="501202"/>
            </a:xfrm>
          </p:grpSpPr>
          <p:sp>
            <p:nvSpPr>
              <p:cNvPr id="6540" name="Google Shape;6540;p497"/>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97"/>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42" name="Google Shape;6542;p497"/>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6543" name="Google Shape;6543;p497"/>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6544" name="Google Shape;6544;p497"/>
          <p:cNvGrpSpPr/>
          <p:nvPr/>
        </p:nvGrpSpPr>
        <p:grpSpPr>
          <a:xfrm>
            <a:off x="-1915893" y="-1293673"/>
            <a:ext cx="12841904" cy="8702593"/>
            <a:chOff x="-1915893" y="-1293673"/>
            <a:chExt cx="12841904" cy="8702593"/>
          </a:xfrm>
        </p:grpSpPr>
        <p:sp>
          <p:nvSpPr>
            <p:cNvPr id="6545" name="Google Shape;6545;p497"/>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97"/>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97"/>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97"/>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97"/>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97"/>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97"/>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97"/>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97"/>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97"/>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97"/>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97"/>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97"/>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6558" name="Shape 6558"/>
        <p:cNvGrpSpPr/>
        <p:nvPr/>
      </p:nvGrpSpPr>
      <p:grpSpPr>
        <a:xfrm>
          <a:off x="0" y="0"/>
          <a:ext cx="0" cy="0"/>
          <a:chOff x="0" y="0"/>
          <a:chExt cx="0" cy="0"/>
        </a:xfrm>
      </p:grpSpPr>
      <p:pic>
        <p:nvPicPr>
          <p:cNvPr id="6559" name="Google Shape;6559;p498"/>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560" name="Google Shape;6560;p498"/>
          <p:cNvGrpSpPr/>
          <p:nvPr/>
        </p:nvGrpSpPr>
        <p:grpSpPr>
          <a:xfrm>
            <a:off x="-45425" y="-135987"/>
            <a:ext cx="9349700" cy="5279475"/>
            <a:chOff x="583425" y="-63500"/>
            <a:chExt cx="9349700" cy="5279475"/>
          </a:xfrm>
        </p:grpSpPr>
        <p:sp>
          <p:nvSpPr>
            <p:cNvPr id="6561" name="Google Shape;6561;p498"/>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562" name="Google Shape;6562;p498"/>
            <p:cNvGrpSpPr/>
            <p:nvPr/>
          </p:nvGrpSpPr>
          <p:grpSpPr>
            <a:xfrm>
              <a:off x="7181277" y="-63500"/>
              <a:ext cx="412615" cy="501202"/>
              <a:chOff x="7181277" y="-63500"/>
              <a:chExt cx="412615" cy="501202"/>
            </a:xfrm>
          </p:grpSpPr>
          <p:sp>
            <p:nvSpPr>
              <p:cNvPr id="6563" name="Google Shape;6563;p498"/>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98"/>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65" name="Google Shape;6565;p498"/>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6566" name="Google Shape;6566;p498"/>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6567" name="Google Shape;6567;p498"/>
          <p:cNvGrpSpPr/>
          <p:nvPr/>
        </p:nvGrpSpPr>
        <p:grpSpPr>
          <a:xfrm flipH="1">
            <a:off x="-1915893" y="-1293673"/>
            <a:ext cx="12841904" cy="8702593"/>
            <a:chOff x="-1915893" y="-1293673"/>
            <a:chExt cx="12841904" cy="8702593"/>
          </a:xfrm>
        </p:grpSpPr>
        <p:sp>
          <p:nvSpPr>
            <p:cNvPr id="6568" name="Google Shape;6568;p498"/>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98"/>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98"/>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98"/>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98"/>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98"/>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98"/>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98"/>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98"/>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98"/>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98"/>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98"/>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98"/>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6581" name="Shape 6581"/>
        <p:cNvGrpSpPr/>
        <p:nvPr/>
      </p:nvGrpSpPr>
      <p:grpSpPr>
        <a:xfrm>
          <a:off x="0" y="0"/>
          <a:ext cx="0" cy="0"/>
          <a:chOff x="0" y="0"/>
          <a:chExt cx="0" cy="0"/>
        </a:xfrm>
      </p:grpSpPr>
      <p:pic>
        <p:nvPicPr>
          <p:cNvPr id="6582" name="Google Shape;6582;p49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83" name="Google Shape;6583;p499"/>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84" name="Google Shape;6584;p499"/>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585" name="Google Shape;6585;p499"/>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586" name="Google Shape;6586;p499"/>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99"/>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99"/>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99"/>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99"/>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99"/>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6592" name="Shape 6592"/>
        <p:cNvGrpSpPr/>
        <p:nvPr/>
      </p:nvGrpSpPr>
      <p:grpSpPr>
        <a:xfrm>
          <a:off x="0" y="0"/>
          <a:ext cx="0" cy="0"/>
          <a:chOff x="0" y="0"/>
          <a:chExt cx="0" cy="0"/>
        </a:xfrm>
      </p:grpSpPr>
      <p:pic>
        <p:nvPicPr>
          <p:cNvPr id="6593" name="Google Shape;6593;p50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594" name="Google Shape;6594;p500"/>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95" name="Google Shape;6595;p500"/>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596" name="Google Shape;6596;p500"/>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597" name="Google Shape;6597;p500"/>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598" name="Google Shape;6598;p500"/>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6599" name="Google Shape;6599;p500"/>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600" name="Google Shape;6600;p500"/>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601" name="Google Shape;6601;p500"/>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602" name="Google Shape;6602;p500"/>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603" name="Google Shape;6603;p500"/>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604" name="Google Shape;6604;p500"/>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6605" name="Shape 6605"/>
        <p:cNvGrpSpPr/>
        <p:nvPr/>
      </p:nvGrpSpPr>
      <p:grpSpPr>
        <a:xfrm>
          <a:off x="0" y="0"/>
          <a:ext cx="0" cy="0"/>
          <a:chOff x="0" y="0"/>
          <a:chExt cx="0" cy="0"/>
        </a:xfrm>
      </p:grpSpPr>
      <p:pic>
        <p:nvPicPr>
          <p:cNvPr id="6606" name="Google Shape;6606;p501"/>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6607" name="Google Shape;6607;p501"/>
          <p:cNvGrpSpPr/>
          <p:nvPr/>
        </p:nvGrpSpPr>
        <p:grpSpPr>
          <a:xfrm>
            <a:off x="1254025" y="617900"/>
            <a:ext cx="2250830" cy="3661147"/>
            <a:chOff x="526860" y="192691"/>
            <a:chExt cx="2068777" cy="3107670"/>
          </a:xfrm>
        </p:grpSpPr>
        <p:sp>
          <p:nvSpPr>
            <p:cNvPr id="6608" name="Google Shape;6608;p501"/>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01"/>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0" name="Google Shape;6610;p501"/>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6611" name="Google Shape;6611;p501"/>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12" name="Google Shape;6612;p501"/>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613" name="Google Shape;6613;p501"/>
          <p:cNvGrpSpPr/>
          <p:nvPr/>
        </p:nvGrpSpPr>
        <p:grpSpPr>
          <a:xfrm flipH="1">
            <a:off x="508027" y="-63500"/>
            <a:ext cx="468757" cy="550028"/>
            <a:chOff x="8114866" y="-63500"/>
            <a:chExt cx="468757" cy="550028"/>
          </a:xfrm>
        </p:grpSpPr>
        <p:sp>
          <p:nvSpPr>
            <p:cNvPr id="6614" name="Google Shape;6614;p50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0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6" name="Google Shape;6616;p50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0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0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01"/>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01"/>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01"/>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2" name="Google Shape;6622;p501"/>
          <p:cNvGrpSpPr/>
          <p:nvPr/>
        </p:nvGrpSpPr>
        <p:grpSpPr>
          <a:xfrm>
            <a:off x="8326275" y="3463982"/>
            <a:ext cx="727535" cy="1710819"/>
            <a:chOff x="8416475" y="3483007"/>
            <a:chExt cx="727535" cy="1710819"/>
          </a:xfrm>
        </p:grpSpPr>
        <p:sp>
          <p:nvSpPr>
            <p:cNvPr id="6623" name="Google Shape;6623;p501"/>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01"/>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01"/>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6" name="Google Shape;6626;p501"/>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4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6627" name="Shape 6627"/>
        <p:cNvGrpSpPr/>
        <p:nvPr/>
      </p:nvGrpSpPr>
      <p:grpSpPr>
        <a:xfrm>
          <a:off x="0" y="0"/>
          <a:ext cx="0" cy="0"/>
          <a:chOff x="0" y="0"/>
          <a:chExt cx="0" cy="0"/>
        </a:xfrm>
      </p:grpSpPr>
      <p:pic>
        <p:nvPicPr>
          <p:cNvPr id="6628" name="Google Shape;6628;p50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29" name="Google Shape;6629;p502"/>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02"/>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02"/>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02"/>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02"/>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02"/>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02"/>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02"/>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02"/>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02"/>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02"/>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02"/>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6641" name="Shape 6641"/>
        <p:cNvGrpSpPr/>
        <p:nvPr/>
      </p:nvGrpSpPr>
      <p:grpSpPr>
        <a:xfrm>
          <a:off x="0" y="0"/>
          <a:ext cx="0" cy="0"/>
          <a:chOff x="0" y="0"/>
          <a:chExt cx="0" cy="0"/>
        </a:xfrm>
      </p:grpSpPr>
      <p:pic>
        <p:nvPicPr>
          <p:cNvPr id="6642" name="Google Shape;6642;p50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43" name="Google Shape;6643;p503"/>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644" name="Google Shape;6644;p503"/>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645" name="Google Shape;6645;p503"/>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646" name="Google Shape;6646;p503"/>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647" name="Google Shape;6647;p503"/>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648" name="Google Shape;6648;p503"/>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649" name="Google Shape;6649;p503"/>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03"/>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03"/>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6652" name="Shape 6652"/>
        <p:cNvGrpSpPr/>
        <p:nvPr/>
      </p:nvGrpSpPr>
      <p:grpSpPr>
        <a:xfrm>
          <a:off x="0" y="0"/>
          <a:ext cx="0" cy="0"/>
          <a:chOff x="0" y="0"/>
          <a:chExt cx="0" cy="0"/>
        </a:xfrm>
      </p:grpSpPr>
      <p:pic>
        <p:nvPicPr>
          <p:cNvPr id="6653" name="Google Shape;6653;p50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54" name="Google Shape;6654;p504"/>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655" name="Google Shape;6655;p504"/>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656" name="Google Shape;6656;p504"/>
          <p:cNvGrpSpPr/>
          <p:nvPr/>
        </p:nvGrpSpPr>
        <p:grpSpPr>
          <a:xfrm>
            <a:off x="568922" y="401363"/>
            <a:ext cx="1926668" cy="3393468"/>
            <a:chOff x="568922" y="401363"/>
            <a:chExt cx="1926668" cy="3393468"/>
          </a:xfrm>
        </p:grpSpPr>
        <p:sp>
          <p:nvSpPr>
            <p:cNvPr id="6657" name="Google Shape;6657;p504"/>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04"/>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04"/>
          <p:cNvGrpSpPr/>
          <p:nvPr/>
        </p:nvGrpSpPr>
        <p:grpSpPr>
          <a:xfrm>
            <a:off x="2664147" y="360675"/>
            <a:ext cx="1926668" cy="3393468"/>
            <a:chOff x="2664147" y="360675"/>
            <a:chExt cx="1926668" cy="3393468"/>
          </a:xfrm>
        </p:grpSpPr>
        <p:sp>
          <p:nvSpPr>
            <p:cNvPr id="6660" name="Google Shape;6660;p504"/>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04"/>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2" name="Google Shape;6662;p50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0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0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04"/>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04"/>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04"/>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6668" name="Shape 6668"/>
        <p:cNvGrpSpPr/>
        <p:nvPr/>
      </p:nvGrpSpPr>
      <p:grpSpPr>
        <a:xfrm>
          <a:off x="0" y="0"/>
          <a:ext cx="0" cy="0"/>
          <a:chOff x="0" y="0"/>
          <a:chExt cx="0" cy="0"/>
        </a:xfrm>
      </p:grpSpPr>
      <p:pic>
        <p:nvPicPr>
          <p:cNvPr id="6669" name="Google Shape;6669;p50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70" name="Google Shape;6670;p505"/>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671" name="Google Shape;6671;p505"/>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6672" name="Google Shape;6672;p505"/>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6673" name="Google Shape;6673;p505"/>
          <p:cNvGrpSpPr/>
          <p:nvPr/>
        </p:nvGrpSpPr>
        <p:grpSpPr>
          <a:xfrm>
            <a:off x="5461950" y="522238"/>
            <a:ext cx="2250830" cy="3661147"/>
            <a:chOff x="5401837" y="470183"/>
            <a:chExt cx="2068777" cy="3107670"/>
          </a:xfrm>
        </p:grpSpPr>
        <p:sp>
          <p:nvSpPr>
            <p:cNvPr id="6674" name="Google Shape;6674;p505"/>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05"/>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6" name="Google Shape;6676;p505"/>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05"/>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05"/>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05"/>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05"/>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05"/>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61" name="Shape 561"/>
        <p:cNvGrpSpPr/>
        <p:nvPr/>
      </p:nvGrpSpPr>
      <p:grpSpPr>
        <a:xfrm>
          <a:off x="0" y="0"/>
          <a:ext cx="0" cy="0"/>
          <a:chOff x="0" y="0"/>
          <a:chExt cx="0" cy="0"/>
        </a:xfrm>
      </p:grpSpPr>
      <p:pic>
        <p:nvPicPr>
          <p:cNvPr id="562" name="Google Shape;562;p5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63" name="Google Shape;563;p52"/>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64" name="Google Shape;564;p52"/>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5" name="Google Shape;565;p52"/>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566" name="Google Shape;566;p52"/>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7" name="Google Shape;567;p52"/>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2"/>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2"/>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2"/>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2"/>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2"/>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2"/>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2"/>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2"/>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2"/>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2"/>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6682" name="Shape 6682"/>
        <p:cNvGrpSpPr/>
        <p:nvPr/>
      </p:nvGrpSpPr>
      <p:grpSpPr>
        <a:xfrm>
          <a:off x="0" y="0"/>
          <a:ext cx="0" cy="0"/>
          <a:chOff x="0" y="0"/>
          <a:chExt cx="0" cy="0"/>
        </a:xfrm>
      </p:grpSpPr>
      <p:pic>
        <p:nvPicPr>
          <p:cNvPr id="6683" name="Google Shape;6683;p50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84" name="Google Shape;6684;p506"/>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06"/>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06"/>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06"/>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688" name="Google Shape;6688;p506"/>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689" name="Google Shape;6689;p506"/>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690" name="Google Shape;6690;p506"/>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691" name="Google Shape;6691;p506"/>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692" name="Google Shape;6692;p506"/>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693" name="Google Shape;6693;p506"/>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694" name="Google Shape;6694;p506"/>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4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6695" name="Shape 6695"/>
        <p:cNvGrpSpPr/>
        <p:nvPr/>
      </p:nvGrpSpPr>
      <p:grpSpPr>
        <a:xfrm>
          <a:off x="0" y="0"/>
          <a:ext cx="0" cy="0"/>
          <a:chOff x="0" y="0"/>
          <a:chExt cx="0" cy="0"/>
        </a:xfrm>
      </p:grpSpPr>
      <p:pic>
        <p:nvPicPr>
          <p:cNvPr id="6696" name="Google Shape;6696;p50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97" name="Google Shape;6697;p507"/>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698" name="Google Shape;6698;p507"/>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99" name="Google Shape;6699;p507"/>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700" name="Google Shape;6700;p507"/>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01" name="Google Shape;6701;p507"/>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07"/>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07"/>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07"/>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07"/>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07"/>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07"/>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07"/>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07"/>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07"/>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07"/>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07"/>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6713" name="Shape 6713"/>
        <p:cNvGrpSpPr/>
        <p:nvPr/>
      </p:nvGrpSpPr>
      <p:grpSpPr>
        <a:xfrm>
          <a:off x="0" y="0"/>
          <a:ext cx="0" cy="0"/>
          <a:chOff x="0" y="0"/>
          <a:chExt cx="0" cy="0"/>
        </a:xfrm>
      </p:grpSpPr>
      <p:sp>
        <p:nvSpPr>
          <p:cNvPr id="6714" name="Google Shape;6714;p508"/>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4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6715" name="Shape 6715"/>
        <p:cNvGrpSpPr/>
        <p:nvPr/>
      </p:nvGrpSpPr>
      <p:grpSpPr>
        <a:xfrm>
          <a:off x="0" y="0"/>
          <a:ext cx="0" cy="0"/>
          <a:chOff x="0" y="0"/>
          <a:chExt cx="0" cy="0"/>
        </a:xfrm>
      </p:grpSpPr>
      <p:sp>
        <p:nvSpPr>
          <p:cNvPr id="6716" name="Google Shape;6716;p50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4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20" name="Shape 6720"/>
        <p:cNvGrpSpPr/>
        <p:nvPr/>
      </p:nvGrpSpPr>
      <p:grpSpPr>
        <a:xfrm>
          <a:off x="0" y="0"/>
          <a:ext cx="0" cy="0"/>
          <a:chOff x="0" y="0"/>
          <a:chExt cx="0" cy="0"/>
        </a:xfrm>
      </p:grpSpPr>
      <p:pic>
        <p:nvPicPr>
          <p:cNvPr id="6721" name="Google Shape;6721;p51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22" name="Google Shape;6722;p511"/>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723" name="Google Shape;6723;p511"/>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4" name="Google Shape;6724;p511"/>
          <p:cNvGrpSpPr/>
          <p:nvPr/>
        </p:nvGrpSpPr>
        <p:grpSpPr>
          <a:xfrm>
            <a:off x="568922" y="401363"/>
            <a:ext cx="1926668" cy="3393468"/>
            <a:chOff x="568922" y="401363"/>
            <a:chExt cx="1926668" cy="3393468"/>
          </a:xfrm>
        </p:grpSpPr>
        <p:sp>
          <p:nvSpPr>
            <p:cNvPr id="6725" name="Google Shape;6725;p511"/>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11"/>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511"/>
          <p:cNvGrpSpPr/>
          <p:nvPr/>
        </p:nvGrpSpPr>
        <p:grpSpPr>
          <a:xfrm>
            <a:off x="2664147" y="360675"/>
            <a:ext cx="1926668" cy="3393468"/>
            <a:chOff x="2664147" y="360675"/>
            <a:chExt cx="1926668" cy="3393468"/>
          </a:xfrm>
        </p:grpSpPr>
        <p:sp>
          <p:nvSpPr>
            <p:cNvPr id="6728" name="Google Shape;6728;p511"/>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11"/>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0" name="Google Shape;6730;p511"/>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11"/>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11"/>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11"/>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11"/>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11"/>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736" name="Shape 6736"/>
        <p:cNvGrpSpPr/>
        <p:nvPr/>
      </p:nvGrpSpPr>
      <p:grpSpPr>
        <a:xfrm>
          <a:off x="0" y="0"/>
          <a:ext cx="0" cy="0"/>
          <a:chOff x="0" y="0"/>
          <a:chExt cx="0" cy="0"/>
        </a:xfrm>
      </p:grpSpPr>
      <p:pic>
        <p:nvPicPr>
          <p:cNvPr id="6737" name="Google Shape;6737;p51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38" name="Google Shape;6738;p512"/>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6739" name="Google Shape;6739;p512"/>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6740" name="Google Shape;6740;p512"/>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6741" name="Google Shape;6741;p512"/>
          <p:cNvGrpSpPr/>
          <p:nvPr/>
        </p:nvGrpSpPr>
        <p:grpSpPr>
          <a:xfrm>
            <a:off x="5461950" y="522238"/>
            <a:ext cx="2250830" cy="3661147"/>
            <a:chOff x="5401837" y="470183"/>
            <a:chExt cx="2068777" cy="3107670"/>
          </a:xfrm>
        </p:grpSpPr>
        <p:sp>
          <p:nvSpPr>
            <p:cNvPr id="6742" name="Google Shape;6742;p512"/>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12"/>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4" name="Google Shape;6744;p512"/>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12"/>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12"/>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12"/>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12"/>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12"/>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50" name="Shape 6750"/>
        <p:cNvGrpSpPr/>
        <p:nvPr/>
      </p:nvGrpSpPr>
      <p:grpSpPr>
        <a:xfrm>
          <a:off x="0" y="0"/>
          <a:ext cx="0" cy="0"/>
          <a:chOff x="0" y="0"/>
          <a:chExt cx="0" cy="0"/>
        </a:xfrm>
      </p:grpSpPr>
      <p:pic>
        <p:nvPicPr>
          <p:cNvPr id="6751" name="Google Shape;6751;p51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52" name="Google Shape;6752;p513"/>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53" name="Google Shape;6753;p513"/>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6754" name="Google Shape;6754;p513"/>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13"/>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13"/>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13"/>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13"/>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13"/>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13"/>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13"/>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13"/>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63" name="Shape 6763"/>
        <p:cNvGrpSpPr/>
        <p:nvPr/>
      </p:nvGrpSpPr>
      <p:grpSpPr>
        <a:xfrm>
          <a:off x="0" y="0"/>
          <a:ext cx="0" cy="0"/>
          <a:chOff x="0" y="0"/>
          <a:chExt cx="0" cy="0"/>
        </a:xfrm>
      </p:grpSpPr>
      <p:pic>
        <p:nvPicPr>
          <p:cNvPr id="6764" name="Google Shape;6764;p51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65" name="Google Shape;6765;p514"/>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766" name="Google Shape;6766;p514"/>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67" name="Google Shape;6767;p514"/>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768" name="Google Shape;6768;p514"/>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769" name="Google Shape;6769;p514"/>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14"/>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14"/>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14"/>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14"/>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14"/>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14"/>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14"/>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14"/>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14"/>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14"/>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14"/>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81" name="Shape 6781"/>
        <p:cNvGrpSpPr/>
        <p:nvPr/>
      </p:nvGrpSpPr>
      <p:grpSpPr>
        <a:xfrm>
          <a:off x="0" y="0"/>
          <a:ext cx="0" cy="0"/>
          <a:chOff x="0" y="0"/>
          <a:chExt cx="0" cy="0"/>
        </a:xfrm>
      </p:grpSpPr>
      <p:pic>
        <p:nvPicPr>
          <p:cNvPr id="6782" name="Google Shape;6782;p51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83" name="Google Shape;6783;p51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84" name="Google Shape;6784;p515"/>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15"/>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15"/>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7" name="Google Shape;6787;p515"/>
          <p:cNvGrpSpPr/>
          <p:nvPr/>
        </p:nvGrpSpPr>
        <p:grpSpPr>
          <a:xfrm>
            <a:off x="-1349411" y="3483000"/>
            <a:ext cx="3266586" cy="3306486"/>
            <a:chOff x="-1349411" y="3483000"/>
            <a:chExt cx="3266586" cy="3306486"/>
          </a:xfrm>
        </p:grpSpPr>
        <p:sp>
          <p:nvSpPr>
            <p:cNvPr id="6788" name="Google Shape;6788;p515"/>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15"/>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15"/>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791" name="Shape 6791"/>
        <p:cNvGrpSpPr/>
        <p:nvPr/>
      </p:nvGrpSpPr>
      <p:grpSpPr>
        <a:xfrm>
          <a:off x="0" y="0"/>
          <a:ext cx="0" cy="0"/>
          <a:chOff x="0" y="0"/>
          <a:chExt cx="0" cy="0"/>
        </a:xfrm>
      </p:grpSpPr>
      <p:pic>
        <p:nvPicPr>
          <p:cNvPr id="6792" name="Google Shape;6792;p516"/>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6793" name="Google Shape;6793;p51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794" name="Google Shape;6794;p516"/>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795" name="Google Shape;6795;p516"/>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96" name="Google Shape;6796;p516"/>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797" name="Google Shape;6797;p516"/>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798" name="Google Shape;6798;p516"/>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6799" name="Google Shape;6799;p516"/>
          <p:cNvGrpSpPr/>
          <p:nvPr/>
        </p:nvGrpSpPr>
        <p:grpSpPr>
          <a:xfrm>
            <a:off x="583425" y="-63500"/>
            <a:ext cx="8576750" cy="5229700"/>
            <a:chOff x="583425" y="-63500"/>
            <a:chExt cx="8576750" cy="5229700"/>
          </a:xfrm>
        </p:grpSpPr>
        <p:sp>
          <p:nvSpPr>
            <p:cNvPr id="6800" name="Google Shape;6800;p516"/>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6801" name="Google Shape;6801;p516"/>
            <p:cNvGrpSpPr/>
            <p:nvPr/>
          </p:nvGrpSpPr>
          <p:grpSpPr>
            <a:xfrm>
              <a:off x="7181277" y="-63500"/>
              <a:ext cx="412615" cy="501202"/>
              <a:chOff x="7181277" y="-63500"/>
              <a:chExt cx="412615" cy="501202"/>
            </a:xfrm>
          </p:grpSpPr>
          <p:sp>
            <p:nvSpPr>
              <p:cNvPr id="6802" name="Google Shape;6802;p516"/>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16"/>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9" name="Shape 579"/>
        <p:cNvGrpSpPr/>
        <p:nvPr/>
      </p:nvGrpSpPr>
      <p:grpSpPr>
        <a:xfrm>
          <a:off x="0" y="0"/>
          <a:ext cx="0" cy="0"/>
          <a:chOff x="0" y="0"/>
          <a:chExt cx="0" cy="0"/>
        </a:xfrm>
      </p:grpSpPr>
      <p:pic>
        <p:nvPicPr>
          <p:cNvPr id="580" name="Google Shape;580;p5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81" name="Google Shape;581;p5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2" name="Google Shape;582;p53"/>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3"/>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3"/>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53"/>
          <p:cNvGrpSpPr/>
          <p:nvPr/>
        </p:nvGrpSpPr>
        <p:grpSpPr>
          <a:xfrm>
            <a:off x="-1349411" y="3483000"/>
            <a:ext cx="3266586" cy="3306486"/>
            <a:chOff x="-1349411" y="3483000"/>
            <a:chExt cx="3266586" cy="3306486"/>
          </a:xfrm>
        </p:grpSpPr>
        <p:sp>
          <p:nvSpPr>
            <p:cNvPr id="586" name="Google Shape;586;p53"/>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3"/>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3"/>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04" name="Shape 6804"/>
        <p:cNvGrpSpPr/>
        <p:nvPr/>
      </p:nvGrpSpPr>
      <p:grpSpPr>
        <a:xfrm>
          <a:off x="0" y="0"/>
          <a:ext cx="0" cy="0"/>
          <a:chOff x="0" y="0"/>
          <a:chExt cx="0" cy="0"/>
        </a:xfrm>
      </p:grpSpPr>
      <p:pic>
        <p:nvPicPr>
          <p:cNvPr id="6805" name="Google Shape;6805;p51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06" name="Google Shape;6806;p517"/>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6807" name="Google Shape;6807;p517"/>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17"/>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17"/>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810" name="Google Shape;6810;p517"/>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6811" name="Google Shape;6811;p517"/>
          <p:cNvGrpSpPr/>
          <p:nvPr/>
        </p:nvGrpSpPr>
        <p:grpSpPr>
          <a:xfrm>
            <a:off x="157975" y="195325"/>
            <a:ext cx="2250830" cy="3661147"/>
            <a:chOff x="526860" y="192691"/>
            <a:chExt cx="2068777" cy="3107670"/>
          </a:xfrm>
        </p:grpSpPr>
        <p:sp>
          <p:nvSpPr>
            <p:cNvPr id="6812" name="Google Shape;6812;p51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1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517"/>
          <p:cNvGrpSpPr/>
          <p:nvPr/>
        </p:nvGrpSpPr>
        <p:grpSpPr>
          <a:xfrm>
            <a:off x="6619100" y="278500"/>
            <a:ext cx="2250830" cy="3661147"/>
            <a:chOff x="526860" y="192691"/>
            <a:chExt cx="2068777" cy="3107670"/>
          </a:xfrm>
        </p:grpSpPr>
        <p:sp>
          <p:nvSpPr>
            <p:cNvPr id="6815" name="Google Shape;6815;p51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1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17" name="Shape 6817"/>
        <p:cNvGrpSpPr/>
        <p:nvPr/>
      </p:nvGrpSpPr>
      <p:grpSpPr>
        <a:xfrm>
          <a:off x="0" y="0"/>
          <a:ext cx="0" cy="0"/>
          <a:chOff x="0" y="0"/>
          <a:chExt cx="0" cy="0"/>
        </a:xfrm>
      </p:grpSpPr>
      <p:pic>
        <p:nvPicPr>
          <p:cNvPr id="6818" name="Google Shape;6818;p51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19" name="Google Shape;6819;p518"/>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18"/>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18"/>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18"/>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823" name="Google Shape;6823;p518"/>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824" name="Google Shape;6824;p518"/>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825" name="Google Shape;6825;p518"/>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826" name="Google Shape;6826;p518"/>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827" name="Google Shape;6827;p518"/>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828" name="Google Shape;6828;p518"/>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829" name="Google Shape;6829;p518"/>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30" name="Shape 6830"/>
        <p:cNvGrpSpPr/>
        <p:nvPr/>
      </p:nvGrpSpPr>
      <p:grpSpPr>
        <a:xfrm>
          <a:off x="0" y="0"/>
          <a:ext cx="0" cy="0"/>
          <a:chOff x="0" y="0"/>
          <a:chExt cx="0" cy="0"/>
        </a:xfrm>
      </p:grpSpPr>
      <p:sp>
        <p:nvSpPr>
          <p:cNvPr id="6831" name="Google Shape;6831;p519"/>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5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32" name="Shape 6832"/>
        <p:cNvGrpSpPr/>
        <p:nvPr/>
      </p:nvGrpSpPr>
      <p:grpSpPr>
        <a:xfrm>
          <a:off x="0" y="0"/>
          <a:ext cx="0" cy="0"/>
          <a:chOff x="0" y="0"/>
          <a:chExt cx="0" cy="0"/>
        </a:xfrm>
      </p:grpSpPr>
      <p:pic>
        <p:nvPicPr>
          <p:cNvPr id="6833" name="Google Shape;6833;p52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34" name="Google Shape;6834;p520"/>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6835" name="Google Shape;6835;p520"/>
          <p:cNvGrpSpPr/>
          <p:nvPr/>
        </p:nvGrpSpPr>
        <p:grpSpPr>
          <a:xfrm>
            <a:off x="905066" y="-63500"/>
            <a:ext cx="468757" cy="550028"/>
            <a:chOff x="905066" y="-63500"/>
            <a:chExt cx="468757" cy="550028"/>
          </a:xfrm>
        </p:grpSpPr>
        <p:sp>
          <p:nvSpPr>
            <p:cNvPr id="6836" name="Google Shape;6836;p520"/>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20"/>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8" name="Google Shape;6838;p520"/>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839" name="Google Shape;6839;p520"/>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5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840" name="Shape 6840"/>
        <p:cNvGrpSpPr/>
        <p:nvPr/>
      </p:nvGrpSpPr>
      <p:grpSpPr>
        <a:xfrm>
          <a:off x="0" y="0"/>
          <a:ext cx="0" cy="0"/>
          <a:chOff x="0" y="0"/>
          <a:chExt cx="0" cy="0"/>
        </a:xfrm>
      </p:grpSpPr>
    </p:spTree>
  </p:cSld>
  <p:clrMapOvr>
    <a:masterClrMapping/>
  </p:clrMapOvr>
</p:sldLayout>
</file>

<file path=ppt/slideLayouts/slideLayout5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841" name="Shape 6841"/>
        <p:cNvGrpSpPr/>
        <p:nvPr/>
      </p:nvGrpSpPr>
      <p:grpSpPr>
        <a:xfrm>
          <a:off x="0" y="0"/>
          <a:ext cx="0" cy="0"/>
          <a:chOff x="0" y="0"/>
          <a:chExt cx="0" cy="0"/>
        </a:xfrm>
      </p:grpSpPr>
      <p:pic>
        <p:nvPicPr>
          <p:cNvPr id="6842" name="Google Shape;6842;p52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43" name="Google Shape;6843;p522"/>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844" name="Google Shape;6844;p522"/>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845" name="Google Shape;6845;p522"/>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846" name="Google Shape;6846;p522"/>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847" name="Google Shape;6847;p522"/>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848" name="Google Shape;6848;p522"/>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849" name="Google Shape;6849;p522"/>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850" name="Google Shape;6850;p522"/>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851" name="Google Shape;6851;p522"/>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852" name="Google Shape;6852;p522"/>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853" name="Google Shape;6853;p522"/>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54" name="Google Shape;6854;p522"/>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855" name="Google Shape;6855;p522"/>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856" name="Google Shape;6856;p52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2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2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22"/>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22"/>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22"/>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862" name="Shape 6862"/>
        <p:cNvGrpSpPr/>
        <p:nvPr/>
      </p:nvGrpSpPr>
      <p:grpSpPr>
        <a:xfrm>
          <a:off x="0" y="0"/>
          <a:ext cx="0" cy="0"/>
          <a:chOff x="0" y="0"/>
          <a:chExt cx="0" cy="0"/>
        </a:xfrm>
      </p:grpSpPr>
      <p:pic>
        <p:nvPicPr>
          <p:cNvPr id="6863" name="Google Shape;6863;p52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64" name="Google Shape;6864;p523"/>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65" name="Google Shape;6865;p523"/>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866" name="Google Shape;6866;p523"/>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67" name="Google Shape;6867;p523"/>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868" name="Google Shape;6868;p523"/>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69" name="Google Shape;6869;p523"/>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870" name="Google Shape;6870;p523"/>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71" name="Google Shape;6871;p523"/>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23"/>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23"/>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23"/>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23"/>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23"/>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23"/>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23"/>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23"/>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23"/>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23"/>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23"/>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6883" name="Shape 6883"/>
        <p:cNvGrpSpPr/>
        <p:nvPr/>
      </p:nvGrpSpPr>
      <p:grpSpPr>
        <a:xfrm>
          <a:off x="0" y="0"/>
          <a:ext cx="0" cy="0"/>
          <a:chOff x="0" y="0"/>
          <a:chExt cx="0" cy="0"/>
        </a:xfrm>
      </p:grpSpPr>
      <p:pic>
        <p:nvPicPr>
          <p:cNvPr id="6884" name="Google Shape;6884;p52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85" name="Google Shape;6885;p524"/>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86" name="Google Shape;6886;p524"/>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87" name="Google Shape;6887;p524"/>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88" name="Google Shape;6888;p524"/>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89" name="Google Shape;6889;p524"/>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90" name="Google Shape;6890;p524"/>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91" name="Google Shape;6891;p524"/>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92" name="Google Shape;6892;p524"/>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93" name="Google Shape;6893;p524"/>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94" name="Google Shape;6894;p524"/>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24"/>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24"/>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24"/>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24"/>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24"/>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24"/>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24"/>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24"/>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24"/>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24"/>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24"/>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6906" name="Shape 6906"/>
        <p:cNvGrpSpPr/>
        <p:nvPr/>
      </p:nvGrpSpPr>
      <p:grpSpPr>
        <a:xfrm>
          <a:off x="0" y="0"/>
          <a:ext cx="0" cy="0"/>
          <a:chOff x="0" y="0"/>
          <a:chExt cx="0" cy="0"/>
        </a:xfrm>
      </p:grpSpPr>
      <p:pic>
        <p:nvPicPr>
          <p:cNvPr id="6907" name="Google Shape;6907;p52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08" name="Google Shape;6908;p52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09" name="Google Shape;6909;p525"/>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10" name="Google Shape;6910;p525"/>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1" name="Google Shape;6911;p525"/>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12" name="Google Shape;6912;p525"/>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3" name="Google Shape;6913;p525"/>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14" name="Google Shape;6914;p525"/>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5" name="Google Shape;6915;p525"/>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16" name="Google Shape;6916;p525"/>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7" name="Google Shape;6917;p525"/>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18" name="Google Shape;6918;p525"/>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9" name="Google Shape;6919;p525"/>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20" name="Google Shape;6920;p525"/>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21" name="Google Shape;6921;p525"/>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922" name="Google Shape;6922;p525"/>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923" name="Google Shape;6923;p525"/>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924" name="Google Shape;6924;p525"/>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6925" name="Google Shape;6925;p525"/>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6926" name="Google Shape;6926;p525"/>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6927" name="Google Shape;6927;p525"/>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25"/>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25"/>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6930" name="Shape 6930"/>
        <p:cNvGrpSpPr/>
        <p:nvPr/>
      </p:nvGrpSpPr>
      <p:grpSpPr>
        <a:xfrm>
          <a:off x="0" y="0"/>
          <a:ext cx="0" cy="0"/>
          <a:chOff x="0" y="0"/>
          <a:chExt cx="0" cy="0"/>
        </a:xfrm>
      </p:grpSpPr>
      <p:pic>
        <p:nvPicPr>
          <p:cNvPr id="6931" name="Google Shape;6931;p52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32" name="Google Shape;6932;p526"/>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933" name="Google Shape;6933;p526"/>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6934" name="Google Shape;6934;p526"/>
          <p:cNvGrpSpPr/>
          <p:nvPr/>
        </p:nvGrpSpPr>
        <p:grpSpPr>
          <a:xfrm>
            <a:off x="126196" y="538003"/>
            <a:ext cx="2044159" cy="3324897"/>
            <a:chOff x="526860" y="192691"/>
            <a:chExt cx="2068777" cy="3107670"/>
          </a:xfrm>
        </p:grpSpPr>
        <p:sp>
          <p:nvSpPr>
            <p:cNvPr id="6935" name="Google Shape;6935;p52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2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526"/>
          <p:cNvGrpSpPr/>
          <p:nvPr/>
        </p:nvGrpSpPr>
        <p:grpSpPr>
          <a:xfrm>
            <a:off x="6929946" y="538003"/>
            <a:ext cx="2044159" cy="3324897"/>
            <a:chOff x="526860" y="192691"/>
            <a:chExt cx="2068777" cy="3107670"/>
          </a:xfrm>
        </p:grpSpPr>
        <p:sp>
          <p:nvSpPr>
            <p:cNvPr id="6938" name="Google Shape;6938;p526"/>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26"/>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0" name="Google Shape;6940;p526"/>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6941" name="Google Shape;6941;p526"/>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26"/>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9" name="Shape 589"/>
        <p:cNvGrpSpPr/>
        <p:nvPr/>
      </p:nvGrpSpPr>
      <p:grpSpPr>
        <a:xfrm>
          <a:off x="0" y="0"/>
          <a:ext cx="0" cy="0"/>
          <a:chOff x="0" y="0"/>
          <a:chExt cx="0" cy="0"/>
        </a:xfrm>
      </p:grpSpPr>
      <p:pic>
        <p:nvPicPr>
          <p:cNvPr id="590" name="Google Shape;590;p54"/>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591" name="Google Shape;591;p5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592" name="Google Shape;592;p54"/>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93" name="Google Shape;593;p54"/>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4" name="Google Shape;594;p54"/>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595" name="Google Shape;595;p54"/>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596" name="Google Shape;596;p54"/>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597" name="Google Shape;597;p54"/>
          <p:cNvGrpSpPr/>
          <p:nvPr/>
        </p:nvGrpSpPr>
        <p:grpSpPr>
          <a:xfrm>
            <a:off x="583425" y="-63500"/>
            <a:ext cx="8576750" cy="5229700"/>
            <a:chOff x="583425" y="-63500"/>
            <a:chExt cx="8576750" cy="5229700"/>
          </a:xfrm>
        </p:grpSpPr>
        <p:sp>
          <p:nvSpPr>
            <p:cNvPr id="598" name="Google Shape;598;p54"/>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599" name="Google Shape;599;p54"/>
            <p:cNvGrpSpPr/>
            <p:nvPr/>
          </p:nvGrpSpPr>
          <p:grpSpPr>
            <a:xfrm>
              <a:off x="7181277" y="-63500"/>
              <a:ext cx="412615" cy="501202"/>
              <a:chOff x="7181277" y="-63500"/>
              <a:chExt cx="412615" cy="501202"/>
            </a:xfrm>
          </p:grpSpPr>
          <p:sp>
            <p:nvSpPr>
              <p:cNvPr id="600" name="Google Shape;600;p5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6943" name="Shape 6943"/>
        <p:cNvGrpSpPr/>
        <p:nvPr/>
      </p:nvGrpSpPr>
      <p:grpSpPr>
        <a:xfrm>
          <a:off x="0" y="0"/>
          <a:ext cx="0" cy="0"/>
          <a:chOff x="0" y="0"/>
          <a:chExt cx="0" cy="0"/>
        </a:xfrm>
      </p:grpSpPr>
      <p:pic>
        <p:nvPicPr>
          <p:cNvPr id="6944" name="Google Shape;6944;p52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45" name="Google Shape;6945;p52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46" name="Google Shape;6946;p527"/>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27"/>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27"/>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27"/>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27"/>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27"/>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6952" name="Shape 6952"/>
        <p:cNvGrpSpPr/>
        <p:nvPr/>
      </p:nvGrpSpPr>
      <p:grpSpPr>
        <a:xfrm>
          <a:off x="0" y="0"/>
          <a:ext cx="0" cy="0"/>
          <a:chOff x="0" y="0"/>
          <a:chExt cx="0" cy="0"/>
        </a:xfrm>
      </p:grpSpPr>
      <p:pic>
        <p:nvPicPr>
          <p:cNvPr id="6953" name="Google Shape;6953;p52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54" name="Google Shape;6954;p528"/>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6955" name="Google Shape;6955;p528"/>
          <p:cNvGrpSpPr/>
          <p:nvPr/>
        </p:nvGrpSpPr>
        <p:grpSpPr>
          <a:xfrm>
            <a:off x="8114866" y="-63500"/>
            <a:ext cx="468757" cy="550028"/>
            <a:chOff x="8114866" y="-63500"/>
            <a:chExt cx="468757" cy="550028"/>
          </a:xfrm>
        </p:grpSpPr>
        <p:sp>
          <p:nvSpPr>
            <p:cNvPr id="6956" name="Google Shape;6956;p528"/>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28"/>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8" name="Google Shape;6958;p528"/>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959" name="Google Shape;6959;p528"/>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960" name="Google Shape;6960;p528"/>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961" name="Google Shape;6961;p528"/>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962" name="Google Shape;6962;p528"/>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6963" name="Google Shape;6963;p528"/>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6964" name="Shape 6964"/>
        <p:cNvGrpSpPr/>
        <p:nvPr/>
      </p:nvGrpSpPr>
      <p:grpSpPr>
        <a:xfrm>
          <a:off x="0" y="0"/>
          <a:ext cx="0" cy="0"/>
          <a:chOff x="0" y="0"/>
          <a:chExt cx="0" cy="0"/>
        </a:xfrm>
      </p:grpSpPr>
      <p:pic>
        <p:nvPicPr>
          <p:cNvPr id="6965" name="Google Shape;6965;p52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966" name="Google Shape;6966;p529"/>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6967" name="Google Shape;6967;p529"/>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6968" name="Google Shape;6968;p529"/>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6969" name="Google Shape;6969;p529"/>
          <p:cNvGrpSpPr/>
          <p:nvPr/>
        </p:nvGrpSpPr>
        <p:grpSpPr>
          <a:xfrm>
            <a:off x="6256027" y="-63500"/>
            <a:ext cx="412615" cy="501202"/>
            <a:chOff x="6620227" y="-63500"/>
            <a:chExt cx="412615" cy="501202"/>
          </a:xfrm>
        </p:grpSpPr>
        <p:sp>
          <p:nvSpPr>
            <p:cNvPr id="6970" name="Google Shape;6970;p529"/>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29"/>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2" name="Google Shape;6972;p529"/>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973" name="Google Shape;6973;p529"/>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974" name="Google Shape;6974;p529"/>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975" name="Google Shape;6975;p529"/>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976" name="Google Shape;6976;p529"/>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977" name="Google Shape;6977;p529"/>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6978" name="Shape 6978"/>
        <p:cNvGrpSpPr/>
        <p:nvPr/>
      </p:nvGrpSpPr>
      <p:grpSpPr>
        <a:xfrm>
          <a:off x="0" y="0"/>
          <a:ext cx="0" cy="0"/>
          <a:chOff x="0" y="0"/>
          <a:chExt cx="0" cy="0"/>
        </a:xfrm>
      </p:grpSpPr>
      <p:pic>
        <p:nvPicPr>
          <p:cNvPr id="6979" name="Google Shape;6979;p530"/>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6980" name="Google Shape;6980;p530"/>
          <p:cNvGrpSpPr/>
          <p:nvPr/>
        </p:nvGrpSpPr>
        <p:grpSpPr>
          <a:xfrm flipH="1">
            <a:off x="-45425" y="-67787"/>
            <a:ext cx="9349700" cy="5279475"/>
            <a:chOff x="583425" y="-63500"/>
            <a:chExt cx="9349700" cy="5279475"/>
          </a:xfrm>
        </p:grpSpPr>
        <p:sp>
          <p:nvSpPr>
            <p:cNvPr id="6981" name="Google Shape;6981;p530"/>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6982" name="Google Shape;6982;p530"/>
            <p:cNvGrpSpPr/>
            <p:nvPr/>
          </p:nvGrpSpPr>
          <p:grpSpPr>
            <a:xfrm>
              <a:off x="7181277" y="-63500"/>
              <a:ext cx="412615" cy="501202"/>
              <a:chOff x="7181277" y="-63500"/>
              <a:chExt cx="412615" cy="501202"/>
            </a:xfrm>
          </p:grpSpPr>
          <p:sp>
            <p:nvSpPr>
              <p:cNvPr id="6983" name="Google Shape;6983;p530"/>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30"/>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85" name="Google Shape;6985;p530"/>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6986" name="Google Shape;6986;p530"/>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6987" name="Google Shape;6987;p530"/>
          <p:cNvGrpSpPr/>
          <p:nvPr/>
        </p:nvGrpSpPr>
        <p:grpSpPr>
          <a:xfrm>
            <a:off x="-1915893" y="-1293673"/>
            <a:ext cx="12841904" cy="8702593"/>
            <a:chOff x="-1915893" y="-1293673"/>
            <a:chExt cx="12841904" cy="8702593"/>
          </a:xfrm>
        </p:grpSpPr>
        <p:sp>
          <p:nvSpPr>
            <p:cNvPr id="6988" name="Google Shape;6988;p530"/>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30"/>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30"/>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30"/>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30"/>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30"/>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30"/>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30"/>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30"/>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30"/>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30"/>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30"/>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30"/>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7001" name="Shape 7001"/>
        <p:cNvGrpSpPr/>
        <p:nvPr/>
      </p:nvGrpSpPr>
      <p:grpSpPr>
        <a:xfrm>
          <a:off x="0" y="0"/>
          <a:ext cx="0" cy="0"/>
          <a:chOff x="0" y="0"/>
          <a:chExt cx="0" cy="0"/>
        </a:xfrm>
      </p:grpSpPr>
      <p:pic>
        <p:nvPicPr>
          <p:cNvPr id="7002" name="Google Shape;7002;p531"/>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7003" name="Google Shape;7003;p531"/>
          <p:cNvGrpSpPr/>
          <p:nvPr/>
        </p:nvGrpSpPr>
        <p:grpSpPr>
          <a:xfrm>
            <a:off x="-45425" y="-135987"/>
            <a:ext cx="9349700" cy="5279475"/>
            <a:chOff x="583425" y="-63500"/>
            <a:chExt cx="9349700" cy="5279475"/>
          </a:xfrm>
        </p:grpSpPr>
        <p:sp>
          <p:nvSpPr>
            <p:cNvPr id="7004" name="Google Shape;7004;p531"/>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7005" name="Google Shape;7005;p531"/>
            <p:cNvGrpSpPr/>
            <p:nvPr/>
          </p:nvGrpSpPr>
          <p:grpSpPr>
            <a:xfrm>
              <a:off x="7181277" y="-63500"/>
              <a:ext cx="412615" cy="501202"/>
              <a:chOff x="7181277" y="-63500"/>
              <a:chExt cx="412615" cy="501202"/>
            </a:xfrm>
          </p:grpSpPr>
          <p:sp>
            <p:nvSpPr>
              <p:cNvPr id="7006" name="Google Shape;7006;p53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3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08" name="Google Shape;7008;p531"/>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7009" name="Google Shape;7009;p531"/>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7010" name="Google Shape;7010;p531"/>
          <p:cNvGrpSpPr/>
          <p:nvPr/>
        </p:nvGrpSpPr>
        <p:grpSpPr>
          <a:xfrm flipH="1">
            <a:off x="-1915893" y="-1293673"/>
            <a:ext cx="12841904" cy="8702593"/>
            <a:chOff x="-1915893" y="-1293673"/>
            <a:chExt cx="12841904" cy="8702593"/>
          </a:xfrm>
        </p:grpSpPr>
        <p:sp>
          <p:nvSpPr>
            <p:cNvPr id="7011" name="Google Shape;7011;p531"/>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31"/>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31"/>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31"/>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31"/>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31"/>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31"/>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31"/>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31"/>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31"/>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31"/>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31"/>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31"/>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7024" name="Shape 7024"/>
        <p:cNvGrpSpPr/>
        <p:nvPr/>
      </p:nvGrpSpPr>
      <p:grpSpPr>
        <a:xfrm>
          <a:off x="0" y="0"/>
          <a:ext cx="0" cy="0"/>
          <a:chOff x="0" y="0"/>
          <a:chExt cx="0" cy="0"/>
        </a:xfrm>
      </p:grpSpPr>
      <p:pic>
        <p:nvPicPr>
          <p:cNvPr id="7025" name="Google Shape;7025;p53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26" name="Google Shape;7026;p532"/>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27" name="Google Shape;7027;p532"/>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028" name="Google Shape;7028;p532"/>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029" name="Google Shape;7029;p53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3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3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32"/>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32"/>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32"/>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7035" name="Shape 7035"/>
        <p:cNvGrpSpPr/>
        <p:nvPr/>
      </p:nvGrpSpPr>
      <p:grpSpPr>
        <a:xfrm>
          <a:off x="0" y="0"/>
          <a:ext cx="0" cy="0"/>
          <a:chOff x="0" y="0"/>
          <a:chExt cx="0" cy="0"/>
        </a:xfrm>
      </p:grpSpPr>
      <p:pic>
        <p:nvPicPr>
          <p:cNvPr id="7036" name="Google Shape;7036;p53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37" name="Google Shape;7037;p533"/>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38" name="Google Shape;7038;p533"/>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039" name="Google Shape;7039;p533"/>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040" name="Google Shape;7040;p533"/>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041" name="Google Shape;7041;p533"/>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042" name="Google Shape;7042;p533"/>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043" name="Google Shape;7043;p533"/>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044" name="Google Shape;7044;p533"/>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045" name="Google Shape;7045;p533"/>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046" name="Google Shape;7046;p533"/>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047" name="Google Shape;7047;p533"/>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7048" name="Shape 7048"/>
        <p:cNvGrpSpPr/>
        <p:nvPr/>
      </p:nvGrpSpPr>
      <p:grpSpPr>
        <a:xfrm>
          <a:off x="0" y="0"/>
          <a:ext cx="0" cy="0"/>
          <a:chOff x="0" y="0"/>
          <a:chExt cx="0" cy="0"/>
        </a:xfrm>
      </p:grpSpPr>
      <p:pic>
        <p:nvPicPr>
          <p:cNvPr id="7049" name="Google Shape;7049;p534"/>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7050" name="Google Shape;7050;p534"/>
          <p:cNvGrpSpPr/>
          <p:nvPr/>
        </p:nvGrpSpPr>
        <p:grpSpPr>
          <a:xfrm>
            <a:off x="1254025" y="617900"/>
            <a:ext cx="2250830" cy="3661147"/>
            <a:chOff x="526860" y="192691"/>
            <a:chExt cx="2068777" cy="3107670"/>
          </a:xfrm>
        </p:grpSpPr>
        <p:sp>
          <p:nvSpPr>
            <p:cNvPr id="7051" name="Google Shape;7051;p53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3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3" name="Google Shape;7053;p534"/>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054" name="Google Shape;7054;p534"/>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055" name="Google Shape;7055;p534"/>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7056" name="Google Shape;7056;p534"/>
          <p:cNvGrpSpPr/>
          <p:nvPr/>
        </p:nvGrpSpPr>
        <p:grpSpPr>
          <a:xfrm flipH="1">
            <a:off x="508027" y="-63500"/>
            <a:ext cx="468757" cy="550028"/>
            <a:chOff x="8114866" y="-63500"/>
            <a:chExt cx="468757" cy="550028"/>
          </a:xfrm>
        </p:grpSpPr>
        <p:sp>
          <p:nvSpPr>
            <p:cNvPr id="7057" name="Google Shape;7057;p534"/>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34"/>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9" name="Google Shape;7059;p53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3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3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34"/>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34"/>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34"/>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5" name="Google Shape;7065;p534"/>
          <p:cNvGrpSpPr/>
          <p:nvPr/>
        </p:nvGrpSpPr>
        <p:grpSpPr>
          <a:xfrm>
            <a:off x="8326275" y="3463982"/>
            <a:ext cx="727535" cy="1710819"/>
            <a:chOff x="8416475" y="3483007"/>
            <a:chExt cx="727535" cy="1710819"/>
          </a:xfrm>
        </p:grpSpPr>
        <p:sp>
          <p:nvSpPr>
            <p:cNvPr id="7066" name="Google Shape;7066;p534"/>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34"/>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34"/>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9" name="Google Shape;7069;p534"/>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5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7070" name="Shape 7070"/>
        <p:cNvGrpSpPr/>
        <p:nvPr/>
      </p:nvGrpSpPr>
      <p:grpSpPr>
        <a:xfrm>
          <a:off x="0" y="0"/>
          <a:ext cx="0" cy="0"/>
          <a:chOff x="0" y="0"/>
          <a:chExt cx="0" cy="0"/>
        </a:xfrm>
      </p:grpSpPr>
      <p:pic>
        <p:nvPicPr>
          <p:cNvPr id="7071" name="Google Shape;7071;p53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72" name="Google Shape;7072;p535"/>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35"/>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35"/>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35"/>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35"/>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35"/>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35"/>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35"/>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35"/>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35"/>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35"/>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35"/>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7084" name="Shape 7084"/>
        <p:cNvGrpSpPr/>
        <p:nvPr/>
      </p:nvGrpSpPr>
      <p:grpSpPr>
        <a:xfrm>
          <a:off x="0" y="0"/>
          <a:ext cx="0" cy="0"/>
          <a:chOff x="0" y="0"/>
          <a:chExt cx="0" cy="0"/>
        </a:xfrm>
      </p:grpSpPr>
      <p:pic>
        <p:nvPicPr>
          <p:cNvPr id="7085" name="Google Shape;7085;p53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86" name="Google Shape;7086;p536"/>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087" name="Google Shape;7087;p536"/>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088" name="Google Shape;7088;p536"/>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089" name="Google Shape;7089;p536"/>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090" name="Google Shape;7090;p536"/>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091" name="Google Shape;7091;p536"/>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092" name="Google Shape;7092;p536"/>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36"/>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36"/>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02" name="Shape 602"/>
        <p:cNvGrpSpPr/>
        <p:nvPr/>
      </p:nvGrpSpPr>
      <p:grpSpPr>
        <a:xfrm>
          <a:off x="0" y="0"/>
          <a:ext cx="0" cy="0"/>
          <a:chOff x="0" y="0"/>
          <a:chExt cx="0" cy="0"/>
        </a:xfrm>
      </p:grpSpPr>
      <p:pic>
        <p:nvPicPr>
          <p:cNvPr id="603" name="Google Shape;603;p5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04" name="Google Shape;604;p55"/>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605" name="Google Shape;605;p55"/>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5"/>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5"/>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608" name="Google Shape;608;p55"/>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609" name="Google Shape;609;p55"/>
          <p:cNvGrpSpPr/>
          <p:nvPr/>
        </p:nvGrpSpPr>
        <p:grpSpPr>
          <a:xfrm>
            <a:off x="157975" y="195325"/>
            <a:ext cx="2250830" cy="3661147"/>
            <a:chOff x="526860" y="192691"/>
            <a:chExt cx="2068777" cy="3107670"/>
          </a:xfrm>
        </p:grpSpPr>
        <p:sp>
          <p:nvSpPr>
            <p:cNvPr id="610" name="Google Shape;610;p5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55"/>
          <p:cNvGrpSpPr/>
          <p:nvPr/>
        </p:nvGrpSpPr>
        <p:grpSpPr>
          <a:xfrm>
            <a:off x="6619100" y="278500"/>
            <a:ext cx="2250830" cy="3661147"/>
            <a:chOff x="526860" y="192691"/>
            <a:chExt cx="2068777" cy="3107670"/>
          </a:xfrm>
        </p:grpSpPr>
        <p:sp>
          <p:nvSpPr>
            <p:cNvPr id="613" name="Google Shape;613;p55"/>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5"/>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7095" name="Shape 7095"/>
        <p:cNvGrpSpPr/>
        <p:nvPr/>
      </p:nvGrpSpPr>
      <p:grpSpPr>
        <a:xfrm>
          <a:off x="0" y="0"/>
          <a:ext cx="0" cy="0"/>
          <a:chOff x="0" y="0"/>
          <a:chExt cx="0" cy="0"/>
        </a:xfrm>
      </p:grpSpPr>
      <p:pic>
        <p:nvPicPr>
          <p:cNvPr id="7096" name="Google Shape;7096;p53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97" name="Google Shape;7097;p537"/>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098" name="Google Shape;7098;p537"/>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99" name="Google Shape;7099;p537"/>
          <p:cNvGrpSpPr/>
          <p:nvPr/>
        </p:nvGrpSpPr>
        <p:grpSpPr>
          <a:xfrm>
            <a:off x="568922" y="401363"/>
            <a:ext cx="1926668" cy="3393468"/>
            <a:chOff x="568922" y="401363"/>
            <a:chExt cx="1926668" cy="3393468"/>
          </a:xfrm>
        </p:grpSpPr>
        <p:sp>
          <p:nvSpPr>
            <p:cNvPr id="7100" name="Google Shape;7100;p537"/>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37"/>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537"/>
          <p:cNvGrpSpPr/>
          <p:nvPr/>
        </p:nvGrpSpPr>
        <p:grpSpPr>
          <a:xfrm>
            <a:off x="2664147" y="360675"/>
            <a:ext cx="1926668" cy="3393468"/>
            <a:chOff x="2664147" y="360675"/>
            <a:chExt cx="1926668" cy="3393468"/>
          </a:xfrm>
        </p:grpSpPr>
        <p:sp>
          <p:nvSpPr>
            <p:cNvPr id="7103" name="Google Shape;7103;p537"/>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37"/>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5" name="Google Shape;7105;p53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3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3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37"/>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37"/>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37"/>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111" name="Shape 7111"/>
        <p:cNvGrpSpPr/>
        <p:nvPr/>
      </p:nvGrpSpPr>
      <p:grpSpPr>
        <a:xfrm>
          <a:off x="0" y="0"/>
          <a:ext cx="0" cy="0"/>
          <a:chOff x="0" y="0"/>
          <a:chExt cx="0" cy="0"/>
        </a:xfrm>
      </p:grpSpPr>
      <p:pic>
        <p:nvPicPr>
          <p:cNvPr id="7112" name="Google Shape;7112;p53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13" name="Google Shape;7113;p538"/>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114" name="Google Shape;7114;p538"/>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7115" name="Google Shape;7115;p538"/>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7116" name="Google Shape;7116;p538"/>
          <p:cNvGrpSpPr/>
          <p:nvPr/>
        </p:nvGrpSpPr>
        <p:grpSpPr>
          <a:xfrm>
            <a:off x="5461950" y="522238"/>
            <a:ext cx="2250830" cy="3661147"/>
            <a:chOff x="5401837" y="470183"/>
            <a:chExt cx="2068777" cy="3107670"/>
          </a:xfrm>
        </p:grpSpPr>
        <p:sp>
          <p:nvSpPr>
            <p:cNvPr id="7117" name="Google Shape;7117;p538"/>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38"/>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9" name="Google Shape;7119;p538"/>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38"/>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38"/>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38"/>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38"/>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38"/>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7125" name="Shape 7125"/>
        <p:cNvGrpSpPr/>
        <p:nvPr/>
      </p:nvGrpSpPr>
      <p:grpSpPr>
        <a:xfrm>
          <a:off x="0" y="0"/>
          <a:ext cx="0" cy="0"/>
          <a:chOff x="0" y="0"/>
          <a:chExt cx="0" cy="0"/>
        </a:xfrm>
      </p:grpSpPr>
      <p:pic>
        <p:nvPicPr>
          <p:cNvPr id="7126" name="Google Shape;7126;p53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27" name="Google Shape;7127;p539"/>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39"/>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39"/>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39"/>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131" name="Google Shape;7131;p539"/>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132" name="Google Shape;7132;p539"/>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133" name="Google Shape;7133;p539"/>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134" name="Google Shape;7134;p539"/>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135" name="Google Shape;7135;p539"/>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136" name="Google Shape;7136;p539"/>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137" name="Google Shape;7137;p539"/>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7138" name="Shape 7138"/>
        <p:cNvGrpSpPr/>
        <p:nvPr/>
      </p:nvGrpSpPr>
      <p:grpSpPr>
        <a:xfrm>
          <a:off x="0" y="0"/>
          <a:ext cx="0" cy="0"/>
          <a:chOff x="0" y="0"/>
          <a:chExt cx="0" cy="0"/>
        </a:xfrm>
      </p:grpSpPr>
      <p:pic>
        <p:nvPicPr>
          <p:cNvPr id="7139" name="Google Shape;7139;p54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40" name="Google Shape;7140;p540"/>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41" name="Google Shape;7141;p540"/>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42" name="Google Shape;7142;p540"/>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43" name="Google Shape;7143;p540"/>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44" name="Google Shape;7144;p540"/>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0"/>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40"/>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40"/>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0"/>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0"/>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0"/>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0"/>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0"/>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0"/>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0"/>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0"/>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7156" name="Shape 7156"/>
        <p:cNvGrpSpPr/>
        <p:nvPr/>
      </p:nvGrpSpPr>
      <p:grpSpPr>
        <a:xfrm>
          <a:off x="0" y="0"/>
          <a:ext cx="0" cy="0"/>
          <a:chOff x="0" y="0"/>
          <a:chExt cx="0" cy="0"/>
        </a:xfrm>
      </p:grpSpPr>
      <p:sp>
        <p:nvSpPr>
          <p:cNvPr id="7157" name="Google Shape;7157;p541"/>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5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7158" name="Shape 7158"/>
        <p:cNvGrpSpPr/>
        <p:nvPr/>
      </p:nvGrpSpPr>
      <p:grpSpPr>
        <a:xfrm>
          <a:off x="0" y="0"/>
          <a:ext cx="0" cy="0"/>
          <a:chOff x="0" y="0"/>
          <a:chExt cx="0" cy="0"/>
        </a:xfrm>
      </p:grpSpPr>
      <p:sp>
        <p:nvSpPr>
          <p:cNvPr id="7159" name="Google Shape;7159;p54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5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163" name="Shape 7163"/>
        <p:cNvGrpSpPr/>
        <p:nvPr/>
      </p:nvGrpSpPr>
      <p:grpSpPr>
        <a:xfrm>
          <a:off x="0" y="0"/>
          <a:ext cx="0" cy="0"/>
          <a:chOff x="0" y="0"/>
          <a:chExt cx="0" cy="0"/>
        </a:xfrm>
      </p:grpSpPr>
      <p:pic>
        <p:nvPicPr>
          <p:cNvPr id="7164" name="Google Shape;7164;p54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65" name="Google Shape;7165;p544"/>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166" name="Google Shape;7166;p544"/>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167" name="Google Shape;7167;p544"/>
          <p:cNvGrpSpPr/>
          <p:nvPr/>
        </p:nvGrpSpPr>
        <p:grpSpPr>
          <a:xfrm>
            <a:off x="568922" y="401363"/>
            <a:ext cx="1926668" cy="3393468"/>
            <a:chOff x="568922" y="401363"/>
            <a:chExt cx="1926668" cy="3393468"/>
          </a:xfrm>
        </p:grpSpPr>
        <p:sp>
          <p:nvSpPr>
            <p:cNvPr id="7168" name="Google Shape;7168;p544"/>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4"/>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44"/>
          <p:cNvGrpSpPr/>
          <p:nvPr/>
        </p:nvGrpSpPr>
        <p:grpSpPr>
          <a:xfrm>
            <a:off x="2664147" y="360675"/>
            <a:ext cx="1926668" cy="3393468"/>
            <a:chOff x="2664147" y="360675"/>
            <a:chExt cx="1926668" cy="3393468"/>
          </a:xfrm>
        </p:grpSpPr>
        <p:sp>
          <p:nvSpPr>
            <p:cNvPr id="7171" name="Google Shape;7171;p544"/>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4"/>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3" name="Google Shape;7173;p544"/>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4"/>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4"/>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4"/>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4"/>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4"/>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179" name="Shape 7179"/>
        <p:cNvGrpSpPr/>
        <p:nvPr/>
      </p:nvGrpSpPr>
      <p:grpSpPr>
        <a:xfrm>
          <a:off x="0" y="0"/>
          <a:ext cx="0" cy="0"/>
          <a:chOff x="0" y="0"/>
          <a:chExt cx="0" cy="0"/>
        </a:xfrm>
      </p:grpSpPr>
      <p:pic>
        <p:nvPicPr>
          <p:cNvPr id="7180" name="Google Shape;7180;p54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81" name="Google Shape;7181;p545"/>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182" name="Google Shape;7182;p545"/>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7183" name="Google Shape;7183;p545"/>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7184" name="Google Shape;7184;p545"/>
          <p:cNvGrpSpPr/>
          <p:nvPr/>
        </p:nvGrpSpPr>
        <p:grpSpPr>
          <a:xfrm>
            <a:off x="5461950" y="522238"/>
            <a:ext cx="2250830" cy="3661147"/>
            <a:chOff x="5401837" y="470183"/>
            <a:chExt cx="2068777" cy="3107670"/>
          </a:xfrm>
        </p:grpSpPr>
        <p:sp>
          <p:nvSpPr>
            <p:cNvPr id="7185" name="Google Shape;7185;p545"/>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45"/>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7" name="Google Shape;7187;p545"/>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45"/>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45"/>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45"/>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45"/>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45"/>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193" name="Shape 7193"/>
        <p:cNvGrpSpPr/>
        <p:nvPr/>
      </p:nvGrpSpPr>
      <p:grpSpPr>
        <a:xfrm>
          <a:off x="0" y="0"/>
          <a:ext cx="0" cy="0"/>
          <a:chOff x="0" y="0"/>
          <a:chExt cx="0" cy="0"/>
        </a:xfrm>
      </p:grpSpPr>
      <p:pic>
        <p:nvPicPr>
          <p:cNvPr id="7194" name="Google Shape;7194;p54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195" name="Google Shape;7195;p546"/>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196" name="Google Shape;7196;p546"/>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7197" name="Google Shape;7197;p546"/>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46"/>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46"/>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46"/>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46"/>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46"/>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46"/>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46"/>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46"/>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06" name="Shape 7206"/>
        <p:cNvGrpSpPr/>
        <p:nvPr/>
      </p:nvGrpSpPr>
      <p:grpSpPr>
        <a:xfrm>
          <a:off x="0" y="0"/>
          <a:ext cx="0" cy="0"/>
          <a:chOff x="0" y="0"/>
          <a:chExt cx="0" cy="0"/>
        </a:xfrm>
      </p:grpSpPr>
      <p:pic>
        <p:nvPicPr>
          <p:cNvPr id="7207" name="Google Shape;7207;p54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08" name="Google Shape;7208;p547"/>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209" name="Google Shape;7209;p547"/>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10" name="Google Shape;7210;p547"/>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211" name="Google Shape;7211;p547"/>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12" name="Google Shape;7212;p547"/>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47"/>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47"/>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47"/>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47"/>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47"/>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47"/>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47"/>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47"/>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47"/>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47"/>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47"/>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5" name="Shape 615"/>
        <p:cNvGrpSpPr/>
        <p:nvPr/>
      </p:nvGrpSpPr>
      <p:grpSpPr>
        <a:xfrm>
          <a:off x="0" y="0"/>
          <a:ext cx="0" cy="0"/>
          <a:chOff x="0" y="0"/>
          <a:chExt cx="0" cy="0"/>
        </a:xfrm>
      </p:grpSpPr>
      <p:pic>
        <p:nvPicPr>
          <p:cNvPr id="616" name="Google Shape;616;p5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17" name="Google Shape;617;p56"/>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6"/>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6"/>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6"/>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21" name="Google Shape;621;p56"/>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22" name="Google Shape;622;p56"/>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23" name="Google Shape;623;p56"/>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24" name="Google Shape;624;p56"/>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625" name="Google Shape;625;p56"/>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626" name="Google Shape;626;p56"/>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627" name="Google Shape;627;p56"/>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224" name="Shape 7224"/>
        <p:cNvGrpSpPr/>
        <p:nvPr/>
      </p:nvGrpSpPr>
      <p:grpSpPr>
        <a:xfrm>
          <a:off x="0" y="0"/>
          <a:ext cx="0" cy="0"/>
          <a:chOff x="0" y="0"/>
          <a:chExt cx="0" cy="0"/>
        </a:xfrm>
      </p:grpSpPr>
      <p:pic>
        <p:nvPicPr>
          <p:cNvPr id="7225" name="Google Shape;7225;p54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26" name="Google Shape;7226;p54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27" name="Google Shape;7227;p548"/>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48"/>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48"/>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0" name="Google Shape;7230;p548"/>
          <p:cNvGrpSpPr/>
          <p:nvPr/>
        </p:nvGrpSpPr>
        <p:grpSpPr>
          <a:xfrm>
            <a:off x="-1349411" y="3483000"/>
            <a:ext cx="3266586" cy="3306486"/>
            <a:chOff x="-1349411" y="3483000"/>
            <a:chExt cx="3266586" cy="3306486"/>
          </a:xfrm>
        </p:grpSpPr>
        <p:sp>
          <p:nvSpPr>
            <p:cNvPr id="7231" name="Google Shape;7231;p548"/>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48"/>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48"/>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234" name="Shape 7234"/>
        <p:cNvGrpSpPr/>
        <p:nvPr/>
      </p:nvGrpSpPr>
      <p:grpSpPr>
        <a:xfrm>
          <a:off x="0" y="0"/>
          <a:ext cx="0" cy="0"/>
          <a:chOff x="0" y="0"/>
          <a:chExt cx="0" cy="0"/>
        </a:xfrm>
      </p:grpSpPr>
      <p:pic>
        <p:nvPicPr>
          <p:cNvPr id="7235" name="Google Shape;7235;p549"/>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7236" name="Google Shape;7236;p54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37" name="Google Shape;7237;p549"/>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238" name="Google Shape;7238;p549"/>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39" name="Google Shape;7239;p549"/>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240" name="Google Shape;7240;p549"/>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241" name="Google Shape;7241;p549"/>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7242" name="Google Shape;7242;p549"/>
          <p:cNvGrpSpPr/>
          <p:nvPr/>
        </p:nvGrpSpPr>
        <p:grpSpPr>
          <a:xfrm>
            <a:off x="583425" y="-63500"/>
            <a:ext cx="8576750" cy="5229700"/>
            <a:chOff x="583425" y="-63500"/>
            <a:chExt cx="8576750" cy="5229700"/>
          </a:xfrm>
        </p:grpSpPr>
        <p:sp>
          <p:nvSpPr>
            <p:cNvPr id="7243" name="Google Shape;7243;p549"/>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7244" name="Google Shape;7244;p549"/>
            <p:cNvGrpSpPr/>
            <p:nvPr/>
          </p:nvGrpSpPr>
          <p:grpSpPr>
            <a:xfrm>
              <a:off x="7181277" y="-63500"/>
              <a:ext cx="412615" cy="501202"/>
              <a:chOff x="7181277" y="-63500"/>
              <a:chExt cx="412615" cy="501202"/>
            </a:xfrm>
          </p:grpSpPr>
          <p:sp>
            <p:nvSpPr>
              <p:cNvPr id="7245" name="Google Shape;7245;p549"/>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49"/>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247" name="Shape 7247"/>
        <p:cNvGrpSpPr/>
        <p:nvPr/>
      </p:nvGrpSpPr>
      <p:grpSpPr>
        <a:xfrm>
          <a:off x="0" y="0"/>
          <a:ext cx="0" cy="0"/>
          <a:chOff x="0" y="0"/>
          <a:chExt cx="0" cy="0"/>
        </a:xfrm>
      </p:grpSpPr>
      <p:pic>
        <p:nvPicPr>
          <p:cNvPr id="7248" name="Google Shape;7248;p55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49" name="Google Shape;7249;p550"/>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7250" name="Google Shape;7250;p550"/>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0"/>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0"/>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7253" name="Google Shape;7253;p550"/>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7254" name="Google Shape;7254;p550"/>
          <p:cNvGrpSpPr/>
          <p:nvPr/>
        </p:nvGrpSpPr>
        <p:grpSpPr>
          <a:xfrm>
            <a:off x="157975" y="195325"/>
            <a:ext cx="2250830" cy="3661147"/>
            <a:chOff x="526860" y="192691"/>
            <a:chExt cx="2068777" cy="3107670"/>
          </a:xfrm>
        </p:grpSpPr>
        <p:sp>
          <p:nvSpPr>
            <p:cNvPr id="7255" name="Google Shape;7255;p55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550"/>
          <p:cNvGrpSpPr/>
          <p:nvPr/>
        </p:nvGrpSpPr>
        <p:grpSpPr>
          <a:xfrm>
            <a:off x="6619100" y="278500"/>
            <a:ext cx="2250830" cy="3661147"/>
            <a:chOff x="526860" y="192691"/>
            <a:chExt cx="2068777" cy="3107670"/>
          </a:xfrm>
        </p:grpSpPr>
        <p:sp>
          <p:nvSpPr>
            <p:cNvPr id="7258" name="Google Shape;7258;p550"/>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0"/>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260" name="Shape 7260"/>
        <p:cNvGrpSpPr/>
        <p:nvPr/>
      </p:nvGrpSpPr>
      <p:grpSpPr>
        <a:xfrm>
          <a:off x="0" y="0"/>
          <a:ext cx="0" cy="0"/>
          <a:chOff x="0" y="0"/>
          <a:chExt cx="0" cy="0"/>
        </a:xfrm>
      </p:grpSpPr>
      <p:pic>
        <p:nvPicPr>
          <p:cNvPr id="7261" name="Google Shape;7261;p55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62" name="Google Shape;7262;p551"/>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1"/>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1"/>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1"/>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266" name="Google Shape;7266;p551"/>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267" name="Google Shape;7267;p551"/>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268" name="Google Shape;7268;p551"/>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269" name="Google Shape;7269;p551"/>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270" name="Google Shape;7270;p551"/>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271" name="Google Shape;7271;p551"/>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272" name="Google Shape;7272;p551"/>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273" name="Shape 7273"/>
        <p:cNvGrpSpPr/>
        <p:nvPr/>
      </p:nvGrpSpPr>
      <p:grpSpPr>
        <a:xfrm>
          <a:off x="0" y="0"/>
          <a:ext cx="0" cy="0"/>
          <a:chOff x="0" y="0"/>
          <a:chExt cx="0" cy="0"/>
        </a:xfrm>
      </p:grpSpPr>
      <p:sp>
        <p:nvSpPr>
          <p:cNvPr id="7274" name="Google Shape;7274;p552"/>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5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275" name="Shape 7275"/>
        <p:cNvGrpSpPr/>
        <p:nvPr/>
      </p:nvGrpSpPr>
      <p:grpSpPr>
        <a:xfrm>
          <a:off x="0" y="0"/>
          <a:ext cx="0" cy="0"/>
          <a:chOff x="0" y="0"/>
          <a:chExt cx="0" cy="0"/>
        </a:xfrm>
      </p:grpSpPr>
      <p:pic>
        <p:nvPicPr>
          <p:cNvPr id="7276" name="Google Shape;7276;p55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77" name="Google Shape;7277;p553"/>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7278" name="Google Shape;7278;p553"/>
          <p:cNvGrpSpPr/>
          <p:nvPr/>
        </p:nvGrpSpPr>
        <p:grpSpPr>
          <a:xfrm>
            <a:off x="905066" y="-63500"/>
            <a:ext cx="468757" cy="550028"/>
            <a:chOff x="905066" y="-63500"/>
            <a:chExt cx="468757" cy="550028"/>
          </a:xfrm>
        </p:grpSpPr>
        <p:sp>
          <p:nvSpPr>
            <p:cNvPr id="7279" name="Google Shape;7279;p553"/>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3"/>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1" name="Google Shape;7281;p553"/>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282" name="Google Shape;7282;p553"/>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5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283" name="Shape 7283"/>
        <p:cNvGrpSpPr/>
        <p:nvPr/>
      </p:nvGrpSpPr>
      <p:grpSpPr>
        <a:xfrm>
          <a:off x="0" y="0"/>
          <a:ext cx="0" cy="0"/>
          <a:chOff x="0" y="0"/>
          <a:chExt cx="0" cy="0"/>
        </a:xfrm>
      </p:grpSpPr>
    </p:spTree>
  </p:cSld>
  <p:clrMapOvr>
    <a:masterClrMapping/>
  </p:clrMapOvr>
</p:sldLayout>
</file>

<file path=ppt/slideLayouts/slideLayout5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284" name="Shape 7284"/>
        <p:cNvGrpSpPr/>
        <p:nvPr/>
      </p:nvGrpSpPr>
      <p:grpSpPr>
        <a:xfrm>
          <a:off x="0" y="0"/>
          <a:ext cx="0" cy="0"/>
          <a:chOff x="0" y="0"/>
          <a:chExt cx="0" cy="0"/>
        </a:xfrm>
      </p:grpSpPr>
      <p:pic>
        <p:nvPicPr>
          <p:cNvPr id="7285" name="Google Shape;7285;p55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286" name="Google Shape;7286;p555"/>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287" name="Google Shape;7287;p555"/>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7288" name="Google Shape;7288;p555"/>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7289" name="Google Shape;7289;p555"/>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290" name="Google Shape;7290;p555"/>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7291" name="Google Shape;7291;p555"/>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7292" name="Google Shape;7292;p555"/>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293" name="Google Shape;7293;p555"/>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294" name="Google Shape;7294;p555"/>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295" name="Google Shape;7295;p555"/>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296" name="Google Shape;7296;p555"/>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97" name="Google Shape;7297;p555"/>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298" name="Google Shape;7298;p555"/>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299" name="Google Shape;7299;p55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5"/>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5"/>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5"/>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7305" name="Shape 7305"/>
        <p:cNvGrpSpPr/>
        <p:nvPr/>
      </p:nvGrpSpPr>
      <p:grpSpPr>
        <a:xfrm>
          <a:off x="0" y="0"/>
          <a:ext cx="0" cy="0"/>
          <a:chOff x="0" y="0"/>
          <a:chExt cx="0" cy="0"/>
        </a:xfrm>
      </p:grpSpPr>
      <p:pic>
        <p:nvPicPr>
          <p:cNvPr id="7306" name="Google Shape;7306;p55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07" name="Google Shape;7307;p556"/>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08" name="Google Shape;7308;p556"/>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09" name="Google Shape;7309;p556"/>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10" name="Google Shape;7310;p556"/>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11" name="Google Shape;7311;p556"/>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12" name="Google Shape;7312;p556"/>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13" name="Google Shape;7313;p556"/>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14" name="Google Shape;7314;p556"/>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6"/>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6"/>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6"/>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6"/>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6"/>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6"/>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6"/>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6"/>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6"/>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6"/>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6"/>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7326" name="Shape 7326"/>
        <p:cNvGrpSpPr/>
        <p:nvPr/>
      </p:nvGrpSpPr>
      <p:grpSpPr>
        <a:xfrm>
          <a:off x="0" y="0"/>
          <a:ext cx="0" cy="0"/>
          <a:chOff x="0" y="0"/>
          <a:chExt cx="0" cy="0"/>
        </a:xfrm>
      </p:grpSpPr>
      <p:pic>
        <p:nvPicPr>
          <p:cNvPr id="7327" name="Google Shape;7327;p55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28" name="Google Shape;7328;p55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29" name="Google Shape;7329;p557"/>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330" name="Google Shape;7330;p557"/>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31" name="Google Shape;7331;p557"/>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332" name="Google Shape;7332;p557"/>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33" name="Google Shape;7333;p557"/>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334" name="Google Shape;7334;p557"/>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35" name="Google Shape;7335;p557"/>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336" name="Google Shape;7336;p557"/>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337" name="Google Shape;7337;p557"/>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7"/>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7"/>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7"/>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7"/>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7"/>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7"/>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7"/>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7"/>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7"/>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7"/>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7"/>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28" name="Shape 628"/>
        <p:cNvGrpSpPr/>
        <p:nvPr/>
      </p:nvGrpSpPr>
      <p:grpSpPr>
        <a:xfrm>
          <a:off x="0" y="0"/>
          <a:ext cx="0" cy="0"/>
          <a:chOff x="0" y="0"/>
          <a:chExt cx="0" cy="0"/>
        </a:xfrm>
      </p:grpSpPr>
      <p:sp>
        <p:nvSpPr>
          <p:cNvPr id="629" name="Google Shape;629;p57"/>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5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7349" name="Shape 7349"/>
        <p:cNvGrpSpPr/>
        <p:nvPr/>
      </p:nvGrpSpPr>
      <p:grpSpPr>
        <a:xfrm>
          <a:off x="0" y="0"/>
          <a:ext cx="0" cy="0"/>
          <a:chOff x="0" y="0"/>
          <a:chExt cx="0" cy="0"/>
        </a:xfrm>
      </p:grpSpPr>
      <p:pic>
        <p:nvPicPr>
          <p:cNvPr id="7350" name="Google Shape;7350;p55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51" name="Google Shape;7351;p55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52" name="Google Shape;7352;p558"/>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53" name="Google Shape;7353;p558"/>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54" name="Google Shape;7354;p558"/>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55" name="Google Shape;7355;p558"/>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56" name="Google Shape;7356;p558"/>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57" name="Google Shape;7357;p558"/>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58" name="Google Shape;7358;p558"/>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59" name="Google Shape;7359;p558"/>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60" name="Google Shape;7360;p558"/>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61" name="Google Shape;7361;p558"/>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62" name="Google Shape;7362;p558"/>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63" name="Google Shape;7363;p558"/>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64" name="Google Shape;7364;p558"/>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365" name="Google Shape;7365;p558"/>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366" name="Google Shape;7366;p558"/>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367" name="Google Shape;7367;p558"/>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368" name="Google Shape;7368;p558"/>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369" name="Google Shape;7369;p558"/>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370" name="Google Shape;7370;p558"/>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8"/>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8"/>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7373" name="Shape 7373"/>
        <p:cNvGrpSpPr/>
        <p:nvPr/>
      </p:nvGrpSpPr>
      <p:grpSpPr>
        <a:xfrm>
          <a:off x="0" y="0"/>
          <a:ext cx="0" cy="0"/>
          <a:chOff x="0" y="0"/>
          <a:chExt cx="0" cy="0"/>
        </a:xfrm>
      </p:grpSpPr>
      <p:pic>
        <p:nvPicPr>
          <p:cNvPr id="7374" name="Google Shape;7374;p55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75" name="Google Shape;7375;p559"/>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376" name="Google Shape;7376;p559"/>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7377" name="Google Shape;7377;p559"/>
          <p:cNvGrpSpPr/>
          <p:nvPr/>
        </p:nvGrpSpPr>
        <p:grpSpPr>
          <a:xfrm>
            <a:off x="126196" y="538003"/>
            <a:ext cx="2044159" cy="3324897"/>
            <a:chOff x="526860" y="192691"/>
            <a:chExt cx="2068777" cy="3107670"/>
          </a:xfrm>
        </p:grpSpPr>
        <p:sp>
          <p:nvSpPr>
            <p:cNvPr id="7378" name="Google Shape;7378;p55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559"/>
          <p:cNvGrpSpPr/>
          <p:nvPr/>
        </p:nvGrpSpPr>
        <p:grpSpPr>
          <a:xfrm>
            <a:off x="6929946" y="538003"/>
            <a:ext cx="2044159" cy="3324897"/>
            <a:chOff x="526860" y="192691"/>
            <a:chExt cx="2068777" cy="3107670"/>
          </a:xfrm>
        </p:grpSpPr>
        <p:sp>
          <p:nvSpPr>
            <p:cNvPr id="7381" name="Google Shape;7381;p559"/>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9"/>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3" name="Google Shape;7383;p559"/>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7384" name="Google Shape;7384;p55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7386" name="Shape 7386"/>
        <p:cNvGrpSpPr/>
        <p:nvPr/>
      </p:nvGrpSpPr>
      <p:grpSpPr>
        <a:xfrm>
          <a:off x="0" y="0"/>
          <a:ext cx="0" cy="0"/>
          <a:chOff x="0" y="0"/>
          <a:chExt cx="0" cy="0"/>
        </a:xfrm>
      </p:grpSpPr>
      <p:pic>
        <p:nvPicPr>
          <p:cNvPr id="7387" name="Google Shape;7387;p5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88" name="Google Shape;7388;p560"/>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89" name="Google Shape;7389;p560"/>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0"/>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0"/>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0"/>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0"/>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0"/>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7395" name="Shape 7395"/>
        <p:cNvGrpSpPr/>
        <p:nvPr/>
      </p:nvGrpSpPr>
      <p:grpSpPr>
        <a:xfrm>
          <a:off x="0" y="0"/>
          <a:ext cx="0" cy="0"/>
          <a:chOff x="0" y="0"/>
          <a:chExt cx="0" cy="0"/>
        </a:xfrm>
      </p:grpSpPr>
      <p:pic>
        <p:nvPicPr>
          <p:cNvPr id="7396" name="Google Shape;7396;p5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97" name="Google Shape;7397;p561"/>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7398" name="Google Shape;7398;p561"/>
          <p:cNvGrpSpPr/>
          <p:nvPr/>
        </p:nvGrpSpPr>
        <p:grpSpPr>
          <a:xfrm>
            <a:off x="8114866" y="-63500"/>
            <a:ext cx="468757" cy="550028"/>
            <a:chOff x="8114866" y="-63500"/>
            <a:chExt cx="468757" cy="550028"/>
          </a:xfrm>
        </p:grpSpPr>
        <p:sp>
          <p:nvSpPr>
            <p:cNvPr id="7399" name="Google Shape;7399;p561"/>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1"/>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1" name="Google Shape;7401;p561"/>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02" name="Google Shape;7402;p561"/>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403" name="Google Shape;7403;p561"/>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04" name="Google Shape;7404;p561"/>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405" name="Google Shape;7405;p561"/>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406" name="Google Shape;7406;p561"/>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7407" name="Shape 7407"/>
        <p:cNvGrpSpPr/>
        <p:nvPr/>
      </p:nvGrpSpPr>
      <p:grpSpPr>
        <a:xfrm>
          <a:off x="0" y="0"/>
          <a:ext cx="0" cy="0"/>
          <a:chOff x="0" y="0"/>
          <a:chExt cx="0" cy="0"/>
        </a:xfrm>
      </p:grpSpPr>
      <p:pic>
        <p:nvPicPr>
          <p:cNvPr id="7408" name="Google Shape;7408;p5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409" name="Google Shape;7409;p562"/>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7410" name="Google Shape;7410;p562"/>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411" name="Google Shape;7411;p562"/>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7412" name="Google Shape;7412;p562"/>
          <p:cNvGrpSpPr/>
          <p:nvPr/>
        </p:nvGrpSpPr>
        <p:grpSpPr>
          <a:xfrm>
            <a:off x="6256027" y="-63500"/>
            <a:ext cx="412615" cy="501202"/>
            <a:chOff x="6620227" y="-63500"/>
            <a:chExt cx="412615" cy="501202"/>
          </a:xfrm>
        </p:grpSpPr>
        <p:sp>
          <p:nvSpPr>
            <p:cNvPr id="7413" name="Google Shape;7413;p562"/>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2"/>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5" name="Google Shape;7415;p562"/>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416" name="Google Shape;7416;p562"/>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417" name="Google Shape;7417;p562"/>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418" name="Google Shape;7418;p562"/>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419" name="Google Shape;7419;p562"/>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420" name="Google Shape;7420;p562"/>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7421" name="Shape 7421"/>
        <p:cNvGrpSpPr/>
        <p:nvPr/>
      </p:nvGrpSpPr>
      <p:grpSpPr>
        <a:xfrm>
          <a:off x="0" y="0"/>
          <a:ext cx="0" cy="0"/>
          <a:chOff x="0" y="0"/>
          <a:chExt cx="0" cy="0"/>
        </a:xfrm>
      </p:grpSpPr>
      <p:pic>
        <p:nvPicPr>
          <p:cNvPr id="7422" name="Google Shape;7422;p563"/>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7423" name="Google Shape;7423;p563"/>
          <p:cNvGrpSpPr/>
          <p:nvPr/>
        </p:nvGrpSpPr>
        <p:grpSpPr>
          <a:xfrm flipH="1">
            <a:off x="-45425" y="-67787"/>
            <a:ext cx="9349700" cy="5279475"/>
            <a:chOff x="583425" y="-63500"/>
            <a:chExt cx="9349700" cy="5279475"/>
          </a:xfrm>
        </p:grpSpPr>
        <p:sp>
          <p:nvSpPr>
            <p:cNvPr id="7424" name="Google Shape;7424;p563"/>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7425" name="Google Shape;7425;p563"/>
            <p:cNvGrpSpPr/>
            <p:nvPr/>
          </p:nvGrpSpPr>
          <p:grpSpPr>
            <a:xfrm>
              <a:off x="7181277" y="-63500"/>
              <a:ext cx="412615" cy="501202"/>
              <a:chOff x="7181277" y="-63500"/>
              <a:chExt cx="412615" cy="501202"/>
            </a:xfrm>
          </p:grpSpPr>
          <p:sp>
            <p:nvSpPr>
              <p:cNvPr id="7426" name="Google Shape;7426;p563"/>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3"/>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28" name="Google Shape;7428;p563"/>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7429" name="Google Shape;7429;p563"/>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7430" name="Google Shape;7430;p563"/>
          <p:cNvGrpSpPr/>
          <p:nvPr/>
        </p:nvGrpSpPr>
        <p:grpSpPr>
          <a:xfrm>
            <a:off x="-1915893" y="-1293673"/>
            <a:ext cx="12841904" cy="8702593"/>
            <a:chOff x="-1915893" y="-1293673"/>
            <a:chExt cx="12841904" cy="8702593"/>
          </a:xfrm>
        </p:grpSpPr>
        <p:sp>
          <p:nvSpPr>
            <p:cNvPr id="7431" name="Google Shape;7431;p563"/>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3"/>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3"/>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3"/>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3"/>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3"/>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3"/>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3"/>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3"/>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3"/>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3"/>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3"/>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3"/>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7444" name="Shape 7444"/>
        <p:cNvGrpSpPr/>
        <p:nvPr/>
      </p:nvGrpSpPr>
      <p:grpSpPr>
        <a:xfrm>
          <a:off x="0" y="0"/>
          <a:ext cx="0" cy="0"/>
          <a:chOff x="0" y="0"/>
          <a:chExt cx="0" cy="0"/>
        </a:xfrm>
      </p:grpSpPr>
      <p:pic>
        <p:nvPicPr>
          <p:cNvPr id="7445" name="Google Shape;7445;p564"/>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7446" name="Google Shape;7446;p564"/>
          <p:cNvGrpSpPr/>
          <p:nvPr/>
        </p:nvGrpSpPr>
        <p:grpSpPr>
          <a:xfrm>
            <a:off x="-45425" y="-135987"/>
            <a:ext cx="9349700" cy="5279475"/>
            <a:chOff x="583425" y="-63500"/>
            <a:chExt cx="9349700" cy="5279475"/>
          </a:xfrm>
        </p:grpSpPr>
        <p:sp>
          <p:nvSpPr>
            <p:cNvPr id="7447" name="Google Shape;7447;p564"/>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7448" name="Google Shape;7448;p564"/>
            <p:cNvGrpSpPr/>
            <p:nvPr/>
          </p:nvGrpSpPr>
          <p:grpSpPr>
            <a:xfrm>
              <a:off x="7181277" y="-63500"/>
              <a:ext cx="412615" cy="501202"/>
              <a:chOff x="7181277" y="-63500"/>
              <a:chExt cx="412615" cy="501202"/>
            </a:xfrm>
          </p:grpSpPr>
          <p:sp>
            <p:nvSpPr>
              <p:cNvPr id="7449" name="Google Shape;7449;p564"/>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4"/>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51" name="Google Shape;7451;p564"/>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7452" name="Google Shape;7452;p564"/>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7453" name="Google Shape;7453;p564"/>
          <p:cNvGrpSpPr/>
          <p:nvPr/>
        </p:nvGrpSpPr>
        <p:grpSpPr>
          <a:xfrm flipH="1">
            <a:off x="-1915893" y="-1293673"/>
            <a:ext cx="12841904" cy="8702593"/>
            <a:chOff x="-1915893" y="-1293673"/>
            <a:chExt cx="12841904" cy="8702593"/>
          </a:xfrm>
        </p:grpSpPr>
        <p:sp>
          <p:nvSpPr>
            <p:cNvPr id="7454" name="Google Shape;7454;p564"/>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4"/>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4"/>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4"/>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4"/>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4"/>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4"/>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4"/>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4"/>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4"/>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4"/>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4"/>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4"/>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7467" name="Shape 7467"/>
        <p:cNvGrpSpPr/>
        <p:nvPr/>
      </p:nvGrpSpPr>
      <p:grpSpPr>
        <a:xfrm>
          <a:off x="0" y="0"/>
          <a:ext cx="0" cy="0"/>
          <a:chOff x="0" y="0"/>
          <a:chExt cx="0" cy="0"/>
        </a:xfrm>
      </p:grpSpPr>
      <p:pic>
        <p:nvPicPr>
          <p:cNvPr id="7468" name="Google Shape;7468;p56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469" name="Google Shape;7469;p565"/>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70" name="Google Shape;7470;p565"/>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471" name="Google Shape;7471;p565"/>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472" name="Google Shape;7472;p56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5"/>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65"/>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65"/>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7478" name="Shape 7478"/>
        <p:cNvGrpSpPr/>
        <p:nvPr/>
      </p:nvGrpSpPr>
      <p:grpSpPr>
        <a:xfrm>
          <a:off x="0" y="0"/>
          <a:ext cx="0" cy="0"/>
          <a:chOff x="0" y="0"/>
          <a:chExt cx="0" cy="0"/>
        </a:xfrm>
      </p:grpSpPr>
      <p:pic>
        <p:nvPicPr>
          <p:cNvPr id="7479" name="Google Shape;7479;p56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480" name="Google Shape;7480;p566"/>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81" name="Google Shape;7481;p566"/>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482" name="Google Shape;7482;p566"/>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483" name="Google Shape;7483;p566"/>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7484" name="Google Shape;7484;p566"/>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7485" name="Google Shape;7485;p566"/>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486" name="Google Shape;7486;p566"/>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487" name="Google Shape;7487;p566"/>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488" name="Google Shape;7488;p566"/>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489" name="Google Shape;7489;p566"/>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490" name="Google Shape;7490;p566"/>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7491" name="Shape 7491"/>
        <p:cNvGrpSpPr/>
        <p:nvPr/>
      </p:nvGrpSpPr>
      <p:grpSpPr>
        <a:xfrm>
          <a:off x="0" y="0"/>
          <a:ext cx="0" cy="0"/>
          <a:chOff x="0" y="0"/>
          <a:chExt cx="0" cy="0"/>
        </a:xfrm>
      </p:grpSpPr>
      <p:pic>
        <p:nvPicPr>
          <p:cNvPr id="7492" name="Google Shape;7492;p567"/>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7493" name="Google Shape;7493;p567"/>
          <p:cNvGrpSpPr/>
          <p:nvPr/>
        </p:nvGrpSpPr>
        <p:grpSpPr>
          <a:xfrm>
            <a:off x="1254025" y="617900"/>
            <a:ext cx="2250830" cy="3661147"/>
            <a:chOff x="526860" y="192691"/>
            <a:chExt cx="2068777" cy="3107670"/>
          </a:xfrm>
        </p:grpSpPr>
        <p:sp>
          <p:nvSpPr>
            <p:cNvPr id="7494" name="Google Shape;7494;p56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6" name="Google Shape;7496;p567"/>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497" name="Google Shape;7497;p567"/>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498" name="Google Shape;7498;p567"/>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7499" name="Google Shape;7499;p567"/>
          <p:cNvGrpSpPr/>
          <p:nvPr/>
        </p:nvGrpSpPr>
        <p:grpSpPr>
          <a:xfrm flipH="1">
            <a:off x="508027" y="-63500"/>
            <a:ext cx="468757" cy="550028"/>
            <a:chOff x="8114866" y="-63500"/>
            <a:chExt cx="468757" cy="550028"/>
          </a:xfrm>
        </p:grpSpPr>
        <p:sp>
          <p:nvSpPr>
            <p:cNvPr id="7500" name="Google Shape;7500;p567"/>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7"/>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2" name="Google Shape;7502;p567"/>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7"/>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7"/>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7"/>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7"/>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7"/>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8" name="Google Shape;7508;p567"/>
          <p:cNvGrpSpPr/>
          <p:nvPr/>
        </p:nvGrpSpPr>
        <p:grpSpPr>
          <a:xfrm>
            <a:off x="8326275" y="3463982"/>
            <a:ext cx="727535" cy="1710819"/>
            <a:chOff x="8416475" y="3483007"/>
            <a:chExt cx="727535" cy="1710819"/>
          </a:xfrm>
        </p:grpSpPr>
        <p:sp>
          <p:nvSpPr>
            <p:cNvPr id="7509" name="Google Shape;7509;p567"/>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7"/>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7"/>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12" name="Google Shape;7512;p567"/>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0" name="Shape 630"/>
        <p:cNvGrpSpPr/>
        <p:nvPr/>
      </p:nvGrpSpPr>
      <p:grpSpPr>
        <a:xfrm>
          <a:off x="0" y="0"/>
          <a:ext cx="0" cy="0"/>
          <a:chOff x="0" y="0"/>
          <a:chExt cx="0" cy="0"/>
        </a:xfrm>
      </p:grpSpPr>
      <p:pic>
        <p:nvPicPr>
          <p:cNvPr id="631" name="Google Shape;631;p5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32" name="Google Shape;632;p58"/>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633" name="Google Shape;633;p58"/>
          <p:cNvGrpSpPr/>
          <p:nvPr/>
        </p:nvGrpSpPr>
        <p:grpSpPr>
          <a:xfrm>
            <a:off x="905066" y="-63500"/>
            <a:ext cx="468757" cy="550028"/>
            <a:chOff x="905066" y="-63500"/>
            <a:chExt cx="468757" cy="550028"/>
          </a:xfrm>
        </p:grpSpPr>
        <p:sp>
          <p:nvSpPr>
            <p:cNvPr id="634" name="Google Shape;634;p58"/>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8"/>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 name="Google Shape;636;p58"/>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37" name="Google Shape;637;p58"/>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5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7513" name="Shape 7513"/>
        <p:cNvGrpSpPr/>
        <p:nvPr/>
      </p:nvGrpSpPr>
      <p:grpSpPr>
        <a:xfrm>
          <a:off x="0" y="0"/>
          <a:ext cx="0" cy="0"/>
          <a:chOff x="0" y="0"/>
          <a:chExt cx="0" cy="0"/>
        </a:xfrm>
      </p:grpSpPr>
      <p:pic>
        <p:nvPicPr>
          <p:cNvPr id="7514" name="Google Shape;7514;p56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15" name="Google Shape;7515;p568"/>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8"/>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8"/>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8"/>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8"/>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8"/>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8"/>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8"/>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8"/>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8"/>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8"/>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8"/>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7527" name="Shape 7527"/>
        <p:cNvGrpSpPr/>
        <p:nvPr/>
      </p:nvGrpSpPr>
      <p:grpSpPr>
        <a:xfrm>
          <a:off x="0" y="0"/>
          <a:ext cx="0" cy="0"/>
          <a:chOff x="0" y="0"/>
          <a:chExt cx="0" cy="0"/>
        </a:xfrm>
      </p:grpSpPr>
      <p:pic>
        <p:nvPicPr>
          <p:cNvPr id="7528" name="Google Shape;7528;p56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29" name="Google Shape;7529;p569"/>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530" name="Google Shape;7530;p569"/>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531" name="Google Shape;7531;p569"/>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532" name="Google Shape;7532;p569"/>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533" name="Google Shape;7533;p569"/>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534" name="Google Shape;7534;p569"/>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535" name="Google Shape;7535;p569"/>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9"/>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9"/>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7538" name="Shape 7538"/>
        <p:cNvGrpSpPr/>
        <p:nvPr/>
      </p:nvGrpSpPr>
      <p:grpSpPr>
        <a:xfrm>
          <a:off x="0" y="0"/>
          <a:ext cx="0" cy="0"/>
          <a:chOff x="0" y="0"/>
          <a:chExt cx="0" cy="0"/>
        </a:xfrm>
      </p:grpSpPr>
      <p:pic>
        <p:nvPicPr>
          <p:cNvPr id="7539" name="Google Shape;7539;p57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40" name="Google Shape;7540;p570"/>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541" name="Google Shape;7541;p570"/>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542" name="Google Shape;7542;p570"/>
          <p:cNvGrpSpPr/>
          <p:nvPr/>
        </p:nvGrpSpPr>
        <p:grpSpPr>
          <a:xfrm>
            <a:off x="568922" y="401363"/>
            <a:ext cx="1926668" cy="3393468"/>
            <a:chOff x="568922" y="401363"/>
            <a:chExt cx="1926668" cy="3393468"/>
          </a:xfrm>
        </p:grpSpPr>
        <p:sp>
          <p:nvSpPr>
            <p:cNvPr id="7543" name="Google Shape;7543;p570"/>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0"/>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70"/>
          <p:cNvGrpSpPr/>
          <p:nvPr/>
        </p:nvGrpSpPr>
        <p:grpSpPr>
          <a:xfrm>
            <a:off x="2664147" y="360675"/>
            <a:ext cx="1926668" cy="3393468"/>
            <a:chOff x="2664147" y="360675"/>
            <a:chExt cx="1926668" cy="3393468"/>
          </a:xfrm>
        </p:grpSpPr>
        <p:sp>
          <p:nvSpPr>
            <p:cNvPr id="7546" name="Google Shape;7546;p570"/>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70"/>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8" name="Google Shape;7548;p57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70"/>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70"/>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0"/>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554" name="Shape 7554"/>
        <p:cNvGrpSpPr/>
        <p:nvPr/>
      </p:nvGrpSpPr>
      <p:grpSpPr>
        <a:xfrm>
          <a:off x="0" y="0"/>
          <a:ext cx="0" cy="0"/>
          <a:chOff x="0" y="0"/>
          <a:chExt cx="0" cy="0"/>
        </a:xfrm>
      </p:grpSpPr>
      <p:pic>
        <p:nvPicPr>
          <p:cNvPr id="7555" name="Google Shape;7555;p57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56" name="Google Shape;7556;p571"/>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7557" name="Google Shape;7557;p571"/>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7558" name="Google Shape;7558;p571"/>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7559" name="Google Shape;7559;p571"/>
          <p:cNvGrpSpPr/>
          <p:nvPr/>
        </p:nvGrpSpPr>
        <p:grpSpPr>
          <a:xfrm>
            <a:off x="5461950" y="522238"/>
            <a:ext cx="2250830" cy="3661147"/>
            <a:chOff x="5401837" y="470183"/>
            <a:chExt cx="2068777" cy="3107670"/>
          </a:xfrm>
        </p:grpSpPr>
        <p:sp>
          <p:nvSpPr>
            <p:cNvPr id="7560" name="Google Shape;7560;p571"/>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71"/>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2" name="Google Shape;7562;p571"/>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71"/>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71"/>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1"/>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1"/>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1"/>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7568" name="Shape 7568"/>
        <p:cNvGrpSpPr/>
        <p:nvPr/>
      </p:nvGrpSpPr>
      <p:grpSpPr>
        <a:xfrm>
          <a:off x="0" y="0"/>
          <a:ext cx="0" cy="0"/>
          <a:chOff x="0" y="0"/>
          <a:chExt cx="0" cy="0"/>
        </a:xfrm>
      </p:grpSpPr>
      <p:pic>
        <p:nvPicPr>
          <p:cNvPr id="7569" name="Google Shape;7569;p57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70" name="Google Shape;7570;p572"/>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2"/>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2"/>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2"/>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7574" name="Google Shape;7574;p572"/>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7575" name="Google Shape;7575;p572"/>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576" name="Google Shape;7576;p572"/>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577" name="Google Shape;7577;p572"/>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578" name="Google Shape;7578;p572"/>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579" name="Google Shape;7579;p572"/>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580" name="Google Shape;7580;p572"/>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5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7581" name="Shape 7581"/>
        <p:cNvGrpSpPr/>
        <p:nvPr/>
      </p:nvGrpSpPr>
      <p:grpSpPr>
        <a:xfrm>
          <a:off x="0" y="0"/>
          <a:ext cx="0" cy="0"/>
          <a:chOff x="0" y="0"/>
          <a:chExt cx="0" cy="0"/>
        </a:xfrm>
      </p:grpSpPr>
      <p:pic>
        <p:nvPicPr>
          <p:cNvPr id="7582" name="Google Shape;7582;p5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83" name="Google Shape;7583;p573"/>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584" name="Google Shape;7584;p573"/>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85" name="Google Shape;7585;p573"/>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586" name="Google Shape;7586;p573"/>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87" name="Google Shape;7587;p573"/>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73"/>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73"/>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73"/>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73"/>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73"/>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3"/>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73"/>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3"/>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73"/>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73"/>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3"/>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7599" name="Shape 7599"/>
        <p:cNvGrpSpPr/>
        <p:nvPr/>
      </p:nvGrpSpPr>
      <p:grpSpPr>
        <a:xfrm>
          <a:off x="0" y="0"/>
          <a:ext cx="0" cy="0"/>
          <a:chOff x="0" y="0"/>
          <a:chExt cx="0" cy="0"/>
        </a:xfrm>
      </p:grpSpPr>
      <p:sp>
        <p:nvSpPr>
          <p:cNvPr id="7600" name="Google Shape;7600;p574"/>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5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7601" name="Shape 7601"/>
        <p:cNvGrpSpPr/>
        <p:nvPr/>
      </p:nvGrpSpPr>
      <p:grpSpPr>
        <a:xfrm>
          <a:off x="0" y="0"/>
          <a:ext cx="0" cy="0"/>
          <a:chOff x="0" y="0"/>
          <a:chExt cx="0" cy="0"/>
        </a:xfrm>
      </p:grpSpPr>
      <p:sp>
        <p:nvSpPr>
          <p:cNvPr id="7602" name="Google Shape;7602;p57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638" name="Shape 638"/>
        <p:cNvGrpSpPr/>
        <p:nvPr/>
      </p:nvGrpSpPr>
      <p:grpSpPr>
        <a:xfrm>
          <a:off x="0" y="0"/>
          <a:ext cx="0" cy="0"/>
          <a:chOff x="0" y="0"/>
          <a:chExt cx="0" cy="0"/>
        </a:xfrm>
      </p:grpSpPr>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39" name="Shape 639"/>
        <p:cNvGrpSpPr/>
        <p:nvPr/>
      </p:nvGrpSpPr>
      <p:grpSpPr>
        <a:xfrm>
          <a:off x="0" y="0"/>
          <a:ext cx="0" cy="0"/>
          <a:chOff x="0" y="0"/>
          <a:chExt cx="0" cy="0"/>
        </a:xfrm>
      </p:grpSpPr>
      <p:pic>
        <p:nvPicPr>
          <p:cNvPr id="640" name="Google Shape;640;p6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41" name="Google Shape;641;p60"/>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2" name="Google Shape;642;p60"/>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3" name="Google Shape;643;p60"/>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4" name="Google Shape;644;p60"/>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5" name="Google Shape;645;p60"/>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6" name="Google Shape;646;p60"/>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647" name="Google Shape;647;p60"/>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48" name="Google Shape;648;p60"/>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49" name="Google Shape;649;p60"/>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50" name="Google Shape;650;p60"/>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651" name="Google Shape;651;p60"/>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52" name="Google Shape;652;p60"/>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53" name="Google Shape;653;p60"/>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654" name="Google Shape;654;p6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0"/>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0"/>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0"/>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660" name="Shape 660"/>
        <p:cNvGrpSpPr/>
        <p:nvPr/>
      </p:nvGrpSpPr>
      <p:grpSpPr>
        <a:xfrm>
          <a:off x="0" y="0"/>
          <a:ext cx="0" cy="0"/>
          <a:chOff x="0" y="0"/>
          <a:chExt cx="0" cy="0"/>
        </a:xfrm>
      </p:grpSpPr>
      <p:pic>
        <p:nvPicPr>
          <p:cNvPr id="661" name="Google Shape;661;p6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62" name="Google Shape;662;p61"/>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3" name="Google Shape;663;p61"/>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64" name="Google Shape;664;p61"/>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5" name="Google Shape;665;p61"/>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66" name="Google Shape;666;p61"/>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7" name="Google Shape;667;p61"/>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68" name="Google Shape;668;p61"/>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69" name="Google Shape;669;p61"/>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1"/>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1"/>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1"/>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1"/>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1"/>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1"/>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1"/>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1"/>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1"/>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1"/>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1"/>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681" name="Shape 681"/>
        <p:cNvGrpSpPr/>
        <p:nvPr/>
      </p:nvGrpSpPr>
      <p:grpSpPr>
        <a:xfrm>
          <a:off x="0" y="0"/>
          <a:ext cx="0" cy="0"/>
          <a:chOff x="0" y="0"/>
          <a:chExt cx="0" cy="0"/>
        </a:xfrm>
      </p:grpSpPr>
      <p:pic>
        <p:nvPicPr>
          <p:cNvPr id="682" name="Google Shape;682;p6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683" name="Google Shape;683;p62"/>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84" name="Google Shape;684;p62"/>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5" name="Google Shape;685;p62"/>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6" name="Google Shape;686;p62"/>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7" name="Google Shape;687;p62"/>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88" name="Google Shape;688;p62"/>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89" name="Google Shape;689;p62"/>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90" name="Google Shape;690;p62"/>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691" name="Google Shape;691;p62"/>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692" name="Google Shape;692;p62"/>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2"/>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2"/>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2"/>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2"/>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2"/>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2"/>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2"/>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2"/>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2"/>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2"/>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2"/>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704" name="Shape 704"/>
        <p:cNvGrpSpPr/>
        <p:nvPr/>
      </p:nvGrpSpPr>
      <p:grpSpPr>
        <a:xfrm>
          <a:off x="0" y="0"/>
          <a:ext cx="0" cy="0"/>
          <a:chOff x="0" y="0"/>
          <a:chExt cx="0" cy="0"/>
        </a:xfrm>
      </p:grpSpPr>
      <p:pic>
        <p:nvPicPr>
          <p:cNvPr id="705" name="Google Shape;705;p6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06" name="Google Shape;706;p63"/>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7" name="Google Shape;707;p63"/>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08" name="Google Shape;708;p63"/>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9" name="Google Shape;709;p63"/>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0" name="Google Shape;710;p63"/>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1" name="Google Shape;711;p63"/>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2" name="Google Shape;712;p63"/>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3" name="Google Shape;713;p63"/>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4" name="Google Shape;714;p63"/>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5" name="Google Shape;715;p63"/>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6" name="Google Shape;716;p63"/>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7" name="Google Shape;717;p63"/>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8" name="Google Shape;718;p63"/>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9" name="Google Shape;719;p63"/>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20" name="Google Shape;720;p63"/>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21" name="Google Shape;721;p63"/>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22" name="Google Shape;722;p63"/>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723" name="Google Shape;723;p63"/>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724" name="Google Shape;724;p63"/>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725" name="Google Shape;725;p63"/>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3"/>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3"/>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728" name="Shape 728"/>
        <p:cNvGrpSpPr/>
        <p:nvPr/>
      </p:nvGrpSpPr>
      <p:grpSpPr>
        <a:xfrm>
          <a:off x="0" y="0"/>
          <a:ext cx="0" cy="0"/>
          <a:chOff x="0" y="0"/>
          <a:chExt cx="0" cy="0"/>
        </a:xfrm>
      </p:grpSpPr>
      <p:pic>
        <p:nvPicPr>
          <p:cNvPr id="729" name="Google Shape;729;p6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30" name="Google Shape;730;p64"/>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31" name="Google Shape;731;p64"/>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732" name="Google Shape;732;p64"/>
          <p:cNvGrpSpPr/>
          <p:nvPr/>
        </p:nvGrpSpPr>
        <p:grpSpPr>
          <a:xfrm>
            <a:off x="126196" y="538003"/>
            <a:ext cx="2044159" cy="3324897"/>
            <a:chOff x="526860" y="192691"/>
            <a:chExt cx="2068777" cy="3107670"/>
          </a:xfrm>
        </p:grpSpPr>
        <p:sp>
          <p:nvSpPr>
            <p:cNvPr id="733" name="Google Shape;733;p6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64"/>
          <p:cNvGrpSpPr/>
          <p:nvPr/>
        </p:nvGrpSpPr>
        <p:grpSpPr>
          <a:xfrm>
            <a:off x="6929946" y="538003"/>
            <a:ext cx="2044159" cy="3324897"/>
            <a:chOff x="526860" y="192691"/>
            <a:chExt cx="2068777" cy="3107670"/>
          </a:xfrm>
        </p:grpSpPr>
        <p:sp>
          <p:nvSpPr>
            <p:cNvPr id="736" name="Google Shape;736;p64"/>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4"/>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64"/>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739" name="Google Shape;739;p64"/>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4"/>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741" name="Shape 741"/>
        <p:cNvGrpSpPr/>
        <p:nvPr/>
      </p:nvGrpSpPr>
      <p:grpSpPr>
        <a:xfrm>
          <a:off x="0" y="0"/>
          <a:ext cx="0" cy="0"/>
          <a:chOff x="0" y="0"/>
          <a:chExt cx="0" cy="0"/>
        </a:xfrm>
      </p:grpSpPr>
      <p:pic>
        <p:nvPicPr>
          <p:cNvPr id="742" name="Google Shape;742;p6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43" name="Google Shape;743;p6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44" name="Google Shape;744;p65"/>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5"/>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5"/>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5"/>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5"/>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5"/>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750" name="Shape 750"/>
        <p:cNvGrpSpPr/>
        <p:nvPr/>
      </p:nvGrpSpPr>
      <p:grpSpPr>
        <a:xfrm>
          <a:off x="0" y="0"/>
          <a:ext cx="0" cy="0"/>
          <a:chOff x="0" y="0"/>
          <a:chExt cx="0" cy="0"/>
        </a:xfrm>
      </p:grpSpPr>
      <p:pic>
        <p:nvPicPr>
          <p:cNvPr id="751" name="Google Shape;751;p6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52" name="Google Shape;752;p66"/>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753" name="Google Shape;753;p66"/>
          <p:cNvGrpSpPr/>
          <p:nvPr/>
        </p:nvGrpSpPr>
        <p:grpSpPr>
          <a:xfrm>
            <a:off x="8114866" y="-63500"/>
            <a:ext cx="468757" cy="550028"/>
            <a:chOff x="8114866" y="-63500"/>
            <a:chExt cx="468757" cy="550028"/>
          </a:xfrm>
        </p:grpSpPr>
        <p:sp>
          <p:nvSpPr>
            <p:cNvPr id="754" name="Google Shape;754;p66"/>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6"/>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66"/>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57" name="Google Shape;757;p66"/>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58" name="Google Shape;758;p66"/>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59" name="Google Shape;759;p66"/>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760" name="Google Shape;760;p66"/>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761" name="Google Shape;761;p66"/>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762" name="Shape 762"/>
        <p:cNvGrpSpPr/>
        <p:nvPr/>
      </p:nvGrpSpPr>
      <p:grpSpPr>
        <a:xfrm>
          <a:off x="0" y="0"/>
          <a:ext cx="0" cy="0"/>
          <a:chOff x="0" y="0"/>
          <a:chExt cx="0" cy="0"/>
        </a:xfrm>
      </p:grpSpPr>
      <p:pic>
        <p:nvPicPr>
          <p:cNvPr id="763" name="Google Shape;763;p6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764" name="Google Shape;764;p67"/>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765" name="Google Shape;765;p67"/>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766" name="Google Shape;766;p67"/>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767" name="Google Shape;767;p67"/>
          <p:cNvGrpSpPr/>
          <p:nvPr/>
        </p:nvGrpSpPr>
        <p:grpSpPr>
          <a:xfrm>
            <a:off x="6256027" y="-63500"/>
            <a:ext cx="412615" cy="501202"/>
            <a:chOff x="6620227" y="-63500"/>
            <a:chExt cx="412615" cy="501202"/>
          </a:xfrm>
        </p:grpSpPr>
        <p:sp>
          <p:nvSpPr>
            <p:cNvPr id="768" name="Google Shape;768;p67"/>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7"/>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67"/>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71" name="Google Shape;771;p67"/>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72" name="Google Shape;772;p67"/>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773" name="Google Shape;773;p67"/>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774" name="Google Shape;774;p67"/>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775" name="Google Shape;775;p67"/>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776" name="Shape 776"/>
        <p:cNvGrpSpPr/>
        <p:nvPr/>
      </p:nvGrpSpPr>
      <p:grpSpPr>
        <a:xfrm>
          <a:off x="0" y="0"/>
          <a:ext cx="0" cy="0"/>
          <a:chOff x="0" y="0"/>
          <a:chExt cx="0" cy="0"/>
        </a:xfrm>
      </p:grpSpPr>
      <p:pic>
        <p:nvPicPr>
          <p:cNvPr id="777" name="Google Shape;777;p68"/>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778" name="Google Shape;778;p68"/>
          <p:cNvGrpSpPr/>
          <p:nvPr/>
        </p:nvGrpSpPr>
        <p:grpSpPr>
          <a:xfrm flipH="1">
            <a:off x="-45425" y="-67787"/>
            <a:ext cx="9349700" cy="5279475"/>
            <a:chOff x="583425" y="-63500"/>
            <a:chExt cx="9349700" cy="5279475"/>
          </a:xfrm>
        </p:grpSpPr>
        <p:sp>
          <p:nvSpPr>
            <p:cNvPr id="779" name="Google Shape;779;p68"/>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780" name="Google Shape;780;p68"/>
            <p:cNvGrpSpPr/>
            <p:nvPr/>
          </p:nvGrpSpPr>
          <p:grpSpPr>
            <a:xfrm>
              <a:off x="7181277" y="-63500"/>
              <a:ext cx="412615" cy="501202"/>
              <a:chOff x="7181277" y="-63500"/>
              <a:chExt cx="412615" cy="501202"/>
            </a:xfrm>
          </p:grpSpPr>
          <p:sp>
            <p:nvSpPr>
              <p:cNvPr id="781" name="Google Shape;781;p68"/>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8"/>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3" name="Google Shape;783;p68"/>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784" name="Google Shape;784;p68"/>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785" name="Google Shape;785;p68"/>
          <p:cNvGrpSpPr/>
          <p:nvPr/>
        </p:nvGrpSpPr>
        <p:grpSpPr>
          <a:xfrm>
            <a:off x="-1915893" y="-1293673"/>
            <a:ext cx="12841904" cy="8702593"/>
            <a:chOff x="-1915893" y="-1293673"/>
            <a:chExt cx="12841904" cy="8702593"/>
          </a:xfrm>
        </p:grpSpPr>
        <p:sp>
          <p:nvSpPr>
            <p:cNvPr id="786" name="Google Shape;786;p68"/>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8"/>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8"/>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8"/>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8"/>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8"/>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8"/>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8"/>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8"/>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8"/>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8"/>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8"/>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8"/>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799" name="Shape 799"/>
        <p:cNvGrpSpPr/>
        <p:nvPr/>
      </p:nvGrpSpPr>
      <p:grpSpPr>
        <a:xfrm>
          <a:off x="0" y="0"/>
          <a:ext cx="0" cy="0"/>
          <a:chOff x="0" y="0"/>
          <a:chExt cx="0" cy="0"/>
        </a:xfrm>
      </p:grpSpPr>
      <p:pic>
        <p:nvPicPr>
          <p:cNvPr id="800" name="Google Shape;800;p69"/>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801" name="Google Shape;801;p69"/>
          <p:cNvGrpSpPr/>
          <p:nvPr/>
        </p:nvGrpSpPr>
        <p:grpSpPr>
          <a:xfrm>
            <a:off x="-45425" y="-135987"/>
            <a:ext cx="9349700" cy="5279475"/>
            <a:chOff x="583425" y="-63500"/>
            <a:chExt cx="9349700" cy="5279475"/>
          </a:xfrm>
        </p:grpSpPr>
        <p:sp>
          <p:nvSpPr>
            <p:cNvPr id="802" name="Google Shape;802;p69"/>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803" name="Google Shape;803;p69"/>
            <p:cNvGrpSpPr/>
            <p:nvPr/>
          </p:nvGrpSpPr>
          <p:grpSpPr>
            <a:xfrm>
              <a:off x="7181277" y="-63500"/>
              <a:ext cx="412615" cy="501202"/>
              <a:chOff x="7181277" y="-63500"/>
              <a:chExt cx="412615" cy="501202"/>
            </a:xfrm>
          </p:grpSpPr>
          <p:sp>
            <p:nvSpPr>
              <p:cNvPr id="804" name="Google Shape;804;p69"/>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9"/>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6" name="Google Shape;806;p69"/>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807" name="Google Shape;807;p69"/>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808" name="Google Shape;808;p69"/>
          <p:cNvGrpSpPr/>
          <p:nvPr/>
        </p:nvGrpSpPr>
        <p:grpSpPr>
          <a:xfrm flipH="1">
            <a:off x="-1915893" y="-1293673"/>
            <a:ext cx="12841904" cy="8702593"/>
            <a:chOff x="-1915893" y="-1293673"/>
            <a:chExt cx="12841904" cy="8702593"/>
          </a:xfrm>
        </p:grpSpPr>
        <p:sp>
          <p:nvSpPr>
            <p:cNvPr id="809" name="Google Shape;809;p69"/>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9"/>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9"/>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9"/>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9"/>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9"/>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9"/>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9"/>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9"/>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9"/>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9"/>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9"/>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9"/>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822" name="Shape 822"/>
        <p:cNvGrpSpPr/>
        <p:nvPr/>
      </p:nvGrpSpPr>
      <p:grpSpPr>
        <a:xfrm>
          <a:off x="0" y="0"/>
          <a:ext cx="0" cy="0"/>
          <a:chOff x="0" y="0"/>
          <a:chExt cx="0" cy="0"/>
        </a:xfrm>
      </p:grpSpPr>
      <p:pic>
        <p:nvPicPr>
          <p:cNvPr id="823" name="Google Shape;823;p7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24" name="Google Shape;824;p70"/>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25" name="Google Shape;825;p70"/>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826" name="Google Shape;826;p70"/>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827" name="Google Shape;827;p70"/>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70"/>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70"/>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70"/>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0"/>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0"/>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_1">
    <p:spTree>
      <p:nvGrpSpPr>
        <p:cNvPr id="833" name="Shape 833"/>
        <p:cNvGrpSpPr/>
        <p:nvPr/>
      </p:nvGrpSpPr>
      <p:grpSpPr>
        <a:xfrm>
          <a:off x="0" y="0"/>
          <a:ext cx="0" cy="0"/>
          <a:chOff x="0" y="0"/>
          <a:chExt cx="0" cy="0"/>
        </a:xfrm>
      </p:grpSpPr>
      <p:pic>
        <p:nvPicPr>
          <p:cNvPr id="834" name="Google Shape;834;p7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35" name="Google Shape;835;p71"/>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36" name="Google Shape;836;p71"/>
          <p:cNvSpPr txBox="1"/>
          <p:nvPr>
            <p:ph idx="2" type="ctrTitle"/>
          </p:nvPr>
        </p:nvSpPr>
        <p:spPr>
          <a:xfrm flipH="1">
            <a:off x="7472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837" name="Google Shape;837;p71"/>
          <p:cNvSpPr txBox="1"/>
          <p:nvPr>
            <p:ph idx="1" type="subTitle"/>
          </p:nvPr>
        </p:nvSpPr>
        <p:spPr>
          <a:xfrm flipH="1">
            <a:off x="626775" y="2364875"/>
            <a:ext cx="3566100" cy="15840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838" name="Google Shape;838;p71"/>
          <p:cNvSpPr txBox="1"/>
          <p:nvPr>
            <p:ph idx="3" type="ctrTitle"/>
          </p:nvPr>
        </p:nvSpPr>
        <p:spPr>
          <a:xfrm flipH="1">
            <a:off x="5120375" y="1903875"/>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839" name="Google Shape;839;p71"/>
          <p:cNvSpPr txBox="1"/>
          <p:nvPr>
            <p:ph idx="4" type="subTitle"/>
          </p:nvPr>
        </p:nvSpPr>
        <p:spPr>
          <a:xfrm flipH="1">
            <a:off x="4999650" y="2364875"/>
            <a:ext cx="3566100" cy="12042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840" name="Google Shape;840;p71"/>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841" name="Google Shape;841;p71"/>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842" name="Google Shape;842;p71"/>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843" name="Google Shape;843;p71"/>
          <p:cNvSpPr/>
          <p:nvPr/>
        </p:nvSpPr>
        <p:spPr>
          <a:xfrm rot="10800000">
            <a:off x="6567750" y="30774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844" name="Google Shape;844;p71"/>
          <p:cNvSpPr/>
          <p:nvPr/>
        </p:nvSpPr>
        <p:spPr>
          <a:xfrm rot="10800000">
            <a:off x="6732850" y="32552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845" name="Google Shape;845;p71"/>
          <p:cNvSpPr/>
          <p:nvPr/>
        </p:nvSpPr>
        <p:spPr>
          <a:xfrm rot="10800000">
            <a:off x="6917000" y="34394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846" name="Shape 846"/>
        <p:cNvGrpSpPr/>
        <p:nvPr/>
      </p:nvGrpSpPr>
      <p:grpSpPr>
        <a:xfrm>
          <a:off x="0" y="0"/>
          <a:ext cx="0" cy="0"/>
          <a:chOff x="0" y="0"/>
          <a:chExt cx="0" cy="0"/>
        </a:xfrm>
      </p:grpSpPr>
      <p:pic>
        <p:nvPicPr>
          <p:cNvPr id="847" name="Google Shape;847;p72"/>
          <p:cNvPicPr preferRelativeResize="0"/>
          <p:nvPr/>
        </p:nvPicPr>
        <p:blipFill>
          <a:blip r:embed="rId2">
            <a:alphaModFix amt="56000"/>
          </a:blip>
          <a:stretch>
            <a:fillRect/>
          </a:stretch>
        </p:blipFill>
        <p:spPr>
          <a:xfrm>
            <a:off x="0" y="0"/>
            <a:ext cx="9144000" cy="5143492"/>
          </a:xfrm>
          <a:prstGeom prst="rect">
            <a:avLst/>
          </a:prstGeom>
          <a:noFill/>
          <a:ln>
            <a:noFill/>
          </a:ln>
        </p:spPr>
      </p:pic>
      <p:grpSp>
        <p:nvGrpSpPr>
          <p:cNvPr id="848" name="Google Shape;848;p72"/>
          <p:cNvGrpSpPr/>
          <p:nvPr/>
        </p:nvGrpSpPr>
        <p:grpSpPr>
          <a:xfrm>
            <a:off x="1254025" y="617900"/>
            <a:ext cx="2250830" cy="3661147"/>
            <a:chOff x="526860" y="192691"/>
            <a:chExt cx="2068777" cy="3107670"/>
          </a:xfrm>
        </p:grpSpPr>
        <p:sp>
          <p:nvSpPr>
            <p:cNvPr id="849" name="Google Shape;849;p72"/>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2"/>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 name="Google Shape;851;p72"/>
          <p:cNvSpPr txBox="1"/>
          <p:nvPr>
            <p:ph type="ctrTitle"/>
          </p:nvPr>
        </p:nvSpPr>
        <p:spPr>
          <a:xfrm flipH="1">
            <a:off x="4578675" y="538000"/>
            <a:ext cx="3555000" cy="1047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sz="57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852" name="Google Shape;852;p72"/>
          <p:cNvSpPr txBox="1"/>
          <p:nvPr>
            <p:ph idx="1" type="subTitle"/>
          </p:nvPr>
        </p:nvSpPr>
        <p:spPr>
          <a:xfrm>
            <a:off x="4071375" y="1485975"/>
            <a:ext cx="4569600" cy="987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53" name="Google Shape;853;p72"/>
          <p:cNvSpPr/>
          <p:nvPr/>
        </p:nvSpPr>
        <p:spPr>
          <a:xfrm flipH="1">
            <a:off x="-106675"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854" name="Google Shape;854;p72"/>
          <p:cNvGrpSpPr/>
          <p:nvPr/>
        </p:nvGrpSpPr>
        <p:grpSpPr>
          <a:xfrm flipH="1">
            <a:off x="508027" y="-63500"/>
            <a:ext cx="468757" cy="550028"/>
            <a:chOff x="8114866" y="-63500"/>
            <a:chExt cx="468757" cy="550028"/>
          </a:xfrm>
        </p:grpSpPr>
        <p:sp>
          <p:nvSpPr>
            <p:cNvPr id="855" name="Google Shape;855;p72"/>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2"/>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7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2"/>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2"/>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2"/>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72"/>
          <p:cNvGrpSpPr/>
          <p:nvPr/>
        </p:nvGrpSpPr>
        <p:grpSpPr>
          <a:xfrm>
            <a:off x="8326275" y="3463982"/>
            <a:ext cx="727535" cy="1710819"/>
            <a:chOff x="8416475" y="3483007"/>
            <a:chExt cx="727535" cy="1710819"/>
          </a:xfrm>
        </p:grpSpPr>
        <p:sp>
          <p:nvSpPr>
            <p:cNvPr id="864" name="Google Shape;864;p72"/>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2"/>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2"/>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 name="Google Shape;867;p72"/>
          <p:cNvSpPr txBox="1"/>
          <p:nvPr/>
        </p:nvSpPr>
        <p:spPr>
          <a:xfrm>
            <a:off x="4490175" y="3334350"/>
            <a:ext cx="37320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Karla"/>
                <a:ea typeface="Karla"/>
                <a:cs typeface="Karla"/>
                <a:sym typeface="Karla"/>
              </a:rPr>
              <a:t>CREDITS:</a:t>
            </a:r>
            <a:r>
              <a:rPr lang="en" sz="1200">
                <a:solidFill>
                  <a:schemeClr val="dk1"/>
                </a:solidFill>
                <a:latin typeface="Karla"/>
                <a:ea typeface="Karla"/>
                <a:cs typeface="Karla"/>
                <a:sym typeface="Karla"/>
              </a:rPr>
              <a:t> This presentation template was created by </a:t>
            </a:r>
            <a:r>
              <a:rPr b="1" lang="en" sz="1200">
                <a:solidFill>
                  <a:schemeClr val="dk1"/>
                </a:solidFill>
                <a:uFill>
                  <a:noFill/>
                </a:uFill>
                <a:latin typeface="Karla"/>
                <a:ea typeface="Karla"/>
                <a:cs typeface="Karla"/>
                <a:sym typeface="Karla"/>
                <a:hlinkClick r:id="rId3">
                  <a:extLst>
                    <a:ext uri="{A12FA001-AC4F-418D-AE19-62706E023703}">
                      <ahyp:hlinkClr val="tx"/>
                    </a:ext>
                  </a:extLst>
                </a:hlinkClick>
              </a:rPr>
              <a:t>Slidesgo</a:t>
            </a:r>
            <a:r>
              <a:rPr lang="en" sz="1200">
                <a:solidFill>
                  <a:schemeClr val="dk1"/>
                </a:solidFill>
                <a:latin typeface="Karla"/>
                <a:ea typeface="Karla"/>
                <a:cs typeface="Karla"/>
                <a:sym typeface="Karla"/>
              </a:rPr>
              <a:t>, including icon by </a:t>
            </a:r>
            <a:r>
              <a:rPr b="1" lang="en" sz="1200">
                <a:solidFill>
                  <a:schemeClr val="dk1"/>
                </a:solidFill>
                <a:uFill>
                  <a:noFill/>
                </a:uFill>
                <a:latin typeface="Karla"/>
                <a:ea typeface="Karla"/>
                <a:cs typeface="Karla"/>
                <a:sym typeface="Karla"/>
                <a:hlinkClick r:id="rId4">
                  <a:extLst>
                    <a:ext uri="{A12FA001-AC4F-418D-AE19-62706E023703}">
                      <ahyp:hlinkClr val="tx"/>
                    </a:ext>
                  </a:extLst>
                </a:hlinkClick>
              </a:rPr>
              <a:t>Flaticon</a:t>
            </a:r>
            <a:r>
              <a:rPr lang="en" sz="1200">
                <a:solidFill>
                  <a:schemeClr val="dk1"/>
                </a:solidFill>
                <a:latin typeface="Karla"/>
                <a:ea typeface="Karla"/>
                <a:cs typeface="Karla"/>
                <a:sym typeface="Karla"/>
              </a:rPr>
              <a:t>, and infographics &amp; images from </a:t>
            </a:r>
            <a:r>
              <a:rPr b="1" lang="en" sz="1200">
                <a:solidFill>
                  <a:schemeClr val="dk1"/>
                </a:solidFill>
                <a:uFill>
                  <a:noFill/>
                </a:uFill>
                <a:latin typeface="Karla"/>
                <a:ea typeface="Karla"/>
                <a:cs typeface="Karla"/>
                <a:sym typeface="Karla"/>
                <a:hlinkClick r:id="rId5">
                  <a:extLst>
                    <a:ext uri="{A12FA001-AC4F-418D-AE19-62706E023703}">
                      <ahyp:hlinkClr val="tx"/>
                    </a:ext>
                  </a:extLst>
                </a:hlinkClick>
              </a:rPr>
              <a:t>Freepik</a:t>
            </a:r>
            <a:endParaRPr b="1" sz="1200">
              <a:solidFill>
                <a:schemeClr val="dk1"/>
              </a:solidFill>
              <a:latin typeface="Karla"/>
              <a:ea typeface="Karla"/>
              <a:cs typeface="Karla"/>
              <a:sym typeface="Karla"/>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868" name="Shape 868"/>
        <p:cNvGrpSpPr/>
        <p:nvPr/>
      </p:nvGrpSpPr>
      <p:grpSpPr>
        <a:xfrm>
          <a:off x="0" y="0"/>
          <a:ext cx="0" cy="0"/>
          <a:chOff x="0" y="0"/>
          <a:chExt cx="0" cy="0"/>
        </a:xfrm>
      </p:grpSpPr>
      <p:pic>
        <p:nvPicPr>
          <p:cNvPr id="869" name="Google Shape;869;p7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70" name="Google Shape;870;p73"/>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3"/>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3"/>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3"/>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3"/>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3"/>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3"/>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3"/>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3"/>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3"/>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3"/>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3"/>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882" name="Shape 882"/>
        <p:cNvGrpSpPr/>
        <p:nvPr/>
      </p:nvGrpSpPr>
      <p:grpSpPr>
        <a:xfrm>
          <a:off x="0" y="0"/>
          <a:ext cx="0" cy="0"/>
          <a:chOff x="0" y="0"/>
          <a:chExt cx="0" cy="0"/>
        </a:xfrm>
      </p:grpSpPr>
      <p:pic>
        <p:nvPicPr>
          <p:cNvPr id="883" name="Google Shape;883;p7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84" name="Google Shape;884;p74"/>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885" name="Google Shape;885;p74"/>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886" name="Google Shape;886;p74"/>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887" name="Google Shape;887;p74"/>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888" name="Google Shape;888;p74"/>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889" name="Google Shape;889;p74"/>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890" name="Google Shape;890;p74"/>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4"/>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4"/>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893" name="Shape 893"/>
        <p:cNvGrpSpPr/>
        <p:nvPr/>
      </p:nvGrpSpPr>
      <p:grpSpPr>
        <a:xfrm>
          <a:off x="0" y="0"/>
          <a:ext cx="0" cy="0"/>
          <a:chOff x="0" y="0"/>
          <a:chExt cx="0" cy="0"/>
        </a:xfrm>
      </p:grpSpPr>
      <p:pic>
        <p:nvPicPr>
          <p:cNvPr id="894" name="Google Shape;894;p7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895" name="Google Shape;895;p75"/>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96" name="Google Shape;896;p75"/>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97" name="Google Shape;897;p75"/>
          <p:cNvGrpSpPr/>
          <p:nvPr/>
        </p:nvGrpSpPr>
        <p:grpSpPr>
          <a:xfrm>
            <a:off x="568922" y="401363"/>
            <a:ext cx="1926668" cy="3393468"/>
            <a:chOff x="568922" y="401363"/>
            <a:chExt cx="1926668" cy="3393468"/>
          </a:xfrm>
        </p:grpSpPr>
        <p:sp>
          <p:nvSpPr>
            <p:cNvPr id="898" name="Google Shape;898;p75"/>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5"/>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75"/>
          <p:cNvGrpSpPr/>
          <p:nvPr/>
        </p:nvGrpSpPr>
        <p:grpSpPr>
          <a:xfrm>
            <a:off x="2664147" y="360675"/>
            <a:ext cx="1926668" cy="3393468"/>
            <a:chOff x="2664147" y="360675"/>
            <a:chExt cx="1926668" cy="3393468"/>
          </a:xfrm>
        </p:grpSpPr>
        <p:sp>
          <p:nvSpPr>
            <p:cNvPr id="901" name="Google Shape;901;p75"/>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5"/>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75"/>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5"/>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5"/>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5"/>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5"/>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5"/>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909" name="Shape 909"/>
        <p:cNvGrpSpPr/>
        <p:nvPr/>
      </p:nvGrpSpPr>
      <p:grpSpPr>
        <a:xfrm>
          <a:off x="0" y="0"/>
          <a:ext cx="0" cy="0"/>
          <a:chOff x="0" y="0"/>
          <a:chExt cx="0" cy="0"/>
        </a:xfrm>
      </p:grpSpPr>
      <p:pic>
        <p:nvPicPr>
          <p:cNvPr id="910" name="Google Shape;910;p7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11" name="Google Shape;911;p76"/>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12" name="Google Shape;912;p76"/>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913" name="Google Shape;913;p76"/>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914" name="Google Shape;914;p76"/>
          <p:cNvGrpSpPr/>
          <p:nvPr/>
        </p:nvGrpSpPr>
        <p:grpSpPr>
          <a:xfrm>
            <a:off x="5461950" y="522238"/>
            <a:ext cx="2250830" cy="3661147"/>
            <a:chOff x="5401837" y="470183"/>
            <a:chExt cx="2068777" cy="3107670"/>
          </a:xfrm>
        </p:grpSpPr>
        <p:sp>
          <p:nvSpPr>
            <p:cNvPr id="915" name="Google Shape;915;p76"/>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6"/>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76"/>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6"/>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6"/>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6"/>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6"/>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6"/>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23" name="Shape 923"/>
        <p:cNvGrpSpPr/>
        <p:nvPr/>
      </p:nvGrpSpPr>
      <p:grpSpPr>
        <a:xfrm>
          <a:off x="0" y="0"/>
          <a:ext cx="0" cy="0"/>
          <a:chOff x="0" y="0"/>
          <a:chExt cx="0" cy="0"/>
        </a:xfrm>
      </p:grpSpPr>
      <p:pic>
        <p:nvPicPr>
          <p:cNvPr id="924" name="Google Shape;924;p7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25" name="Google Shape;925;p77"/>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7"/>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7"/>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7"/>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929" name="Google Shape;929;p77"/>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30" name="Google Shape;930;p77"/>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931" name="Google Shape;931;p77"/>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932" name="Google Shape;932;p77"/>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933" name="Google Shape;933;p77"/>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934" name="Google Shape;934;p77"/>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935" name="Google Shape;935;p77"/>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TITLE_AND_TWO_COLUMNS_1">
    <p:spTree>
      <p:nvGrpSpPr>
        <p:cNvPr id="936" name="Shape 936"/>
        <p:cNvGrpSpPr/>
        <p:nvPr/>
      </p:nvGrpSpPr>
      <p:grpSpPr>
        <a:xfrm>
          <a:off x="0" y="0"/>
          <a:ext cx="0" cy="0"/>
          <a:chOff x="0" y="0"/>
          <a:chExt cx="0" cy="0"/>
        </a:xfrm>
      </p:grpSpPr>
      <p:pic>
        <p:nvPicPr>
          <p:cNvPr id="937" name="Google Shape;937;p7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38" name="Google Shape;938;p78"/>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939" name="Google Shape;939;p78"/>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0" name="Google Shape;940;p78"/>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941" name="Google Shape;941;p78"/>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42" name="Google Shape;942;p78"/>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8"/>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8"/>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8"/>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8"/>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78"/>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78"/>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78"/>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8"/>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8"/>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8"/>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8"/>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954" name="Shape 954"/>
        <p:cNvGrpSpPr/>
        <p:nvPr/>
      </p:nvGrpSpPr>
      <p:grpSpPr>
        <a:xfrm>
          <a:off x="0" y="0"/>
          <a:ext cx="0" cy="0"/>
          <a:chOff x="0" y="0"/>
          <a:chExt cx="0" cy="0"/>
        </a:xfrm>
      </p:grpSpPr>
      <p:sp>
        <p:nvSpPr>
          <p:cNvPr id="955" name="Google Shape;955;p79"/>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2">
    <p:spTree>
      <p:nvGrpSpPr>
        <p:cNvPr id="956" name="Shape 956"/>
        <p:cNvGrpSpPr/>
        <p:nvPr/>
      </p:nvGrpSpPr>
      <p:grpSpPr>
        <a:xfrm>
          <a:off x="0" y="0"/>
          <a:ext cx="0" cy="0"/>
          <a:chOff x="0" y="0"/>
          <a:chExt cx="0" cy="0"/>
        </a:xfrm>
      </p:grpSpPr>
      <p:sp>
        <p:nvSpPr>
          <p:cNvPr id="957" name="Google Shape;957;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Arial"/>
              <a:buNone/>
              <a:defRPr>
                <a:latin typeface="Arial"/>
                <a:ea typeface="Arial"/>
                <a:cs typeface="Arial"/>
                <a:sym typeface="Arial"/>
              </a:defRPr>
            </a:lvl1pPr>
            <a:lvl2pPr lvl="1" rtl="0">
              <a:spcBef>
                <a:spcPts val="0"/>
              </a:spcBef>
              <a:spcAft>
                <a:spcPts val="0"/>
              </a:spcAft>
              <a:buSzPts val="2800"/>
              <a:buFont typeface="Arial"/>
              <a:buNone/>
              <a:defRPr>
                <a:latin typeface="Arial"/>
                <a:ea typeface="Arial"/>
                <a:cs typeface="Arial"/>
                <a:sym typeface="Arial"/>
              </a:defRPr>
            </a:lvl2pPr>
            <a:lvl3pPr lvl="2" rtl="0">
              <a:spcBef>
                <a:spcPts val="0"/>
              </a:spcBef>
              <a:spcAft>
                <a:spcPts val="0"/>
              </a:spcAft>
              <a:buSzPts val="2800"/>
              <a:buFont typeface="Arial"/>
              <a:buNone/>
              <a:defRPr>
                <a:latin typeface="Arial"/>
                <a:ea typeface="Arial"/>
                <a:cs typeface="Arial"/>
                <a:sym typeface="Arial"/>
              </a:defRPr>
            </a:lvl3pPr>
            <a:lvl4pPr lvl="3" rtl="0">
              <a:spcBef>
                <a:spcPts val="0"/>
              </a:spcBef>
              <a:spcAft>
                <a:spcPts val="0"/>
              </a:spcAft>
              <a:buSzPts val="2800"/>
              <a:buFont typeface="Arial"/>
              <a:buNone/>
              <a:defRPr>
                <a:latin typeface="Arial"/>
                <a:ea typeface="Arial"/>
                <a:cs typeface="Arial"/>
                <a:sym typeface="Arial"/>
              </a:defRPr>
            </a:lvl4pPr>
            <a:lvl5pPr lvl="4" rtl="0">
              <a:spcBef>
                <a:spcPts val="0"/>
              </a:spcBef>
              <a:spcAft>
                <a:spcPts val="0"/>
              </a:spcAft>
              <a:buSzPts val="2800"/>
              <a:buFont typeface="Arial"/>
              <a:buNone/>
              <a:defRPr>
                <a:latin typeface="Arial"/>
                <a:ea typeface="Arial"/>
                <a:cs typeface="Arial"/>
                <a:sym typeface="Arial"/>
              </a:defRPr>
            </a:lvl5pPr>
            <a:lvl6pPr lvl="5" rtl="0">
              <a:spcBef>
                <a:spcPts val="0"/>
              </a:spcBef>
              <a:spcAft>
                <a:spcPts val="0"/>
              </a:spcAft>
              <a:buSzPts val="2800"/>
              <a:buFont typeface="Arial"/>
              <a:buNone/>
              <a:defRPr>
                <a:latin typeface="Arial"/>
                <a:ea typeface="Arial"/>
                <a:cs typeface="Arial"/>
                <a:sym typeface="Arial"/>
              </a:defRPr>
            </a:lvl6pPr>
            <a:lvl7pPr lvl="6" rtl="0">
              <a:spcBef>
                <a:spcPts val="0"/>
              </a:spcBef>
              <a:spcAft>
                <a:spcPts val="0"/>
              </a:spcAft>
              <a:buSzPts val="2800"/>
              <a:buFont typeface="Arial"/>
              <a:buNone/>
              <a:defRPr>
                <a:latin typeface="Arial"/>
                <a:ea typeface="Arial"/>
                <a:cs typeface="Arial"/>
                <a:sym typeface="Arial"/>
              </a:defRPr>
            </a:lvl7pPr>
            <a:lvl8pPr lvl="7" rtl="0">
              <a:spcBef>
                <a:spcPts val="0"/>
              </a:spcBef>
              <a:spcAft>
                <a:spcPts val="0"/>
              </a:spcAft>
              <a:buSzPts val="2800"/>
              <a:buFont typeface="Arial"/>
              <a:buNone/>
              <a:defRPr>
                <a:latin typeface="Arial"/>
                <a:ea typeface="Arial"/>
                <a:cs typeface="Arial"/>
                <a:sym typeface="Arial"/>
              </a:defRPr>
            </a:lvl8pPr>
            <a:lvl9pPr lvl="8" rtl="0">
              <a:spcBef>
                <a:spcPts val="0"/>
              </a:spcBef>
              <a:spcAft>
                <a:spcPts val="0"/>
              </a:spcAft>
              <a:buSzPts val="2800"/>
              <a:buFont typeface="Arial"/>
              <a:buNone/>
              <a:defRPr>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61" name="Shape 961"/>
        <p:cNvGrpSpPr/>
        <p:nvPr/>
      </p:nvGrpSpPr>
      <p:grpSpPr>
        <a:xfrm>
          <a:off x="0" y="0"/>
          <a:ext cx="0" cy="0"/>
          <a:chOff x="0" y="0"/>
          <a:chExt cx="0" cy="0"/>
        </a:xfrm>
      </p:grpSpPr>
      <p:pic>
        <p:nvPicPr>
          <p:cNvPr id="962" name="Google Shape;962;p82"/>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63" name="Google Shape;963;p82"/>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800"/>
              <a:buFont typeface="Work Sans ExtraBold"/>
              <a:buNone/>
              <a:defRPr sz="4800">
                <a:latin typeface="Work Sans ExtraBold"/>
                <a:ea typeface="Work Sans ExtraBold"/>
                <a:cs typeface="Work Sans ExtraBold"/>
                <a:sym typeface="Work Sans Extra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964" name="Google Shape;964;p82"/>
          <p:cNvSpPr txBox="1"/>
          <p:nvPr>
            <p:ph idx="2" type="subTitle"/>
          </p:nvPr>
        </p:nvSpPr>
        <p:spPr>
          <a:xfrm>
            <a:off x="5117737" y="3673575"/>
            <a:ext cx="3376500" cy="43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965" name="Google Shape;965;p82"/>
          <p:cNvGrpSpPr/>
          <p:nvPr/>
        </p:nvGrpSpPr>
        <p:grpSpPr>
          <a:xfrm>
            <a:off x="568922" y="401363"/>
            <a:ext cx="1926668" cy="3393468"/>
            <a:chOff x="568922" y="401363"/>
            <a:chExt cx="1926668" cy="3393468"/>
          </a:xfrm>
        </p:grpSpPr>
        <p:sp>
          <p:nvSpPr>
            <p:cNvPr id="966" name="Google Shape;966;p82"/>
            <p:cNvSpPr/>
            <p:nvPr/>
          </p:nvSpPr>
          <p:spPr>
            <a:xfrm>
              <a:off x="599768" y="43839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82"/>
            <p:cNvSpPr/>
            <p:nvPr/>
          </p:nvSpPr>
          <p:spPr>
            <a:xfrm>
              <a:off x="568922" y="401363"/>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82"/>
          <p:cNvGrpSpPr/>
          <p:nvPr/>
        </p:nvGrpSpPr>
        <p:grpSpPr>
          <a:xfrm>
            <a:off x="2664147" y="360675"/>
            <a:ext cx="1926668" cy="3393468"/>
            <a:chOff x="2664147" y="360675"/>
            <a:chExt cx="1926668" cy="3393468"/>
          </a:xfrm>
        </p:grpSpPr>
        <p:sp>
          <p:nvSpPr>
            <p:cNvPr id="969" name="Google Shape;969;p82"/>
            <p:cNvSpPr/>
            <p:nvPr/>
          </p:nvSpPr>
          <p:spPr>
            <a:xfrm>
              <a:off x="2694993" y="430741"/>
              <a:ext cx="1885494" cy="3298824"/>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82"/>
            <p:cNvSpPr/>
            <p:nvPr/>
          </p:nvSpPr>
          <p:spPr>
            <a:xfrm>
              <a:off x="2664147" y="360675"/>
              <a:ext cx="1926668" cy="3393468"/>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 name="Google Shape;971;p82"/>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2"/>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82"/>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82"/>
          <p:cNvSpPr/>
          <p:nvPr/>
        </p:nvSpPr>
        <p:spPr>
          <a:xfrm rot="724618">
            <a:off x="8135423" y="3819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2"/>
          <p:cNvSpPr/>
          <p:nvPr/>
        </p:nvSpPr>
        <p:spPr>
          <a:xfrm rot="724618">
            <a:off x="8269773" y="3973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82"/>
          <p:cNvSpPr/>
          <p:nvPr/>
        </p:nvSpPr>
        <p:spPr>
          <a:xfrm rot="724618">
            <a:off x="8448898" y="41330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77" name="Shape 977"/>
        <p:cNvGrpSpPr/>
        <p:nvPr/>
      </p:nvGrpSpPr>
      <p:grpSpPr>
        <a:xfrm>
          <a:off x="0" y="0"/>
          <a:ext cx="0" cy="0"/>
          <a:chOff x="0" y="0"/>
          <a:chExt cx="0" cy="0"/>
        </a:xfrm>
      </p:grpSpPr>
      <p:pic>
        <p:nvPicPr>
          <p:cNvPr id="978" name="Google Shape;978;p8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79" name="Google Shape;979;p83"/>
          <p:cNvSpPr txBox="1"/>
          <p:nvPr>
            <p:ph type="title"/>
          </p:nvPr>
        </p:nvSpPr>
        <p:spPr>
          <a:xfrm>
            <a:off x="143925" y="2105655"/>
            <a:ext cx="3984000" cy="1146600"/>
          </a:xfrm>
          <a:prstGeom prst="rect">
            <a:avLst/>
          </a:prstGeom>
        </p:spPr>
        <p:txBody>
          <a:bodyPr anchorCtr="0" anchor="t" bIns="91425" lIns="91425" spcFirstLastPara="1" rIns="91425" wrap="square" tIns="91425">
            <a:noAutofit/>
          </a:bodyPr>
          <a:lstStyle>
            <a:lvl1pPr lvl="0" rtl="0" algn="r">
              <a:lnSpc>
                <a:spcPct val="80000"/>
              </a:lnSpc>
              <a:spcBef>
                <a:spcPts val="0"/>
              </a:spcBef>
              <a:spcAft>
                <a:spcPts val="0"/>
              </a:spcAft>
              <a:buSzPts val="3600"/>
              <a:buNone/>
              <a:defRPr sz="43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80" name="Google Shape;980;p83"/>
          <p:cNvSpPr txBox="1"/>
          <p:nvPr>
            <p:ph idx="1" type="subTitle"/>
          </p:nvPr>
        </p:nvSpPr>
        <p:spPr>
          <a:xfrm>
            <a:off x="1201175" y="3252225"/>
            <a:ext cx="2926800" cy="577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300"/>
              <a:buNone/>
              <a:defRPr b="0" sz="1600"/>
            </a:lvl1pPr>
            <a:lvl2pPr lvl="1" rtl="0" algn="ctr">
              <a:lnSpc>
                <a:spcPct val="100000"/>
              </a:lnSpc>
              <a:spcBef>
                <a:spcPts val="0"/>
              </a:spcBef>
              <a:spcAft>
                <a:spcPts val="0"/>
              </a:spcAft>
              <a:buClr>
                <a:srgbClr val="541C1D"/>
              </a:buClr>
              <a:buSzPts val="1400"/>
              <a:buNone/>
              <a:defRPr>
                <a:solidFill>
                  <a:srgbClr val="541C1D"/>
                </a:solidFill>
              </a:defRPr>
            </a:lvl2pPr>
            <a:lvl3pPr lvl="2" rtl="0" algn="ctr">
              <a:lnSpc>
                <a:spcPct val="100000"/>
              </a:lnSpc>
              <a:spcBef>
                <a:spcPts val="0"/>
              </a:spcBef>
              <a:spcAft>
                <a:spcPts val="0"/>
              </a:spcAft>
              <a:buClr>
                <a:srgbClr val="541C1D"/>
              </a:buClr>
              <a:buSzPts val="1400"/>
              <a:buNone/>
              <a:defRPr>
                <a:solidFill>
                  <a:srgbClr val="541C1D"/>
                </a:solidFill>
              </a:defRPr>
            </a:lvl3pPr>
            <a:lvl4pPr lvl="3" rtl="0" algn="ctr">
              <a:lnSpc>
                <a:spcPct val="100000"/>
              </a:lnSpc>
              <a:spcBef>
                <a:spcPts val="0"/>
              </a:spcBef>
              <a:spcAft>
                <a:spcPts val="0"/>
              </a:spcAft>
              <a:buClr>
                <a:srgbClr val="541C1D"/>
              </a:buClr>
              <a:buSzPts val="1400"/>
              <a:buNone/>
              <a:defRPr>
                <a:solidFill>
                  <a:srgbClr val="541C1D"/>
                </a:solidFill>
              </a:defRPr>
            </a:lvl4pPr>
            <a:lvl5pPr lvl="4" rtl="0" algn="ctr">
              <a:lnSpc>
                <a:spcPct val="100000"/>
              </a:lnSpc>
              <a:spcBef>
                <a:spcPts val="0"/>
              </a:spcBef>
              <a:spcAft>
                <a:spcPts val="0"/>
              </a:spcAft>
              <a:buClr>
                <a:srgbClr val="541C1D"/>
              </a:buClr>
              <a:buSzPts val="1400"/>
              <a:buNone/>
              <a:defRPr>
                <a:solidFill>
                  <a:srgbClr val="541C1D"/>
                </a:solidFill>
              </a:defRPr>
            </a:lvl5pPr>
            <a:lvl6pPr lvl="5" rtl="0" algn="ctr">
              <a:lnSpc>
                <a:spcPct val="100000"/>
              </a:lnSpc>
              <a:spcBef>
                <a:spcPts val="0"/>
              </a:spcBef>
              <a:spcAft>
                <a:spcPts val="0"/>
              </a:spcAft>
              <a:buClr>
                <a:srgbClr val="541C1D"/>
              </a:buClr>
              <a:buSzPts val="1400"/>
              <a:buNone/>
              <a:defRPr>
                <a:solidFill>
                  <a:srgbClr val="541C1D"/>
                </a:solidFill>
              </a:defRPr>
            </a:lvl6pPr>
            <a:lvl7pPr lvl="6" rtl="0" algn="ctr">
              <a:lnSpc>
                <a:spcPct val="100000"/>
              </a:lnSpc>
              <a:spcBef>
                <a:spcPts val="0"/>
              </a:spcBef>
              <a:spcAft>
                <a:spcPts val="0"/>
              </a:spcAft>
              <a:buClr>
                <a:srgbClr val="541C1D"/>
              </a:buClr>
              <a:buSzPts val="1400"/>
              <a:buNone/>
              <a:defRPr>
                <a:solidFill>
                  <a:srgbClr val="541C1D"/>
                </a:solidFill>
              </a:defRPr>
            </a:lvl7pPr>
            <a:lvl8pPr lvl="7" rtl="0" algn="ctr">
              <a:lnSpc>
                <a:spcPct val="100000"/>
              </a:lnSpc>
              <a:spcBef>
                <a:spcPts val="0"/>
              </a:spcBef>
              <a:spcAft>
                <a:spcPts val="0"/>
              </a:spcAft>
              <a:buClr>
                <a:srgbClr val="541C1D"/>
              </a:buClr>
              <a:buSzPts val="1400"/>
              <a:buNone/>
              <a:defRPr>
                <a:solidFill>
                  <a:srgbClr val="541C1D"/>
                </a:solidFill>
              </a:defRPr>
            </a:lvl8pPr>
            <a:lvl9pPr lvl="8" rtl="0" algn="ctr">
              <a:lnSpc>
                <a:spcPct val="100000"/>
              </a:lnSpc>
              <a:spcBef>
                <a:spcPts val="0"/>
              </a:spcBef>
              <a:spcAft>
                <a:spcPts val="0"/>
              </a:spcAft>
              <a:buClr>
                <a:srgbClr val="541C1D"/>
              </a:buClr>
              <a:buSzPts val="1400"/>
              <a:buNone/>
              <a:defRPr>
                <a:solidFill>
                  <a:srgbClr val="541C1D"/>
                </a:solidFill>
              </a:defRPr>
            </a:lvl9pPr>
          </a:lstStyle>
          <a:p/>
        </p:txBody>
      </p:sp>
      <p:sp>
        <p:nvSpPr>
          <p:cNvPr id="981" name="Google Shape;981;p83"/>
          <p:cNvSpPr txBox="1"/>
          <p:nvPr>
            <p:ph hasCustomPrompt="1" idx="2" type="title"/>
          </p:nvPr>
        </p:nvSpPr>
        <p:spPr>
          <a:xfrm>
            <a:off x="2903625" y="1110299"/>
            <a:ext cx="1224300" cy="841800"/>
          </a:xfrm>
          <a:prstGeom prst="rect">
            <a:avLst/>
          </a:prstGeom>
          <a:noFill/>
        </p:spPr>
        <p:txBody>
          <a:bodyPr anchorCtr="0" anchor="t" bIns="91425" lIns="91425" spcFirstLastPara="1" rIns="91425" wrap="square" tIns="91425">
            <a:noAutofit/>
          </a:bodyPr>
          <a:lstStyle>
            <a:lvl1pPr lvl="0" rtl="0" algn="r">
              <a:spcBef>
                <a:spcPts val="0"/>
              </a:spcBef>
              <a:spcAft>
                <a:spcPts val="0"/>
              </a:spcAft>
              <a:buSzPts val="5500"/>
              <a:buNone/>
              <a:defRPr sz="5500">
                <a:solidFill>
                  <a:schemeClr val="l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982" name="Google Shape;982;p83"/>
          <p:cNvGrpSpPr/>
          <p:nvPr/>
        </p:nvGrpSpPr>
        <p:grpSpPr>
          <a:xfrm>
            <a:off x="5461950" y="522238"/>
            <a:ext cx="2250830" cy="3661147"/>
            <a:chOff x="5401837" y="470183"/>
            <a:chExt cx="2068777" cy="3107670"/>
          </a:xfrm>
        </p:grpSpPr>
        <p:sp>
          <p:nvSpPr>
            <p:cNvPr id="983" name="Google Shape;983;p83"/>
            <p:cNvSpPr/>
            <p:nvPr/>
          </p:nvSpPr>
          <p:spPr>
            <a:xfrm>
              <a:off x="5434958" y="504094"/>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3"/>
            <p:cNvSpPr/>
            <p:nvPr/>
          </p:nvSpPr>
          <p:spPr>
            <a:xfrm>
              <a:off x="5401837" y="470183"/>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83"/>
          <p:cNvSpPr/>
          <p:nvPr/>
        </p:nvSpPr>
        <p:spPr>
          <a:xfrm rot="7777740">
            <a:off x="-1119207" y="-115267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3"/>
          <p:cNvSpPr/>
          <p:nvPr/>
        </p:nvSpPr>
        <p:spPr>
          <a:xfrm rot="7777740">
            <a:off x="-1625257" y="-1530426"/>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3"/>
          <p:cNvSpPr/>
          <p:nvPr/>
        </p:nvSpPr>
        <p:spPr>
          <a:xfrm rot="7777740">
            <a:off x="-2073657" y="-1831501"/>
            <a:ext cx="3041225" cy="2822503"/>
          </a:xfrm>
          <a:custGeom>
            <a:rect b="b" l="l" r="r" t="t"/>
            <a:pathLst>
              <a:path extrusionOk="0" h="5408" w="5827">
                <a:moveTo>
                  <a:pt x="1699" y="0"/>
                </a:moveTo>
                <a:cubicBezTo>
                  <a:pt x="1610" y="0"/>
                  <a:pt x="1521" y="14"/>
                  <a:pt x="1435" y="45"/>
                </a:cubicBezTo>
                <a:cubicBezTo>
                  <a:pt x="952" y="235"/>
                  <a:pt x="732" y="923"/>
                  <a:pt x="1025" y="1348"/>
                </a:cubicBezTo>
                <a:cubicBezTo>
                  <a:pt x="983" y="1341"/>
                  <a:pt x="941" y="1337"/>
                  <a:pt x="899" y="1337"/>
                </a:cubicBezTo>
                <a:cubicBezTo>
                  <a:pt x="502" y="1337"/>
                  <a:pt x="125" y="1639"/>
                  <a:pt x="59" y="2036"/>
                </a:cubicBezTo>
                <a:cubicBezTo>
                  <a:pt x="0" y="2475"/>
                  <a:pt x="337" y="2943"/>
                  <a:pt x="776" y="2987"/>
                </a:cubicBezTo>
                <a:lnTo>
                  <a:pt x="923" y="3002"/>
                </a:lnTo>
                <a:cubicBezTo>
                  <a:pt x="1042" y="2987"/>
                  <a:pt x="1162" y="2980"/>
                  <a:pt x="1282" y="2980"/>
                </a:cubicBezTo>
                <a:cubicBezTo>
                  <a:pt x="2336" y="2980"/>
                  <a:pt x="3373" y="3544"/>
                  <a:pt x="3938" y="4451"/>
                </a:cubicBezTo>
                <a:cubicBezTo>
                  <a:pt x="4070" y="4671"/>
                  <a:pt x="4173" y="4905"/>
                  <a:pt x="4363" y="5110"/>
                </a:cubicBezTo>
                <a:cubicBezTo>
                  <a:pt x="4507" y="5278"/>
                  <a:pt x="4711" y="5407"/>
                  <a:pt x="4917" y="5407"/>
                </a:cubicBezTo>
                <a:cubicBezTo>
                  <a:pt x="4962" y="5407"/>
                  <a:pt x="5007" y="5401"/>
                  <a:pt x="5051" y="5388"/>
                </a:cubicBezTo>
                <a:cubicBezTo>
                  <a:pt x="5313" y="5330"/>
                  <a:pt x="5488" y="4997"/>
                  <a:pt x="5332" y="4792"/>
                </a:cubicBezTo>
                <a:lnTo>
                  <a:pt x="5332" y="4792"/>
                </a:lnTo>
                <a:cubicBezTo>
                  <a:pt x="5370" y="4839"/>
                  <a:pt x="5430" y="4861"/>
                  <a:pt x="5494" y="4861"/>
                </a:cubicBezTo>
                <a:cubicBezTo>
                  <a:pt x="5583" y="4861"/>
                  <a:pt x="5680" y="4819"/>
                  <a:pt x="5739" y="4744"/>
                </a:cubicBezTo>
                <a:cubicBezTo>
                  <a:pt x="5827" y="4627"/>
                  <a:pt x="5798" y="4437"/>
                  <a:pt x="5754" y="4290"/>
                </a:cubicBezTo>
                <a:cubicBezTo>
                  <a:pt x="5695" y="4144"/>
                  <a:pt x="5593" y="4012"/>
                  <a:pt x="5505" y="3895"/>
                </a:cubicBezTo>
                <a:cubicBezTo>
                  <a:pt x="5241" y="3412"/>
                  <a:pt x="5212" y="2797"/>
                  <a:pt x="5475" y="2314"/>
                </a:cubicBezTo>
                <a:cubicBezTo>
                  <a:pt x="5593" y="2124"/>
                  <a:pt x="5710" y="1948"/>
                  <a:pt x="5695" y="1743"/>
                </a:cubicBezTo>
                <a:cubicBezTo>
                  <a:pt x="5680" y="1509"/>
                  <a:pt x="5475" y="1348"/>
                  <a:pt x="5256" y="1289"/>
                </a:cubicBezTo>
                <a:cubicBezTo>
                  <a:pt x="5177" y="1268"/>
                  <a:pt x="5096" y="1260"/>
                  <a:pt x="5015" y="1260"/>
                </a:cubicBezTo>
                <a:cubicBezTo>
                  <a:pt x="4870" y="1260"/>
                  <a:pt x="4723" y="1285"/>
                  <a:pt x="4582" y="1304"/>
                </a:cubicBezTo>
                <a:cubicBezTo>
                  <a:pt x="4802" y="1055"/>
                  <a:pt x="4729" y="601"/>
                  <a:pt x="4465" y="352"/>
                </a:cubicBezTo>
                <a:cubicBezTo>
                  <a:pt x="4280" y="196"/>
                  <a:pt x="4049" y="118"/>
                  <a:pt x="3811" y="118"/>
                </a:cubicBezTo>
                <a:cubicBezTo>
                  <a:pt x="3693" y="118"/>
                  <a:pt x="3572" y="137"/>
                  <a:pt x="3455" y="176"/>
                </a:cubicBezTo>
                <a:cubicBezTo>
                  <a:pt x="3119" y="279"/>
                  <a:pt x="2840" y="499"/>
                  <a:pt x="2577" y="762"/>
                </a:cubicBezTo>
                <a:cubicBezTo>
                  <a:pt x="2541" y="326"/>
                  <a:pt x="2123" y="0"/>
                  <a:pt x="1699" y="0"/>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3"/>
          <p:cNvSpPr/>
          <p:nvPr/>
        </p:nvSpPr>
        <p:spPr>
          <a:xfrm rot="-1577322">
            <a:off x="-385643" y="3687160"/>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3"/>
          <p:cNvSpPr/>
          <p:nvPr/>
        </p:nvSpPr>
        <p:spPr>
          <a:xfrm rot="-1577322">
            <a:off x="-499563" y="3830691"/>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3"/>
          <p:cNvSpPr/>
          <p:nvPr/>
        </p:nvSpPr>
        <p:spPr>
          <a:xfrm rot="-1577322">
            <a:off x="-626147" y="3990177"/>
            <a:ext cx="1989299" cy="2038278"/>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91" name="Shape 991"/>
        <p:cNvGrpSpPr/>
        <p:nvPr/>
      </p:nvGrpSpPr>
      <p:grpSpPr>
        <a:xfrm>
          <a:off x="0" y="0"/>
          <a:ext cx="0" cy="0"/>
          <a:chOff x="0" y="0"/>
          <a:chExt cx="0" cy="0"/>
        </a:xfrm>
      </p:grpSpPr>
      <p:pic>
        <p:nvPicPr>
          <p:cNvPr id="992" name="Google Shape;992;p8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993" name="Google Shape;993;p84"/>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94" name="Google Shape;994;p84"/>
          <p:cNvSpPr txBox="1"/>
          <p:nvPr>
            <p:ph idx="1" type="body"/>
          </p:nvPr>
        </p:nvSpPr>
        <p:spPr>
          <a:xfrm>
            <a:off x="754350" y="1093200"/>
            <a:ext cx="7276500" cy="35688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AutoNum type="arabicPeriod"/>
              <a:defRPr sz="1200"/>
            </a:lvl1pPr>
            <a:lvl2pPr indent="-317500" lvl="1" marL="914400" rtl="0">
              <a:lnSpc>
                <a:spcPct val="100000"/>
              </a:lnSpc>
              <a:spcBef>
                <a:spcPts val="0"/>
              </a:spcBef>
              <a:spcAft>
                <a:spcPts val="0"/>
              </a:spcAft>
              <a:buSzPts val="1400"/>
              <a:buChar char="○"/>
              <a:defRPr sz="1200"/>
            </a:lvl2pPr>
            <a:lvl3pPr indent="-317500" lvl="2" marL="1371600" rtl="0">
              <a:spcBef>
                <a:spcPts val="0"/>
              </a:spcBef>
              <a:spcAft>
                <a:spcPts val="0"/>
              </a:spcAft>
              <a:buSzPts val="1400"/>
              <a:buAutoNum type="romanLcPeriod"/>
              <a:defRPr/>
            </a:lvl3pPr>
            <a:lvl4pPr indent="-317500" lvl="3" marL="1828800" rtl="0">
              <a:spcBef>
                <a:spcPts val="0"/>
              </a:spcBef>
              <a:spcAft>
                <a:spcPts val="0"/>
              </a:spcAft>
              <a:buSzPts val="1400"/>
              <a:buAutoNum type="arabicPeriod"/>
              <a:defRPr/>
            </a:lvl4pPr>
            <a:lvl5pPr indent="-317500" lvl="4" marL="2286000" rtl="0">
              <a:spcBef>
                <a:spcPts val="0"/>
              </a:spcBef>
              <a:spcAft>
                <a:spcPts val="0"/>
              </a:spcAft>
              <a:buSzPts val="1400"/>
              <a:buAutoNum type="alphaLcPeriod"/>
              <a:defRPr/>
            </a:lvl5pPr>
            <a:lvl6pPr indent="-317500" lvl="5" marL="2743200" rtl="0">
              <a:spcBef>
                <a:spcPts val="0"/>
              </a:spcBef>
              <a:spcAft>
                <a:spcPts val="0"/>
              </a:spcAft>
              <a:buSzPts val="1400"/>
              <a:buAutoNum type="romanLcPeriod"/>
              <a:defRPr/>
            </a:lvl6pPr>
            <a:lvl7pPr indent="-317500" lvl="6" marL="3200400" rtl="0">
              <a:spcBef>
                <a:spcPts val="0"/>
              </a:spcBef>
              <a:spcAft>
                <a:spcPts val="0"/>
              </a:spcAft>
              <a:buSzPts val="1400"/>
              <a:buAutoNum type="arabicPeriod"/>
              <a:defRPr/>
            </a:lvl7pPr>
            <a:lvl8pPr indent="-317500" lvl="7" marL="3657600" rtl="0">
              <a:spcBef>
                <a:spcPts val="0"/>
              </a:spcBef>
              <a:spcAft>
                <a:spcPts val="0"/>
              </a:spcAft>
              <a:buSzPts val="1400"/>
              <a:buAutoNum type="alphaLcPeriod"/>
              <a:defRPr/>
            </a:lvl8pPr>
            <a:lvl9pPr indent="-317500" lvl="8" marL="4114800" rtl="0">
              <a:spcBef>
                <a:spcPts val="0"/>
              </a:spcBef>
              <a:spcAft>
                <a:spcPts val="0"/>
              </a:spcAft>
              <a:buSzPts val="1400"/>
              <a:buAutoNum type="romanLcPeriod"/>
              <a:defRPr/>
            </a:lvl9pPr>
          </a:lstStyle>
          <a:p/>
        </p:txBody>
      </p:sp>
      <p:sp>
        <p:nvSpPr>
          <p:cNvPr id="995" name="Google Shape;995;p84"/>
          <p:cNvSpPr/>
          <p:nvPr/>
        </p:nvSpPr>
        <p:spPr>
          <a:xfrm rot="1516325">
            <a:off x="-100053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4"/>
          <p:cNvSpPr/>
          <p:nvPr/>
        </p:nvSpPr>
        <p:spPr>
          <a:xfrm rot="1516325">
            <a:off x="-1173484"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4"/>
          <p:cNvSpPr/>
          <p:nvPr/>
        </p:nvSpPr>
        <p:spPr>
          <a:xfrm rot="1516325">
            <a:off x="-1365659" y="2493592"/>
            <a:ext cx="1877526" cy="1923744"/>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4"/>
          <p:cNvSpPr/>
          <p:nvPr/>
        </p:nvSpPr>
        <p:spPr>
          <a:xfrm flipH="1">
            <a:off x="8416476" y="13388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4"/>
          <p:cNvSpPr/>
          <p:nvPr/>
        </p:nvSpPr>
        <p:spPr>
          <a:xfrm flipH="1">
            <a:off x="8512576" y="1595076"/>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4"/>
          <p:cNvSpPr/>
          <p:nvPr/>
        </p:nvSpPr>
        <p:spPr>
          <a:xfrm flipH="1">
            <a:off x="8597501" y="1739451"/>
            <a:ext cx="1347099" cy="3342384"/>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4"/>
          <p:cNvSpPr/>
          <p:nvPr/>
        </p:nvSpPr>
        <p:spPr>
          <a:xfrm rot="7937055">
            <a:off x="7692307" y="-1270325"/>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4"/>
          <p:cNvSpPr/>
          <p:nvPr/>
        </p:nvSpPr>
        <p:spPr>
          <a:xfrm rot="7937055">
            <a:off x="7803176" y="-1469882"/>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4"/>
          <p:cNvSpPr/>
          <p:nvPr/>
        </p:nvSpPr>
        <p:spPr>
          <a:xfrm rot="7937055">
            <a:off x="7946909" y="-1669438"/>
            <a:ext cx="1475178" cy="2999619"/>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04" name="Shape 1004"/>
        <p:cNvGrpSpPr/>
        <p:nvPr/>
      </p:nvGrpSpPr>
      <p:grpSpPr>
        <a:xfrm>
          <a:off x="0" y="0"/>
          <a:ext cx="0" cy="0"/>
          <a:chOff x="0" y="0"/>
          <a:chExt cx="0" cy="0"/>
        </a:xfrm>
      </p:grpSpPr>
      <p:pic>
        <p:nvPicPr>
          <p:cNvPr id="1005" name="Google Shape;1005;p8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06" name="Google Shape;1006;p85"/>
          <p:cNvSpPr txBox="1"/>
          <p:nvPr>
            <p:ph type="title"/>
          </p:nvPr>
        </p:nvSpPr>
        <p:spPr>
          <a:xfrm>
            <a:off x="9340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007" name="Google Shape;1007;p85"/>
          <p:cNvSpPr txBox="1"/>
          <p:nvPr>
            <p:ph idx="1" type="subTitle"/>
          </p:nvPr>
        </p:nvSpPr>
        <p:spPr>
          <a:xfrm>
            <a:off x="1378975"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8" name="Google Shape;1008;p85"/>
          <p:cNvSpPr txBox="1"/>
          <p:nvPr>
            <p:ph idx="2" type="title"/>
          </p:nvPr>
        </p:nvSpPr>
        <p:spPr>
          <a:xfrm>
            <a:off x="4654275" y="2293725"/>
            <a:ext cx="34698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009" name="Google Shape;1009;p85"/>
          <p:cNvSpPr txBox="1"/>
          <p:nvPr>
            <p:ph idx="3" type="subTitle"/>
          </p:nvPr>
        </p:nvSpPr>
        <p:spPr>
          <a:xfrm>
            <a:off x="5099172" y="2677800"/>
            <a:ext cx="2580000" cy="86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0" name="Google Shape;1010;p85"/>
          <p:cNvSpPr/>
          <p:nvPr/>
        </p:nvSpPr>
        <p:spPr>
          <a:xfrm rot="-1577317">
            <a:off x="-518125" y="34115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5"/>
          <p:cNvSpPr/>
          <p:nvPr/>
        </p:nvSpPr>
        <p:spPr>
          <a:xfrm rot="-1577317">
            <a:off x="-649461" y="35769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5"/>
          <p:cNvSpPr/>
          <p:nvPr/>
        </p:nvSpPr>
        <p:spPr>
          <a:xfrm rot="-1577317">
            <a:off x="-795397" y="37608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5"/>
          <p:cNvSpPr/>
          <p:nvPr/>
        </p:nvSpPr>
        <p:spPr>
          <a:xfrm rot="9222683">
            <a:off x="7551953" y="-7913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5"/>
          <p:cNvSpPr/>
          <p:nvPr/>
        </p:nvSpPr>
        <p:spPr>
          <a:xfrm rot="9222683">
            <a:off x="7683290" y="-9568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5"/>
          <p:cNvSpPr/>
          <p:nvPr/>
        </p:nvSpPr>
        <p:spPr>
          <a:xfrm rot="9222683">
            <a:off x="7829225" y="-11406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5"/>
          <p:cNvSpPr/>
          <p:nvPr/>
        </p:nvSpPr>
        <p:spPr>
          <a:xfrm rot="-1978372">
            <a:off x="-335160" y="-2860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5"/>
          <p:cNvSpPr/>
          <p:nvPr/>
        </p:nvSpPr>
        <p:spPr>
          <a:xfrm rot="-1978372">
            <a:off x="-449610" y="-4535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5"/>
          <p:cNvSpPr/>
          <p:nvPr/>
        </p:nvSpPr>
        <p:spPr>
          <a:xfrm rot="-1978372">
            <a:off x="-589460" y="-59339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5"/>
          <p:cNvSpPr/>
          <p:nvPr/>
        </p:nvSpPr>
        <p:spPr>
          <a:xfrm rot="8821628">
            <a:off x="8087590" y="42905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5"/>
          <p:cNvSpPr/>
          <p:nvPr/>
        </p:nvSpPr>
        <p:spPr>
          <a:xfrm rot="8821628">
            <a:off x="8202040" y="44579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5"/>
          <p:cNvSpPr/>
          <p:nvPr/>
        </p:nvSpPr>
        <p:spPr>
          <a:xfrm rot="8821628">
            <a:off x="8341890" y="45978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22" name="Shape 1022"/>
        <p:cNvGrpSpPr/>
        <p:nvPr/>
      </p:nvGrpSpPr>
      <p:grpSpPr>
        <a:xfrm>
          <a:off x="0" y="0"/>
          <a:ext cx="0" cy="0"/>
          <a:chOff x="0" y="0"/>
          <a:chExt cx="0" cy="0"/>
        </a:xfrm>
      </p:grpSpPr>
      <p:pic>
        <p:nvPicPr>
          <p:cNvPr id="1023" name="Google Shape;1023;p8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24" name="Google Shape;1024;p8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5" name="Google Shape;1025;p86"/>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6"/>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6"/>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86"/>
          <p:cNvGrpSpPr/>
          <p:nvPr/>
        </p:nvGrpSpPr>
        <p:grpSpPr>
          <a:xfrm>
            <a:off x="-1349411" y="3483000"/>
            <a:ext cx="3266586" cy="3306486"/>
            <a:chOff x="-1349411" y="3483000"/>
            <a:chExt cx="3266586" cy="3306486"/>
          </a:xfrm>
        </p:grpSpPr>
        <p:sp>
          <p:nvSpPr>
            <p:cNvPr id="1029" name="Google Shape;1029;p86"/>
            <p:cNvSpPr/>
            <p:nvPr/>
          </p:nvSpPr>
          <p:spPr>
            <a:xfrm rot="7937019">
              <a:off x="-531179" y="3910900"/>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6"/>
            <p:cNvSpPr/>
            <p:nvPr/>
          </p:nvSpPr>
          <p:spPr>
            <a:xfrm rot="7937019">
              <a:off x="-426697" y="3722842"/>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6"/>
            <p:cNvSpPr/>
            <p:nvPr/>
          </p:nvSpPr>
          <p:spPr>
            <a:xfrm rot="7937019">
              <a:off x="-291247" y="3534784"/>
              <a:ext cx="1390189" cy="282680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2" name="Shape 1032"/>
        <p:cNvGrpSpPr/>
        <p:nvPr/>
      </p:nvGrpSpPr>
      <p:grpSpPr>
        <a:xfrm>
          <a:off x="0" y="0"/>
          <a:ext cx="0" cy="0"/>
          <a:chOff x="0" y="0"/>
          <a:chExt cx="0" cy="0"/>
        </a:xfrm>
      </p:grpSpPr>
      <p:pic>
        <p:nvPicPr>
          <p:cNvPr id="1033" name="Google Shape;1033;p87"/>
          <p:cNvPicPr preferRelativeResize="0"/>
          <p:nvPr/>
        </p:nvPicPr>
        <p:blipFill>
          <a:blip r:embed="rId2">
            <a:alphaModFix amt="42000"/>
          </a:blip>
          <a:stretch>
            <a:fillRect/>
          </a:stretch>
        </p:blipFill>
        <p:spPr>
          <a:xfrm>
            <a:off x="0" y="0"/>
            <a:ext cx="9144000" cy="5143492"/>
          </a:xfrm>
          <a:prstGeom prst="rect">
            <a:avLst/>
          </a:prstGeom>
          <a:noFill/>
          <a:ln>
            <a:noFill/>
          </a:ln>
        </p:spPr>
      </p:pic>
      <p:pic>
        <p:nvPicPr>
          <p:cNvPr id="1034" name="Google Shape;1034;p8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35" name="Google Shape;1035;p87"/>
          <p:cNvSpPr txBox="1"/>
          <p:nvPr>
            <p:ph idx="1" type="body"/>
          </p:nvPr>
        </p:nvSpPr>
        <p:spPr>
          <a:xfrm>
            <a:off x="734100" y="1310925"/>
            <a:ext cx="4051800" cy="295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036" name="Google Shape;1036;p87"/>
          <p:cNvSpPr txBox="1"/>
          <p:nvPr>
            <p:ph type="title"/>
          </p:nvPr>
        </p:nvSpPr>
        <p:spPr>
          <a:xfrm>
            <a:off x="720000" y="445025"/>
            <a:ext cx="446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7" name="Google Shape;1037;p87"/>
          <p:cNvSpPr/>
          <p:nvPr/>
        </p:nvSpPr>
        <p:spPr>
          <a:xfrm>
            <a:off x="-211050" y="-900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038" name="Google Shape;1038;p87"/>
          <p:cNvSpPr/>
          <p:nvPr/>
        </p:nvSpPr>
        <p:spPr>
          <a:xfrm>
            <a:off x="-376150" y="-26782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039" name="Google Shape;1039;p87"/>
          <p:cNvSpPr/>
          <p:nvPr/>
        </p:nvSpPr>
        <p:spPr>
          <a:xfrm>
            <a:off x="-560300" y="-451975"/>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grpSp>
        <p:nvGrpSpPr>
          <p:cNvPr id="1040" name="Google Shape;1040;p87"/>
          <p:cNvGrpSpPr/>
          <p:nvPr/>
        </p:nvGrpSpPr>
        <p:grpSpPr>
          <a:xfrm>
            <a:off x="583425" y="-63500"/>
            <a:ext cx="8576750" cy="5229700"/>
            <a:chOff x="583425" y="-63500"/>
            <a:chExt cx="8576750" cy="5229700"/>
          </a:xfrm>
        </p:grpSpPr>
        <p:sp>
          <p:nvSpPr>
            <p:cNvPr id="1041" name="Google Shape;1041;p87"/>
            <p:cNvSpPr/>
            <p:nvPr/>
          </p:nvSpPr>
          <p:spPr>
            <a:xfrm>
              <a:off x="583425" y="414700"/>
              <a:ext cx="8576750" cy="4751500"/>
            </a:xfrm>
            <a:custGeom>
              <a:rect b="b" l="l" r="r" t="t"/>
              <a:pathLst>
                <a:path extrusionOk="0" h="190060" w="343070">
                  <a:moveTo>
                    <a:pt x="264110" y="0"/>
                  </a:moveTo>
                  <a:lnTo>
                    <a:pt x="146720" y="91571"/>
                  </a:lnTo>
                  <a:lnTo>
                    <a:pt x="0" y="190060"/>
                  </a:lnTo>
                  <a:lnTo>
                    <a:pt x="343070" y="190060"/>
                  </a:lnTo>
                  <a:lnTo>
                    <a:pt x="343044" y="63397"/>
                  </a:lnTo>
                  <a:lnTo>
                    <a:pt x="279845" y="382"/>
                  </a:lnTo>
                  <a:close/>
                </a:path>
              </a:pathLst>
            </a:custGeom>
            <a:gradFill>
              <a:gsLst>
                <a:gs pos="0">
                  <a:schemeClr val="dk2"/>
                </a:gs>
                <a:gs pos="100000">
                  <a:schemeClr val="lt1"/>
                </a:gs>
              </a:gsLst>
              <a:lin ang="5400012" scaled="0"/>
            </a:gradFill>
            <a:ln>
              <a:noFill/>
            </a:ln>
          </p:spPr>
        </p:sp>
        <p:grpSp>
          <p:nvGrpSpPr>
            <p:cNvPr id="1042" name="Google Shape;1042;p87"/>
            <p:cNvGrpSpPr/>
            <p:nvPr/>
          </p:nvGrpSpPr>
          <p:grpSpPr>
            <a:xfrm>
              <a:off x="7181277" y="-63500"/>
              <a:ext cx="412615" cy="501202"/>
              <a:chOff x="7181277" y="-63500"/>
              <a:chExt cx="412615" cy="501202"/>
            </a:xfrm>
          </p:grpSpPr>
          <p:sp>
            <p:nvSpPr>
              <p:cNvPr id="1043" name="Google Shape;1043;p87"/>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7"/>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45" name="Shape 1045"/>
        <p:cNvGrpSpPr/>
        <p:nvPr/>
      </p:nvGrpSpPr>
      <p:grpSpPr>
        <a:xfrm>
          <a:off x="0" y="0"/>
          <a:ext cx="0" cy="0"/>
          <a:chOff x="0" y="0"/>
          <a:chExt cx="0" cy="0"/>
        </a:xfrm>
      </p:grpSpPr>
      <p:pic>
        <p:nvPicPr>
          <p:cNvPr id="1046" name="Google Shape;1046;p8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47" name="Google Shape;1047;p88"/>
          <p:cNvSpPr/>
          <p:nvPr/>
        </p:nvSpPr>
        <p:spPr>
          <a:xfrm>
            <a:off x="-14650" y="336325"/>
            <a:ext cx="9180575" cy="4828300"/>
          </a:xfrm>
          <a:custGeom>
            <a:rect b="b" l="l" r="r" t="t"/>
            <a:pathLst>
              <a:path extrusionOk="0" h="193132" w="367223">
                <a:moveTo>
                  <a:pt x="176325" y="1791"/>
                </a:moveTo>
                <a:lnTo>
                  <a:pt x="13" y="134089"/>
                </a:lnTo>
                <a:lnTo>
                  <a:pt x="0" y="192834"/>
                </a:lnTo>
                <a:lnTo>
                  <a:pt x="366951" y="193132"/>
                </a:lnTo>
                <a:lnTo>
                  <a:pt x="367223" y="148419"/>
                </a:lnTo>
                <a:lnTo>
                  <a:pt x="185793" y="0"/>
                </a:lnTo>
                <a:close/>
              </a:path>
            </a:pathLst>
          </a:custGeom>
          <a:gradFill>
            <a:gsLst>
              <a:gs pos="0">
                <a:schemeClr val="dk2"/>
              </a:gs>
              <a:gs pos="100000">
                <a:schemeClr val="lt1"/>
              </a:gs>
            </a:gsLst>
            <a:lin ang="5400012" scaled="0"/>
          </a:gradFill>
          <a:ln>
            <a:noFill/>
          </a:ln>
        </p:spPr>
      </p:sp>
      <p:sp>
        <p:nvSpPr>
          <p:cNvPr id="1048" name="Google Shape;1048;p88"/>
          <p:cNvSpPr/>
          <p:nvPr/>
        </p:nvSpPr>
        <p:spPr>
          <a:xfrm flipH="1">
            <a:off x="43344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8"/>
          <p:cNvSpPr/>
          <p:nvPr/>
        </p:nvSpPr>
        <p:spPr>
          <a:xfrm flipH="1">
            <a:off x="45666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8"/>
          <p:cNvSpPr txBox="1"/>
          <p:nvPr>
            <p:ph type="title"/>
          </p:nvPr>
        </p:nvSpPr>
        <p:spPr>
          <a:xfrm>
            <a:off x="1388100" y="1524250"/>
            <a:ext cx="6367800" cy="19953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4800"/>
              <a:buNone/>
              <a:defRPr sz="72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051" name="Google Shape;1051;p88"/>
          <p:cNvSpPr txBox="1"/>
          <p:nvPr/>
        </p:nvSpPr>
        <p:spPr>
          <a:xfrm flipH="1">
            <a:off x="1330050" y="1481838"/>
            <a:ext cx="6367800" cy="2954400"/>
          </a:xfrm>
          <a:prstGeom prst="rect">
            <a:avLst/>
          </a:prstGeom>
          <a:noFill/>
          <a:ln>
            <a:noFill/>
          </a:ln>
        </p:spPr>
        <p:txBody>
          <a:bodyPr anchorCtr="0" anchor="t" bIns="91425" lIns="91425" spcFirstLastPara="1" rIns="91425" wrap="square" tIns="91425">
            <a:normAutofit/>
          </a:bodyPr>
          <a:lstStyle/>
          <a:p>
            <a:pPr indent="0" lvl="0" marL="0" rtl="0" algn="ctr">
              <a:spcBef>
                <a:spcPts val="0"/>
              </a:spcBef>
              <a:spcAft>
                <a:spcPts val="0"/>
              </a:spcAft>
              <a:buNone/>
            </a:pPr>
            <a:r>
              <a:t/>
            </a:r>
            <a:endParaRPr sz="7300">
              <a:solidFill>
                <a:srgbClr val="112D75"/>
              </a:solidFill>
              <a:latin typeface="Viga"/>
              <a:ea typeface="Viga"/>
              <a:cs typeface="Viga"/>
              <a:sym typeface="Viga"/>
            </a:endParaRPr>
          </a:p>
        </p:txBody>
      </p:sp>
      <p:grpSp>
        <p:nvGrpSpPr>
          <p:cNvPr id="1052" name="Google Shape;1052;p88"/>
          <p:cNvGrpSpPr/>
          <p:nvPr/>
        </p:nvGrpSpPr>
        <p:grpSpPr>
          <a:xfrm>
            <a:off x="157975" y="195325"/>
            <a:ext cx="2250830" cy="3661147"/>
            <a:chOff x="526860" y="192691"/>
            <a:chExt cx="2068777" cy="3107670"/>
          </a:xfrm>
        </p:grpSpPr>
        <p:sp>
          <p:nvSpPr>
            <p:cNvPr id="1053" name="Google Shape;1053;p8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88"/>
          <p:cNvGrpSpPr/>
          <p:nvPr/>
        </p:nvGrpSpPr>
        <p:grpSpPr>
          <a:xfrm>
            <a:off x="6619100" y="278500"/>
            <a:ext cx="2250830" cy="3661147"/>
            <a:chOff x="526860" y="192691"/>
            <a:chExt cx="2068777" cy="3107670"/>
          </a:xfrm>
        </p:grpSpPr>
        <p:sp>
          <p:nvSpPr>
            <p:cNvPr id="1056" name="Google Shape;1056;p88"/>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8"/>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8" name="Shape 1058"/>
        <p:cNvGrpSpPr/>
        <p:nvPr/>
      </p:nvGrpSpPr>
      <p:grpSpPr>
        <a:xfrm>
          <a:off x="0" y="0"/>
          <a:ext cx="0" cy="0"/>
          <a:chOff x="0" y="0"/>
          <a:chExt cx="0" cy="0"/>
        </a:xfrm>
      </p:grpSpPr>
      <p:pic>
        <p:nvPicPr>
          <p:cNvPr id="1059" name="Google Shape;1059;p8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60" name="Google Shape;1060;p89"/>
          <p:cNvSpPr/>
          <p:nvPr/>
        </p:nvSpPr>
        <p:spPr>
          <a:xfrm>
            <a:off x="1410921" y="686958"/>
            <a:ext cx="6310240" cy="3982651"/>
          </a:xfrm>
          <a:custGeom>
            <a:rect b="b" l="l" r="r" t="t"/>
            <a:pathLst>
              <a:path extrusionOk="0" h="17382" w="27540">
                <a:moveTo>
                  <a:pt x="0" y="0"/>
                </a:moveTo>
                <a:lnTo>
                  <a:pt x="0" y="17382"/>
                </a:lnTo>
                <a:lnTo>
                  <a:pt x="27539" y="17382"/>
                </a:lnTo>
                <a:lnTo>
                  <a:pt x="27539" y="0"/>
                </a:lnTo>
                <a:close/>
              </a:path>
            </a:pathLst>
          </a:custGeom>
          <a:solidFill>
            <a:srgbClr val="FFA35A">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9"/>
          <p:cNvSpPr/>
          <p:nvPr/>
        </p:nvSpPr>
        <p:spPr>
          <a:xfrm>
            <a:off x="1344701" y="633800"/>
            <a:ext cx="6488962" cy="222022"/>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9"/>
          <p:cNvSpPr/>
          <p:nvPr/>
        </p:nvSpPr>
        <p:spPr>
          <a:xfrm>
            <a:off x="4324370" y="4654752"/>
            <a:ext cx="182158" cy="169323"/>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9"/>
          <p:cNvSpPr txBox="1"/>
          <p:nvPr>
            <p:ph type="title"/>
          </p:nvPr>
        </p:nvSpPr>
        <p:spPr>
          <a:xfrm>
            <a:off x="2124450" y="1089825"/>
            <a:ext cx="4895100" cy="157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200"/>
              <a:buNone/>
              <a:defRPr sz="48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64" name="Google Shape;1064;p89"/>
          <p:cNvSpPr txBox="1"/>
          <p:nvPr>
            <p:ph idx="1" type="subTitle"/>
          </p:nvPr>
        </p:nvSpPr>
        <p:spPr>
          <a:xfrm>
            <a:off x="2368500" y="2835675"/>
            <a:ext cx="4407000" cy="121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65" name="Google Shape;1065;p89"/>
          <p:cNvSpPr/>
          <p:nvPr/>
        </p:nvSpPr>
        <p:spPr>
          <a:xfrm>
            <a:off x="-174158"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066" name="Google Shape;1066;p89"/>
          <p:cNvSpPr/>
          <p:nvPr/>
        </p:nvSpPr>
        <p:spPr>
          <a:xfrm>
            <a:off x="-356698"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067" name="Google Shape;1067;p89"/>
          <p:cNvSpPr/>
          <p:nvPr/>
        </p:nvSpPr>
        <p:spPr>
          <a:xfrm>
            <a:off x="-560300"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068" name="Google Shape;1068;p89"/>
          <p:cNvSpPr/>
          <p:nvPr/>
        </p:nvSpPr>
        <p:spPr>
          <a:xfrm flipH="1">
            <a:off x="6332275" y="-51793"/>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069" name="Google Shape;1069;p89"/>
          <p:cNvSpPr/>
          <p:nvPr/>
        </p:nvSpPr>
        <p:spPr>
          <a:xfrm flipH="1">
            <a:off x="6514815" y="-248374"/>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070" name="Google Shape;1070;p89"/>
          <p:cNvSpPr/>
          <p:nvPr/>
        </p:nvSpPr>
        <p:spPr>
          <a:xfrm flipH="1">
            <a:off x="6718417" y="-451975"/>
            <a:ext cx="3087471" cy="2401032"/>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71" name="Shape 1071"/>
        <p:cNvGrpSpPr/>
        <p:nvPr/>
      </p:nvGrpSpPr>
      <p:grpSpPr>
        <a:xfrm>
          <a:off x="0" y="0"/>
          <a:ext cx="0" cy="0"/>
          <a:chOff x="0" y="0"/>
          <a:chExt cx="0" cy="0"/>
        </a:xfrm>
      </p:grpSpPr>
      <p:sp>
        <p:nvSpPr>
          <p:cNvPr id="1072" name="Google Shape;1072;p90"/>
          <p:cNvSpPr txBox="1"/>
          <p:nvPr>
            <p:ph type="ctrTitle"/>
          </p:nvPr>
        </p:nvSpPr>
        <p:spPr>
          <a:xfrm>
            <a:off x="639600" y="538000"/>
            <a:ext cx="2404800" cy="1869000"/>
          </a:xfrm>
          <a:prstGeom prst="rect">
            <a:avLst/>
          </a:prstGeom>
        </p:spPr>
        <p:txBody>
          <a:bodyPr anchorCtr="0" anchor="t" bIns="91425" lIns="91425" spcFirstLastPara="1" rIns="91425" wrap="square" tIns="91425">
            <a:noAutofit/>
          </a:bodyPr>
          <a:lstStyle>
            <a:lvl1pPr lvl="0" rtl="0">
              <a:lnSpc>
                <a:spcPct val="80000"/>
              </a:lnSpc>
              <a:spcBef>
                <a:spcPts val="0"/>
              </a:spcBef>
              <a:spcAft>
                <a:spcPts val="0"/>
              </a:spcAft>
              <a:buSzPts val="2400"/>
              <a:buNone/>
              <a:defRPr sz="3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73" name="Shape 1073"/>
        <p:cNvGrpSpPr/>
        <p:nvPr/>
      </p:nvGrpSpPr>
      <p:grpSpPr>
        <a:xfrm>
          <a:off x="0" y="0"/>
          <a:ext cx="0" cy="0"/>
          <a:chOff x="0" y="0"/>
          <a:chExt cx="0" cy="0"/>
        </a:xfrm>
      </p:grpSpPr>
      <p:pic>
        <p:nvPicPr>
          <p:cNvPr id="1074" name="Google Shape;1074;p91"/>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75" name="Google Shape;1075;p91"/>
          <p:cNvSpPr/>
          <p:nvPr/>
        </p:nvSpPr>
        <p:spPr>
          <a:xfrm>
            <a:off x="320625" y="234950"/>
            <a:ext cx="8847050" cy="4931250"/>
          </a:xfrm>
          <a:custGeom>
            <a:rect b="b" l="l" r="r" t="t"/>
            <a:pathLst>
              <a:path extrusionOk="0" h="197250" w="353882">
                <a:moveTo>
                  <a:pt x="37302" y="0"/>
                </a:moveTo>
                <a:lnTo>
                  <a:pt x="353882" y="20954"/>
                </a:lnTo>
                <a:lnTo>
                  <a:pt x="353328" y="196996"/>
                </a:lnTo>
                <a:lnTo>
                  <a:pt x="22888" y="196996"/>
                </a:lnTo>
                <a:lnTo>
                  <a:pt x="0" y="197250"/>
                </a:lnTo>
                <a:lnTo>
                  <a:pt x="28973" y="6422"/>
                </a:lnTo>
                <a:close/>
              </a:path>
            </a:pathLst>
          </a:custGeom>
          <a:gradFill>
            <a:gsLst>
              <a:gs pos="0">
                <a:schemeClr val="dk2"/>
              </a:gs>
              <a:gs pos="100000">
                <a:schemeClr val="lt1"/>
              </a:gs>
            </a:gsLst>
            <a:lin ang="5400012" scaled="0"/>
          </a:gradFill>
          <a:ln>
            <a:noFill/>
          </a:ln>
        </p:spPr>
      </p:sp>
      <p:grpSp>
        <p:nvGrpSpPr>
          <p:cNvPr id="1076" name="Google Shape;1076;p91"/>
          <p:cNvGrpSpPr/>
          <p:nvPr/>
        </p:nvGrpSpPr>
        <p:grpSpPr>
          <a:xfrm>
            <a:off x="905066" y="-63500"/>
            <a:ext cx="468757" cy="550028"/>
            <a:chOff x="905066" y="-63500"/>
            <a:chExt cx="468757" cy="550028"/>
          </a:xfrm>
        </p:grpSpPr>
        <p:sp>
          <p:nvSpPr>
            <p:cNvPr id="1077" name="Google Shape;1077;p91"/>
            <p:cNvSpPr/>
            <p:nvPr/>
          </p:nvSpPr>
          <p:spPr>
            <a:xfrm rot="-2003650">
              <a:off x="9331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1"/>
            <p:cNvSpPr/>
            <p:nvPr/>
          </p:nvSpPr>
          <p:spPr>
            <a:xfrm>
              <a:off x="1062973"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91"/>
          <p:cNvSpPr txBox="1"/>
          <p:nvPr>
            <p:ph hasCustomPrompt="1" type="title"/>
          </p:nvPr>
        </p:nvSpPr>
        <p:spPr>
          <a:xfrm>
            <a:off x="1279188" y="683200"/>
            <a:ext cx="6585600" cy="1289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2000"/>
              <a:buNone/>
              <a:defRPr sz="7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80" name="Google Shape;1080;p91"/>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sz="1600"/>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81" name="Shape 1081"/>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082" name="Shape 1082"/>
        <p:cNvGrpSpPr/>
        <p:nvPr/>
      </p:nvGrpSpPr>
      <p:grpSpPr>
        <a:xfrm>
          <a:off x="0" y="0"/>
          <a:ext cx="0" cy="0"/>
          <a:chOff x="0" y="0"/>
          <a:chExt cx="0" cy="0"/>
        </a:xfrm>
      </p:grpSpPr>
      <p:pic>
        <p:nvPicPr>
          <p:cNvPr id="1083" name="Google Shape;1083;p9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084" name="Google Shape;1084;p93"/>
          <p:cNvSpPr txBox="1"/>
          <p:nvPr>
            <p:ph hasCustomPrompt="1" type="title"/>
          </p:nvPr>
        </p:nvSpPr>
        <p:spPr>
          <a:xfrm>
            <a:off x="4637175" y="30797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85" name="Google Shape;1085;p93"/>
          <p:cNvSpPr txBox="1"/>
          <p:nvPr>
            <p:ph idx="2" type="title"/>
          </p:nvPr>
        </p:nvSpPr>
        <p:spPr>
          <a:xfrm>
            <a:off x="1200375" y="2061800"/>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086" name="Google Shape;1086;p93"/>
          <p:cNvSpPr txBox="1"/>
          <p:nvPr>
            <p:ph idx="3" type="title"/>
          </p:nvPr>
        </p:nvSpPr>
        <p:spPr>
          <a:xfrm>
            <a:off x="1208675" y="3713325"/>
            <a:ext cx="2276100" cy="544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087" name="Google Shape;1087;p93"/>
          <p:cNvSpPr txBox="1"/>
          <p:nvPr>
            <p:ph idx="4" type="title"/>
          </p:nvPr>
        </p:nvSpPr>
        <p:spPr>
          <a:xfrm>
            <a:off x="1037675" y="3026775"/>
            <a:ext cx="24471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88" name="Google Shape;1088;p93"/>
          <p:cNvSpPr txBox="1"/>
          <p:nvPr>
            <p:ph idx="5" type="title"/>
          </p:nvPr>
        </p:nvSpPr>
        <p:spPr>
          <a:xfrm>
            <a:off x="5657850" y="2061800"/>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089" name="Google Shape;1089;p93"/>
          <p:cNvSpPr txBox="1"/>
          <p:nvPr>
            <p:ph idx="6" type="title"/>
          </p:nvPr>
        </p:nvSpPr>
        <p:spPr>
          <a:xfrm>
            <a:off x="5679125" y="3713325"/>
            <a:ext cx="2276100" cy="544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Poppins"/>
              <a:buNone/>
              <a:defRPr b="0" sz="1400">
                <a:latin typeface="Karla"/>
                <a:ea typeface="Karla"/>
                <a:cs typeface="Karla"/>
                <a:sym typeface="Karla"/>
              </a:defRPr>
            </a:lvl1pPr>
            <a:lvl2pPr lvl="1"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2pPr>
            <a:lvl3pPr lvl="2"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3pPr>
            <a:lvl4pPr lvl="3"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4pPr>
            <a:lvl5pPr lvl="4"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5pPr>
            <a:lvl6pPr lvl="5"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6pPr>
            <a:lvl7pPr lvl="6"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7pPr>
            <a:lvl8pPr lvl="7"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8pPr>
            <a:lvl9pPr lvl="8" rtl="0" algn="ctr">
              <a:spcBef>
                <a:spcPts val="0"/>
              </a:spcBef>
              <a:spcAft>
                <a:spcPts val="0"/>
              </a:spcAft>
              <a:buClr>
                <a:schemeClr val="accent6"/>
              </a:buClr>
              <a:buSzPts val="2800"/>
              <a:buFont typeface="Poppins"/>
              <a:buNone/>
              <a:defRPr>
                <a:solidFill>
                  <a:schemeClr val="accent6"/>
                </a:solidFill>
                <a:latin typeface="Poppins"/>
                <a:ea typeface="Poppins"/>
                <a:cs typeface="Poppins"/>
                <a:sym typeface="Poppins"/>
              </a:defRPr>
            </a:lvl9pPr>
          </a:lstStyle>
          <a:p/>
        </p:txBody>
      </p:sp>
      <p:sp>
        <p:nvSpPr>
          <p:cNvPr id="1090" name="Google Shape;1090;p93"/>
          <p:cNvSpPr txBox="1"/>
          <p:nvPr>
            <p:ph idx="7" type="title"/>
          </p:nvPr>
        </p:nvSpPr>
        <p:spPr>
          <a:xfrm>
            <a:off x="5660775" y="3336225"/>
            <a:ext cx="2430900" cy="417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91" name="Google Shape;1091;p93"/>
          <p:cNvSpPr txBox="1"/>
          <p:nvPr>
            <p:ph hasCustomPrompt="1" idx="8" type="title"/>
          </p:nvPr>
        </p:nvSpPr>
        <p:spPr>
          <a:xfrm>
            <a:off x="3581325" y="30797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92" name="Google Shape;1092;p93"/>
          <p:cNvSpPr txBox="1"/>
          <p:nvPr>
            <p:ph hasCustomPrompt="1" idx="9" type="title"/>
          </p:nvPr>
        </p:nvSpPr>
        <p:spPr>
          <a:xfrm>
            <a:off x="4637175" y="1443450"/>
            <a:ext cx="933300" cy="864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93" name="Google Shape;1093;p93"/>
          <p:cNvSpPr txBox="1"/>
          <p:nvPr>
            <p:ph hasCustomPrompt="1" idx="13" type="title"/>
          </p:nvPr>
        </p:nvSpPr>
        <p:spPr>
          <a:xfrm>
            <a:off x="3590169" y="1443450"/>
            <a:ext cx="933300" cy="864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400"/>
              <a:buNone/>
              <a:defRPr sz="41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1094" name="Google Shape;1094;p93"/>
          <p:cNvSpPr txBox="1"/>
          <p:nvPr>
            <p:ph idx="14"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95" name="Google Shape;1095;p93"/>
          <p:cNvSpPr txBox="1"/>
          <p:nvPr>
            <p:ph idx="15" type="title"/>
          </p:nvPr>
        </p:nvSpPr>
        <p:spPr>
          <a:xfrm>
            <a:off x="1045775" y="1380925"/>
            <a:ext cx="2430900" cy="76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96" name="Google Shape;1096;p93"/>
          <p:cNvSpPr txBox="1"/>
          <p:nvPr>
            <p:ph idx="16" type="title"/>
          </p:nvPr>
        </p:nvSpPr>
        <p:spPr>
          <a:xfrm>
            <a:off x="5657850" y="1380925"/>
            <a:ext cx="2447100" cy="76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800"/>
              <a:buNone/>
              <a:defRPr sz="2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97" name="Google Shape;1097;p9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9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9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93"/>
          <p:cNvSpPr/>
          <p:nvPr/>
        </p:nvSpPr>
        <p:spPr>
          <a:xfrm flipH="1" rot="5476894">
            <a:off x="433799" y="3212421"/>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93"/>
          <p:cNvSpPr/>
          <p:nvPr/>
        </p:nvSpPr>
        <p:spPr>
          <a:xfrm flipH="1" rot="5476894">
            <a:off x="175489" y="3302767"/>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93"/>
          <p:cNvSpPr/>
          <p:nvPr/>
        </p:nvSpPr>
        <p:spPr>
          <a:xfrm flipH="1" rot="5476894">
            <a:off x="29251" y="3384442"/>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103" name="Shape 1103"/>
        <p:cNvGrpSpPr/>
        <p:nvPr/>
      </p:nvGrpSpPr>
      <p:grpSpPr>
        <a:xfrm>
          <a:off x="0" y="0"/>
          <a:ext cx="0" cy="0"/>
          <a:chOff x="0" y="0"/>
          <a:chExt cx="0" cy="0"/>
        </a:xfrm>
      </p:grpSpPr>
      <p:pic>
        <p:nvPicPr>
          <p:cNvPr id="1104" name="Google Shape;1104;p94"/>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05" name="Google Shape;1105;p94"/>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06" name="Google Shape;1106;p94"/>
          <p:cNvSpPr txBox="1"/>
          <p:nvPr>
            <p:ph idx="2" type="title"/>
          </p:nvPr>
        </p:nvSpPr>
        <p:spPr>
          <a:xfrm>
            <a:off x="833438"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07" name="Google Shape;1107;p94"/>
          <p:cNvSpPr txBox="1"/>
          <p:nvPr>
            <p:ph idx="1" type="subTitle"/>
          </p:nvPr>
        </p:nvSpPr>
        <p:spPr>
          <a:xfrm>
            <a:off x="833450"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8" name="Google Shape;1108;p94"/>
          <p:cNvSpPr txBox="1"/>
          <p:nvPr>
            <p:ph idx="3" type="title"/>
          </p:nvPr>
        </p:nvSpPr>
        <p:spPr>
          <a:xfrm>
            <a:off x="3472200"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09" name="Google Shape;1109;p94"/>
          <p:cNvSpPr txBox="1"/>
          <p:nvPr>
            <p:ph idx="4" type="subTitle"/>
          </p:nvPr>
        </p:nvSpPr>
        <p:spPr>
          <a:xfrm>
            <a:off x="3472202"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0" name="Google Shape;1110;p94"/>
          <p:cNvSpPr txBox="1"/>
          <p:nvPr>
            <p:ph idx="5" type="title"/>
          </p:nvPr>
        </p:nvSpPr>
        <p:spPr>
          <a:xfrm>
            <a:off x="6110962" y="2645625"/>
            <a:ext cx="21996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11" name="Google Shape;1111;p94"/>
          <p:cNvSpPr txBox="1"/>
          <p:nvPr>
            <p:ph idx="6" type="subTitle"/>
          </p:nvPr>
        </p:nvSpPr>
        <p:spPr>
          <a:xfrm>
            <a:off x="6110954" y="3045225"/>
            <a:ext cx="2199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2" name="Google Shape;1112;p94"/>
          <p:cNvSpPr/>
          <p:nvPr/>
        </p:nvSpPr>
        <p:spPr>
          <a:xfrm flipH="1" rot="1577317">
            <a:off x="7668878"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94"/>
          <p:cNvSpPr/>
          <p:nvPr/>
        </p:nvSpPr>
        <p:spPr>
          <a:xfrm flipH="1" rot="1577317">
            <a:off x="7800215"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94"/>
          <p:cNvSpPr/>
          <p:nvPr/>
        </p:nvSpPr>
        <p:spPr>
          <a:xfrm flipH="1" rot="1577317">
            <a:off x="7946150"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94"/>
          <p:cNvSpPr/>
          <p:nvPr/>
        </p:nvSpPr>
        <p:spPr>
          <a:xfrm flipH="1" rot="-9222683">
            <a:off x="-539825"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94"/>
          <p:cNvSpPr/>
          <p:nvPr/>
        </p:nvSpPr>
        <p:spPr>
          <a:xfrm flipH="1" rot="-9222683">
            <a:off x="-671161"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94"/>
          <p:cNvSpPr/>
          <p:nvPr/>
        </p:nvSpPr>
        <p:spPr>
          <a:xfrm flipH="1" rot="-9222683">
            <a:off x="-817097"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94"/>
          <p:cNvSpPr/>
          <p:nvPr/>
        </p:nvSpPr>
        <p:spPr>
          <a:xfrm flipH="1" rot="1978372">
            <a:off x="8267768"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94"/>
          <p:cNvSpPr/>
          <p:nvPr/>
        </p:nvSpPr>
        <p:spPr>
          <a:xfrm flipH="1" rot="1978372">
            <a:off x="8382218"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94"/>
          <p:cNvSpPr/>
          <p:nvPr/>
        </p:nvSpPr>
        <p:spPr>
          <a:xfrm flipH="1" rot="1978372">
            <a:off x="8522068"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94"/>
          <p:cNvSpPr/>
          <p:nvPr/>
        </p:nvSpPr>
        <p:spPr>
          <a:xfrm flipH="1" rot="-8821628">
            <a:off x="-154982"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94"/>
          <p:cNvSpPr/>
          <p:nvPr/>
        </p:nvSpPr>
        <p:spPr>
          <a:xfrm flipH="1" rot="-8821628">
            <a:off x="-269432"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94"/>
          <p:cNvSpPr/>
          <p:nvPr/>
        </p:nvSpPr>
        <p:spPr>
          <a:xfrm flipH="1" rot="-8821628">
            <a:off x="-409282"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124" name="Shape 1124"/>
        <p:cNvGrpSpPr/>
        <p:nvPr/>
      </p:nvGrpSpPr>
      <p:grpSpPr>
        <a:xfrm>
          <a:off x="0" y="0"/>
          <a:ext cx="0" cy="0"/>
          <a:chOff x="0" y="0"/>
          <a:chExt cx="0" cy="0"/>
        </a:xfrm>
      </p:grpSpPr>
      <p:pic>
        <p:nvPicPr>
          <p:cNvPr id="1125" name="Google Shape;1125;p95"/>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26" name="Google Shape;1126;p95"/>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27" name="Google Shape;1127;p95"/>
          <p:cNvSpPr txBox="1"/>
          <p:nvPr>
            <p:ph idx="2" type="ctrTitle"/>
          </p:nvPr>
        </p:nvSpPr>
        <p:spPr>
          <a:xfrm flipH="1">
            <a:off x="2145875" y="30581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128" name="Google Shape;1128;p95"/>
          <p:cNvSpPr txBox="1"/>
          <p:nvPr>
            <p:ph idx="1" type="subTitle"/>
          </p:nvPr>
        </p:nvSpPr>
        <p:spPr>
          <a:xfrm flipH="1">
            <a:off x="2145866" y="34817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29" name="Google Shape;1129;p95"/>
          <p:cNvSpPr txBox="1"/>
          <p:nvPr>
            <p:ph idx="3" type="ctrTitle"/>
          </p:nvPr>
        </p:nvSpPr>
        <p:spPr>
          <a:xfrm flipH="1">
            <a:off x="5368825" y="305392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130" name="Google Shape;1130;p95"/>
          <p:cNvSpPr txBox="1"/>
          <p:nvPr>
            <p:ph idx="4" type="subTitle"/>
          </p:nvPr>
        </p:nvSpPr>
        <p:spPr>
          <a:xfrm flipH="1">
            <a:off x="5368641" y="3477550"/>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31" name="Google Shape;1131;p95"/>
          <p:cNvSpPr txBox="1"/>
          <p:nvPr>
            <p:ph idx="5" type="ctrTitle"/>
          </p:nvPr>
        </p:nvSpPr>
        <p:spPr>
          <a:xfrm flipH="1">
            <a:off x="5368650"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132" name="Google Shape;1132;p95"/>
          <p:cNvSpPr txBox="1"/>
          <p:nvPr>
            <p:ph idx="6" type="subTitle"/>
          </p:nvPr>
        </p:nvSpPr>
        <p:spPr>
          <a:xfrm flipH="1">
            <a:off x="5368641"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33" name="Google Shape;1133;p95"/>
          <p:cNvSpPr txBox="1"/>
          <p:nvPr>
            <p:ph idx="7" type="ctrTitle"/>
          </p:nvPr>
        </p:nvSpPr>
        <p:spPr>
          <a:xfrm flipH="1">
            <a:off x="2145874" y="1430675"/>
            <a:ext cx="2190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134" name="Google Shape;1134;p95"/>
          <p:cNvSpPr txBox="1"/>
          <p:nvPr>
            <p:ph idx="8" type="subTitle"/>
          </p:nvPr>
        </p:nvSpPr>
        <p:spPr>
          <a:xfrm flipH="1">
            <a:off x="2145866" y="1855096"/>
            <a:ext cx="1930800" cy="68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135" name="Google Shape;1135;p95"/>
          <p:cNvSpPr/>
          <p:nvPr/>
        </p:nvSpPr>
        <p:spPr>
          <a:xfrm rot="-1577317">
            <a:off x="-770925" y="3464303"/>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95"/>
          <p:cNvSpPr/>
          <p:nvPr/>
        </p:nvSpPr>
        <p:spPr>
          <a:xfrm rot="-1577317">
            <a:off x="-902261" y="362977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95"/>
          <p:cNvSpPr/>
          <p:nvPr/>
        </p:nvSpPr>
        <p:spPr>
          <a:xfrm rot="-1577317">
            <a:off x="-1048197" y="381364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5"/>
          <p:cNvSpPr/>
          <p:nvPr/>
        </p:nvSpPr>
        <p:spPr>
          <a:xfrm rot="9222683">
            <a:off x="7437778" y="-79770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5"/>
          <p:cNvSpPr/>
          <p:nvPr/>
        </p:nvSpPr>
        <p:spPr>
          <a:xfrm rot="9222683">
            <a:off x="7569115" y="-96317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95"/>
          <p:cNvSpPr/>
          <p:nvPr/>
        </p:nvSpPr>
        <p:spPr>
          <a:xfrm rot="9222683">
            <a:off x="7715050" y="-114704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95"/>
          <p:cNvSpPr/>
          <p:nvPr/>
        </p:nvSpPr>
        <p:spPr>
          <a:xfrm rot="-1978372">
            <a:off x="-449335" y="-29241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95"/>
          <p:cNvSpPr/>
          <p:nvPr/>
        </p:nvSpPr>
        <p:spPr>
          <a:xfrm rot="-1978372">
            <a:off x="-563785" y="-459869"/>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95"/>
          <p:cNvSpPr/>
          <p:nvPr/>
        </p:nvSpPr>
        <p:spPr>
          <a:xfrm rot="-1978372">
            <a:off x="-703635" y="-599744"/>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95"/>
          <p:cNvSpPr/>
          <p:nvPr/>
        </p:nvSpPr>
        <p:spPr>
          <a:xfrm rot="8821628">
            <a:off x="7973415" y="428418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95"/>
          <p:cNvSpPr/>
          <p:nvPr/>
        </p:nvSpPr>
        <p:spPr>
          <a:xfrm rot="8821628">
            <a:off x="8087865" y="44516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95"/>
          <p:cNvSpPr/>
          <p:nvPr/>
        </p:nvSpPr>
        <p:spPr>
          <a:xfrm rot="8821628">
            <a:off x="8227715" y="45915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147" name="Shape 1147"/>
        <p:cNvGrpSpPr/>
        <p:nvPr/>
      </p:nvGrpSpPr>
      <p:grpSpPr>
        <a:xfrm>
          <a:off x="0" y="0"/>
          <a:ext cx="0" cy="0"/>
          <a:chOff x="0" y="0"/>
          <a:chExt cx="0" cy="0"/>
        </a:xfrm>
      </p:grpSpPr>
      <p:pic>
        <p:nvPicPr>
          <p:cNvPr id="1148" name="Google Shape;1148;p96"/>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49" name="Google Shape;1149;p9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50" name="Google Shape;1150;p96"/>
          <p:cNvSpPr txBox="1"/>
          <p:nvPr>
            <p:ph idx="2" type="title"/>
          </p:nvPr>
        </p:nvSpPr>
        <p:spPr>
          <a:xfrm>
            <a:off x="960042"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51" name="Google Shape;1151;p96"/>
          <p:cNvSpPr txBox="1"/>
          <p:nvPr>
            <p:ph idx="1" type="subTitle"/>
          </p:nvPr>
        </p:nvSpPr>
        <p:spPr>
          <a:xfrm>
            <a:off x="960042"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2" name="Google Shape;1152;p96"/>
          <p:cNvSpPr txBox="1"/>
          <p:nvPr>
            <p:ph idx="3" type="title"/>
          </p:nvPr>
        </p:nvSpPr>
        <p:spPr>
          <a:xfrm>
            <a:off x="3598800"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53" name="Google Shape;1153;p96"/>
          <p:cNvSpPr txBox="1"/>
          <p:nvPr>
            <p:ph idx="4" type="subTitle"/>
          </p:nvPr>
        </p:nvSpPr>
        <p:spPr>
          <a:xfrm>
            <a:off x="3598800"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4" name="Google Shape;1154;p96"/>
          <p:cNvSpPr txBox="1"/>
          <p:nvPr>
            <p:ph idx="5" type="title"/>
          </p:nvPr>
        </p:nvSpPr>
        <p:spPr>
          <a:xfrm>
            <a:off x="6237564" y="358965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55" name="Google Shape;1155;p96"/>
          <p:cNvSpPr txBox="1"/>
          <p:nvPr>
            <p:ph idx="6" type="subTitle"/>
          </p:nvPr>
        </p:nvSpPr>
        <p:spPr>
          <a:xfrm>
            <a:off x="6237564" y="400832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6" name="Google Shape;1156;p96"/>
          <p:cNvSpPr txBox="1"/>
          <p:nvPr>
            <p:ph idx="7" type="title"/>
          </p:nvPr>
        </p:nvSpPr>
        <p:spPr>
          <a:xfrm>
            <a:off x="96003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57" name="Google Shape;1157;p96"/>
          <p:cNvSpPr txBox="1"/>
          <p:nvPr>
            <p:ph idx="8" type="subTitle"/>
          </p:nvPr>
        </p:nvSpPr>
        <p:spPr>
          <a:xfrm>
            <a:off x="96003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8" name="Google Shape;1158;p96"/>
          <p:cNvSpPr txBox="1"/>
          <p:nvPr>
            <p:ph idx="9" type="title"/>
          </p:nvPr>
        </p:nvSpPr>
        <p:spPr>
          <a:xfrm>
            <a:off x="3598800"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59" name="Google Shape;1159;p96"/>
          <p:cNvSpPr txBox="1"/>
          <p:nvPr>
            <p:ph idx="13" type="subTitle"/>
          </p:nvPr>
        </p:nvSpPr>
        <p:spPr>
          <a:xfrm>
            <a:off x="3598800"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0" name="Google Shape;1160;p96"/>
          <p:cNvSpPr txBox="1"/>
          <p:nvPr>
            <p:ph idx="14" type="title"/>
          </p:nvPr>
        </p:nvSpPr>
        <p:spPr>
          <a:xfrm>
            <a:off x="6237569" y="1804900"/>
            <a:ext cx="1946400" cy="468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accent1"/>
              </a:buClr>
              <a:buSzPts val="2000"/>
              <a:buNone/>
              <a:defRPr sz="2000"/>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161" name="Google Shape;1161;p96"/>
          <p:cNvSpPr txBox="1"/>
          <p:nvPr>
            <p:ph idx="15" type="subTitle"/>
          </p:nvPr>
        </p:nvSpPr>
        <p:spPr>
          <a:xfrm>
            <a:off x="6237569" y="2223575"/>
            <a:ext cx="1946400" cy="63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62" name="Google Shape;1162;p96"/>
          <p:cNvSpPr/>
          <p:nvPr/>
        </p:nvSpPr>
        <p:spPr>
          <a:xfrm>
            <a:off x="-421100" y="-16642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163" name="Google Shape;1163;p96"/>
          <p:cNvSpPr/>
          <p:nvPr/>
        </p:nvSpPr>
        <p:spPr>
          <a:xfrm>
            <a:off x="-611850" y="-323487"/>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164" name="Google Shape;1164;p96"/>
          <p:cNvSpPr/>
          <p:nvPr/>
        </p:nvSpPr>
        <p:spPr>
          <a:xfrm>
            <a:off x="-799075"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165" name="Google Shape;1165;p96"/>
          <p:cNvSpPr/>
          <p:nvPr/>
        </p:nvSpPr>
        <p:spPr>
          <a:xfrm flipH="1">
            <a:off x="7517000" y="-1982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28575">
            <a:solidFill>
              <a:schemeClr val="accent3"/>
            </a:solidFill>
            <a:prstDash val="solid"/>
            <a:round/>
            <a:headEnd len="med" w="med" type="none"/>
            <a:tailEnd len="med" w="med" type="none"/>
          </a:ln>
        </p:spPr>
      </p:sp>
      <p:sp>
        <p:nvSpPr>
          <p:cNvPr id="1166" name="Google Shape;1166;p96"/>
          <p:cNvSpPr/>
          <p:nvPr/>
        </p:nvSpPr>
        <p:spPr>
          <a:xfrm flipH="1">
            <a:off x="7745875" y="-350775"/>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19050">
            <a:solidFill>
              <a:schemeClr val="accent3"/>
            </a:solidFill>
            <a:prstDash val="solid"/>
            <a:round/>
            <a:headEnd len="med" w="med" type="none"/>
            <a:tailEnd len="med" w="med" type="none"/>
          </a:ln>
        </p:spPr>
      </p:sp>
      <p:sp>
        <p:nvSpPr>
          <p:cNvPr id="1167" name="Google Shape;1167;p96"/>
          <p:cNvSpPr/>
          <p:nvPr/>
        </p:nvSpPr>
        <p:spPr>
          <a:xfrm flipH="1">
            <a:off x="7926750" y="-427100"/>
            <a:ext cx="1894650" cy="1722975"/>
          </a:xfrm>
          <a:custGeom>
            <a:rect b="b" l="l" r="r" t="t"/>
            <a:pathLst>
              <a:path extrusionOk="0" h="68919" w="75786">
                <a:moveTo>
                  <a:pt x="75786" y="0"/>
                </a:moveTo>
                <a:cubicBezTo>
                  <a:pt x="68054" y="0"/>
                  <a:pt x="59592" y="1465"/>
                  <a:pt x="53406" y="6104"/>
                </a:cubicBezTo>
                <a:cubicBezTo>
                  <a:pt x="48923" y="9466"/>
                  <a:pt x="52126" y="17318"/>
                  <a:pt x="50354" y="22634"/>
                </a:cubicBezTo>
                <a:cubicBezTo>
                  <a:pt x="48520" y="28136"/>
                  <a:pt x="40440" y="28951"/>
                  <a:pt x="36621" y="33315"/>
                </a:cubicBezTo>
                <a:cubicBezTo>
                  <a:pt x="31262" y="39439"/>
                  <a:pt x="40518" y="50584"/>
                  <a:pt x="36621" y="57729"/>
                </a:cubicBezTo>
                <a:cubicBezTo>
                  <a:pt x="32880" y="64589"/>
                  <a:pt x="23836" y="68919"/>
                  <a:pt x="16022" y="68919"/>
                </a:cubicBezTo>
                <a:cubicBezTo>
                  <a:pt x="10601" y="68919"/>
                  <a:pt x="5421" y="66122"/>
                  <a:pt x="0" y="66122"/>
                </a:cubicBezTo>
              </a:path>
            </a:pathLst>
          </a:custGeom>
          <a:noFill/>
          <a:ln cap="flat" cmpd="sng" w="9525">
            <a:solidFill>
              <a:schemeClr val="accent3"/>
            </a:solidFill>
            <a:prstDash val="solid"/>
            <a:round/>
            <a:headEnd len="med" w="med" type="none"/>
            <a:tailEnd len="med" w="med" type="none"/>
          </a:ln>
        </p:spPr>
      </p:sp>
      <p:sp>
        <p:nvSpPr>
          <p:cNvPr id="1168" name="Google Shape;1168;p96"/>
          <p:cNvSpPr/>
          <p:nvPr/>
        </p:nvSpPr>
        <p:spPr>
          <a:xfrm flipH="1" rot="-8821628">
            <a:off x="-330435" y="435300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96"/>
          <p:cNvSpPr/>
          <p:nvPr/>
        </p:nvSpPr>
        <p:spPr>
          <a:xfrm flipH="1" rot="-8821628">
            <a:off x="-444885" y="4520456"/>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96"/>
          <p:cNvSpPr/>
          <p:nvPr/>
        </p:nvSpPr>
        <p:spPr>
          <a:xfrm flipH="1" rot="-8821628">
            <a:off x="-584735" y="4660331"/>
            <a:ext cx="1372933" cy="1059464"/>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71" name="Shape 1171"/>
        <p:cNvGrpSpPr/>
        <p:nvPr/>
      </p:nvGrpSpPr>
      <p:grpSpPr>
        <a:xfrm>
          <a:off x="0" y="0"/>
          <a:ext cx="0" cy="0"/>
          <a:chOff x="0" y="0"/>
          <a:chExt cx="0" cy="0"/>
        </a:xfrm>
      </p:grpSpPr>
      <p:pic>
        <p:nvPicPr>
          <p:cNvPr id="1172" name="Google Shape;1172;p97"/>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73" name="Google Shape;1173;p97"/>
          <p:cNvSpPr txBox="1"/>
          <p:nvPr>
            <p:ph idx="1" type="subTitle"/>
          </p:nvPr>
        </p:nvSpPr>
        <p:spPr>
          <a:xfrm flipH="1">
            <a:off x="2216050" y="1406200"/>
            <a:ext cx="4713900" cy="109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700"/>
              <a:buNone/>
              <a:defRPr sz="20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174" name="Google Shape;1174;p97"/>
          <p:cNvSpPr txBox="1"/>
          <p:nvPr>
            <p:ph type="ctrTitle"/>
          </p:nvPr>
        </p:nvSpPr>
        <p:spPr>
          <a:xfrm flipH="1">
            <a:off x="3055450" y="2546500"/>
            <a:ext cx="3035100" cy="448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100"/>
              <a:buNone/>
              <a:defRPr sz="2000"/>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p:txBody>
      </p:sp>
      <p:grpSp>
        <p:nvGrpSpPr>
          <p:cNvPr id="1175" name="Google Shape;1175;p97"/>
          <p:cNvGrpSpPr/>
          <p:nvPr/>
        </p:nvGrpSpPr>
        <p:grpSpPr>
          <a:xfrm>
            <a:off x="126196" y="538003"/>
            <a:ext cx="2044159" cy="3324897"/>
            <a:chOff x="526860" y="192691"/>
            <a:chExt cx="2068777" cy="3107670"/>
          </a:xfrm>
        </p:grpSpPr>
        <p:sp>
          <p:nvSpPr>
            <p:cNvPr id="1176" name="Google Shape;1176;p9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9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97"/>
          <p:cNvGrpSpPr/>
          <p:nvPr/>
        </p:nvGrpSpPr>
        <p:grpSpPr>
          <a:xfrm>
            <a:off x="6929946" y="538003"/>
            <a:ext cx="2044159" cy="3324897"/>
            <a:chOff x="526860" y="192691"/>
            <a:chExt cx="2068777" cy="3107670"/>
          </a:xfrm>
        </p:grpSpPr>
        <p:sp>
          <p:nvSpPr>
            <p:cNvPr id="1179" name="Google Shape;1179;p97"/>
            <p:cNvSpPr/>
            <p:nvPr/>
          </p:nvSpPr>
          <p:spPr>
            <a:xfrm>
              <a:off x="559981" y="226603"/>
              <a:ext cx="2024567" cy="3020998"/>
            </a:xfrm>
            <a:custGeom>
              <a:rect b="b" l="l" r="r" t="t"/>
              <a:pathLst>
                <a:path extrusionOk="0" h="46950" w="26835">
                  <a:moveTo>
                    <a:pt x="1" y="0"/>
                  </a:moveTo>
                  <a:lnTo>
                    <a:pt x="1" y="46949"/>
                  </a:lnTo>
                  <a:lnTo>
                    <a:pt x="26835" y="46949"/>
                  </a:lnTo>
                  <a:lnTo>
                    <a:pt x="26835" y="0"/>
                  </a:lnTo>
                  <a:close/>
                </a:path>
              </a:pathLst>
            </a:custGeom>
            <a:solidFill>
              <a:srgbClr val="FFFFFF">
                <a:alpha val="62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97"/>
            <p:cNvSpPr/>
            <p:nvPr/>
          </p:nvSpPr>
          <p:spPr>
            <a:xfrm>
              <a:off x="526860" y="192691"/>
              <a:ext cx="2068777" cy="3107670"/>
            </a:xfrm>
            <a:custGeom>
              <a:rect b="b" l="l" r="r" t="t"/>
              <a:pathLst>
                <a:path extrusionOk="0" h="48297" w="27421">
                  <a:moveTo>
                    <a:pt x="13381" y="11800"/>
                  </a:moveTo>
                  <a:lnTo>
                    <a:pt x="13381" y="24009"/>
                  </a:lnTo>
                  <a:lnTo>
                    <a:pt x="6369" y="24009"/>
                  </a:lnTo>
                  <a:lnTo>
                    <a:pt x="6369" y="11800"/>
                  </a:lnTo>
                  <a:close/>
                  <a:moveTo>
                    <a:pt x="20891" y="11829"/>
                  </a:moveTo>
                  <a:lnTo>
                    <a:pt x="20891" y="24009"/>
                  </a:lnTo>
                  <a:lnTo>
                    <a:pt x="14245" y="24009"/>
                  </a:lnTo>
                  <a:lnTo>
                    <a:pt x="14245" y="11829"/>
                  </a:lnTo>
                  <a:close/>
                  <a:moveTo>
                    <a:pt x="13381" y="24858"/>
                  </a:moveTo>
                  <a:lnTo>
                    <a:pt x="13381" y="36643"/>
                  </a:lnTo>
                  <a:lnTo>
                    <a:pt x="6369" y="36643"/>
                  </a:lnTo>
                  <a:lnTo>
                    <a:pt x="6369" y="24858"/>
                  </a:lnTo>
                  <a:close/>
                  <a:moveTo>
                    <a:pt x="20891" y="24858"/>
                  </a:moveTo>
                  <a:lnTo>
                    <a:pt x="20891" y="36643"/>
                  </a:lnTo>
                  <a:lnTo>
                    <a:pt x="14245" y="36643"/>
                  </a:lnTo>
                  <a:lnTo>
                    <a:pt x="14245" y="24858"/>
                  </a:lnTo>
                  <a:close/>
                  <a:moveTo>
                    <a:pt x="13381" y="0"/>
                  </a:moveTo>
                  <a:lnTo>
                    <a:pt x="13381" y="11580"/>
                  </a:lnTo>
                  <a:lnTo>
                    <a:pt x="6369" y="11580"/>
                  </a:lnTo>
                  <a:lnTo>
                    <a:pt x="6369" y="776"/>
                  </a:lnTo>
                  <a:lnTo>
                    <a:pt x="6134" y="776"/>
                  </a:lnTo>
                  <a:lnTo>
                    <a:pt x="6134" y="11580"/>
                  </a:lnTo>
                  <a:lnTo>
                    <a:pt x="0" y="11580"/>
                  </a:lnTo>
                  <a:lnTo>
                    <a:pt x="0" y="11800"/>
                  </a:lnTo>
                  <a:lnTo>
                    <a:pt x="6134" y="11800"/>
                  </a:lnTo>
                  <a:lnTo>
                    <a:pt x="6134" y="24009"/>
                  </a:lnTo>
                  <a:lnTo>
                    <a:pt x="0" y="24009"/>
                  </a:lnTo>
                  <a:lnTo>
                    <a:pt x="0" y="24873"/>
                  </a:lnTo>
                  <a:lnTo>
                    <a:pt x="6134" y="24873"/>
                  </a:lnTo>
                  <a:lnTo>
                    <a:pt x="6134" y="36643"/>
                  </a:lnTo>
                  <a:lnTo>
                    <a:pt x="0" y="36643"/>
                  </a:lnTo>
                  <a:lnTo>
                    <a:pt x="0" y="36863"/>
                  </a:lnTo>
                  <a:lnTo>
                    <a:pt x="6134" y="36863"/>
                  </a:lnTo>
                  <a:lnTo>
                    <a:pt x="6134" y="48296"/>
                  </a:lnTo>
                  <a:lnTo>
                    <a:pt x="6369" y="48296"/>
                  </a:lnTo>
                  <a:lnTo>
                    <a:pt x="6369" y="36863"/>
                  </a:lnTo>
                  <a:lnTo>
                    <a:pt x="13381" y="36863"/>
                  </a:lnTo>
                  <a:lnTo>
                    <a:pt x="13381" y="47520"/>
                  </a:lnTo>
                  <a:lnTo>
                    <a:pt x="14245" y="47520"/>
                  </a:lnTo>
                  <a:lnTo>
                    <a:pt x="14245" y="36863"/>
                  </a:lnTo>
                  <a:lnTo>
                    <a:pt x="20891" y="36863"/>
                  </a:lnTo>
                  <a:lnTo>
                    <a:pt x="20891" y="48296"/>
                  </a:lnTo>
                  <a:lnTo>
                    <a:pt x="21125" y="48296"/>
                  </a:lnTo>
                  <a:lnTo>
                    <a:pt x="21125" y="36863"/>
                  </a:lnTo>
                  <a:lnTo>
                    <a:pt x="27420" y="36863"/>
                  </a:lnTo>
                  <a:lnTo>
                    <a:pt x="27420" y="36643"/>
                  </a:lnTo>
                  <a:lnTo>
                    <a:pt x="21125" y="36643"/>
                  </a:lnTo>
                  <a:lnTo>
                    <a:pt x="21125" y="24858"/>
                  </a:lnTo>
                  <a:lnTo>
                    <a:pt x="27420" y="24858"/>
                  </a:lnTo>
                  <a:lnTo>
                    <a:pt x="27420" y="24009"/>
                  </a:lnTo>
                  <a:lnTo>
                    <a:pt x="21125" y="24009"/>
                  </a:lnTo>
                  <a:lnTo>
                    <a:pt x="21125" y="11829"/>
                  </a:lnTo>
                  <a:lnTo>
                    <a:pt x="27420" y="11829"/>
                  </a:lnTo>
                  <a:lnTo>
                    <a:pt x="27420" y="11800"/>
                  </a:lnTo>
                  <a:lnTo>
                    <a:pt x="27420" y="11580"/>
                  </a:lnTo>
                  <a:lnTo>
                    <a:pt x="21125" y="11580"/>
                  </a:lnTo>
                  <a:lnTo>
                    <a:pt x="21125" y="776"/>
                  </a:lnTo>
                  <a:lnTo>
                    <a:pt x="20891" y="776"/>
                  </a:lnTo>
                  <a:lnTo>
                    <a:pt x="20891" y="11580"/>
                  </a:lnTo>
                  <a:lnTo>
                    <a:pt x="14245" y="11580"/>
                  </a:lnTo>
                  <a:lnTo>
                    <a:pt x="142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97"/>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sp>
        <p:nvSpPr>
          <p:cNvPr id="1182" name="Google Shape;1182;p97"/>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7"/>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1184" name="Shape 1184"/>
        <p:cNvGrpSpPr/>
        <p:nvPr/>
      </p:nvGrpSpPr>
      <p:grpSpPr>
        <a:xfrm>
          <a:off x="0" y="0"/>
          <a:ext cx="0" cy="0"/>
          <a:chOff x="0" y="0"/>
          <a:chExt cx="0" cy="0"/>
        </a:xfrm>
      </p:grpSpPr>
      <p:pic>
        <p:nvPicPr>
          <p:cNvPr id="1185" name="Google Shape;1185;p98"/>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86" name="Google Shape;1186;p9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87" name="Google Shape;1187;p98"/>
          <p:cNvSpPr/>
          <p:nvPr/>
        </p:nvSpPr>
        <p:spPr>
          <a:xfrm flipH="1" rot="1577317">
            <a:off x="7739678" y="3573728"/>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98"/>
          <p:cNvSpPr/>
          <p:nvPr/>
        </p:nvSpPr>
        <p:spPr>
          <a:xfrm flipH="1" rot="1577317">
            <a:off x="7871015" y="3739202"/>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98"/>
          <p:cNvSpPr/>
          <p:nvPr/>
        </p:nvSpPr>
        <p:spPr>
          <a:xfrm flipH="1" rot="1577317">
            <a:off x="8016950" y="3923070"/>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98"/>
          <p:cNvSpPr/>
          <p:nvPr/>
        </p:nvSpPr>
        <p:spPr>
          <a:xfrm flipH="1" rot="-9222683">
            <a:off x="-771575" y="-855655"/>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98"/>
          <p:cNvSpPr/>
          <p:nvPr/>
        </p:nvSpPr>
        <p:spPr>
          <a:xfrm flipH="1" rot="-9222683">
            <a:off x="-902911" y="-1021129"/>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98"/>
          <p:cNvSpPr/>
          <p:nvPr/>
        </p:nvSpPr>
        <p:spPr>
          <a:xfrm flipH="1" rot="-9222683">
            <a:off x="-1048847" y="-1204997"/>
            <a:ext cx="2293413" cy="2349882"/>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193" name="Shape 1193"/>
        <p:cNvGrpSpPr/>
        <p:nvPr/>
      </p:nvGrpSpPr>
      <p:grpSpPr>
        <a:xfrm>
          <a:off x="0" y="0"/>
          <a:ext cx="0" cy="0"/>
          <a:chOff x="0" y="0"/>
          <a:chExt cx="0" cy="0"/>
        </a:xfrm>
      </p:grpSpPr>
      <p:pic>
        <p:nvPicPr>
          <p:cNvPr id="1194" name="Google Shape;1194;p99"/>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195" name="Google Shape;1195;p99"/>
          <p:cNvSpPr/>
          <p:nvPr/>
        </p:nvSpPr>
        <p:spPr>
          <a:xfrm>
            <a:off x="-52350" y="243650"/>
            <a:ext cx="9250675" cy="4975000"/>
          </a:xfrm>
          <a:custGeom>
            <a:rect b="b" l="l" r="r" t="t"/>
            <a:pathLst>
              <a:path extrusionOk="0" h="199000" w="370027">
                <a:moveTo>
                  <a:pt x="327362" y="0"/>
                </a:moveTo>
                <a:lnTo>
                  <a:pt x="0" y="40245"/>
                </a:lnTo>
                <a:lnTo>
                  <a:pt x="1017" y="198936"/>
                </a:lnTo>
                <a:lnTo>
                  <a:pt x="346121" y="199000"/>
                </a:lnTo>
                <a:lnTo>
                  <a:pt x="370027" y="199000"/>
                </a:lnTo>
                <a:lnTo>
                  <a:pt x="340364" y="8996"/>
                </a:lnTo>
                <a:close/>
              </a:path>
            </a:pathLst>
          </a:custGeom>
          <a:gradFill>
            <a:gsLst>
              <a:gs pos="0">
                <a:schemeClr val="dk2"/>
              </a:gs>
              <a:gs pos="100000">
                <a:srgbClr val="EBE0DD">
                  <a:alpha val="0"/>
                </a:srgbClr>
              </a:gs>
            </a:gsLst>
            <a:lin ang="5400012" scaled="0"/>
          </a:gradFill>
          <a:ln>
            <a:noFill/>
          </a:ln>
        </p:spPr>
      </p:sp>
      <p:grpSp>
        <p:nvGrpSpPr>
          <p:cNvPr id="1196" name="Google Shape;1196;p99"/>
          <p:cNvGrpSpPr/>
          <p:nvPr/>
        </p:nvGrpSpPr>
        <p:grpSpPr>
          <a:xfrm>
            <a:off x="8114866" y="-63500"/>
            <a:ext cx="468757" cy="550028"/>
            <a:chOff x="8114866" y="-63500"/>
            <a:chExt cx="468757" cy="550028"/>
          </a:xfrm>
        </p:grpSpPr>
        <p:sp>
          <p:nvSpPr>
            <p:cNvPr id="1197" name="Google Shape;1197;p99"/>
            <p:cNvSpPr/>
            <p:nvPr/>
          </p:nvSpPr>
          <p:spPr>
            <a:xfrm flipH="1">
              <a:off x="84228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99"/>
            <p:cNvSpPr/>
            <p:nvPr/>
          </p:nvSpPr>
          <p:spPr>
            <a:xfrm flipH="1" rot="2003650">
              <a:off x="8142936" y="165846"/>
              <a:ext cx="412618" cy="225767"/>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 name="Google Shape;1199;p99"/>
          <p:cNvSpPr txBox="1"/>
          <p:nvPr>
            <p:ph idx="1" type="subTitle"/>
          </p:nvPr>
        </p:nvSpPr>
        <p:spPr>
          <a:xfrm>
            <a:off x="2111550" y="14605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00" name="Google Shape;1200;p99"/>
          <p:cNvSpPr txBox="1"/>
          <p:nvPr>
            <p:ph hasCustomPrompt="1" type="title"/>
          </p:nvPr>
        </p:nvSpPr>
        <p:spPr>
          <a:xfrm>
            <a:off x="2035200" y="7561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201" name="Google Shape;1201;p99"/>
          <p:cNvSpPr txBox="1"/>
          <p:nvPr>
            <p:ph idx="2" type="subTitle"/>
          </p:nvPr>
        </p:nvSpPr>
        <p:spPr>
          <a:xfrm>
            <a:off x="2111550" y="273231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02" name="Google Shape;1202;p99"/>
          <p:cNvSpPr txBox="1"/>
          <p:nvPr>
            <p:ph hasCustomPrompt="1" idx="3" type="title"/>
          </p:nvPr>
        </p:nvSpPr>
        <p:spPr>
          <a:xfrm>
            <a:off x="2035200" y="202793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1203" name="Google Shape;1203;p99"/>
          <p:cNvSpPr txBox="1"/>
          <p:nvPr>
            <p:ph idx="4" type="subTitle"/>
          </p:nvPr>
        </p:nvSpPr>
        <p:spPr>
          <a:xfrm>
            <a:off x="2111550" y="4004063"/>
            <a:ext cx="4920900" cy="44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204" name="Google Shape;1204;p99"/>
          <p:cNvSpPr txBox="1"/>
          <p:nvPr>
            <p:ph hasCustomPrompt="1" idx="5" type="title"/>
          </p:nvPr>
        </p:nvSpPr>
        <p:spPr>
          <a:xfrm>
            <a:off x="2035200" y="3299688"/>
            <a:ext cx="5073600" cy="6786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dk2"/>
              </a:buClr>
              <a:buSzPts val="3600"/>
              <a:buFont typeface="Fira Sans Extra Condensed Medium"/>
              <a:buNone/>
              <a:defRPr sz="3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7">
    <p:spTree>
      <p:nvGrpSpPr>
        <p:cNvPr id="1205" name="Shape 1205"/>
        <p:cNvGrpSpPr/>
        <p:nvPr/>
      </p:nvGrpSpPr>
      <p:grpSpPr>
        <a:xfrm>
          <a:off x="0" y="0"/>
          <a:ext cx="0" cy="0"/>
          <a:chOff x="0" y="0"/>
          <a:chExt cx="0" cy="0"/>
        </a:xfrm>
      </p:grpSpPr>
      <p:pic>
        <p:nvPicPr>
          <p:cNvPr id="1206" name="Google Shape;1206;p100"/>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207" name="Google Shape;1207;p100"/>
          <p:cNvSpPr/>
          <p:nvPr/>
        </p:nvSpPr>
        <p:spPr>
          <a:xfrm>
            <a:off x="0" y="336325"/>
            <a:ext cx="9175275" cy="4837475"/>
          </a:xfrm>
          <a:custGeom>
            <a:rect b="b" l="l" r="r" t="t"/>
            <a:pathLst>
              <a:path extrusionOk="0" h="193499" w="367011">
                <a:moveTo>
                  <a:pt x="252657" y="1791"/>
                </a:moveTo>
                <a:lnTo>
                  <a:pt x="0" y="191975"/>
                </a:lnTo>
                <a:lnTo>
                  <a:pt x="75799" y="192240"/>
                </a:lnTo>
                <a:lnTo>
                  <a:pt x="367011" y="193499"/>
                </a:lnTo>
                <a:lnTo>
                  <a:pt x="367011" y="84670"/>
                </a:lnTo>
                <a:lnTo>
                  <a:pt x="262125" y="0"/>
                </a:lnTo>
                <a:close/>
              </a:path>
            </a:pathLst>
          </a:custGeom>
          <a:gradFill>
            <a:gsLst>
              <a:gs pos="0">
                <a:schemeClr val="dk2"/>
              </a:gs>
              <a:gs pos="100000">
                <a:schemeClr val="lt1"/>
              </a:gs>
            </a:gsLst>
            <a:lin ang="5400012" scaled="0"/>
          </a:gradFill>
          <a:ln>
            <a:noFill/>
          </a:ln>
        </p:spPr>
      </p:sp>
      <p:sp>
        <p:nvSpPr>
          <p:cNvPr id="1208" name="Google Shape;1208;p100"/>
          <p:cNvSpPr txBox="1"/>
          <p:nvPr>
            <p:ph type="ctrTitle"/>
          </p:nvPr>
        </p:nvSpPr>
        <p:spPr>
          <a:xfrm flipH="1">
            <a:off x="727525" y="1350400"/>
            <a:ext cx="3682200" cy="1568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sz="30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1209" name="Google Shape;1209;p100"/>
          <p:cNvSpPr txBox="1"/>
          <p:nvPr>
            <p:ph idx="1" type="subTitle"/>
          </p:nvPr>
        </p:nvSpPr>
        <p:spPr>
          <a:xfrm flipH="1">
            <a:off x="1485025" y="2996600"/>
            <a:ext cx="2924700" cy="796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None/>
              <a:defRPr b="0" sz="16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grpSp>
        <p:nvGrpSpPr>
          <p:cNvPr id="1210" name="Google Shape;1210;p100"/>
          <p:cNvGrpSpPr/>
          <p:nvPr/>
        </p:nvGrpSpPr>
        <p:grpSpPr>
          <a:xfrm>
            <a:off x="6256027" y="-63500"/>
            <a:ext cx="412615" cy="501202"/>
            <a:chOff x="6620227" y="-63500"/>
            <a:chExt cx="412615" cy="501202"/>
          </a:xfrm>
        </p:grpSpPr>
        <p:sp>
          <p:nvSpPr>
            <p:cNvPr id="1211" name="Google Shape;1211;p100"/>
            <p:cNvSpPr/>
            <p:nvPr/>
          </p:nvSpPr>
          <p:spPr>
            <a:xfrm flipH="1">
              <a:off x="662022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00"/>
            <p:cNvSpPr/>
            <p:nvPr/>
          </p:nvSpPr>
          <p:spPr>
            <a:xfrm flipH="1">
              <a:off x="685240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 name="Google Shape;1213;p100"/>
          <p:cNvSpPr/>
          <p:nvPr/>
        </p:nvSpPr>
        <p:spPr>
          <a:xfrm>
            <a:off x="-67150" y="-281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214" name="Google Shape;1214;p100"/>
          <p:cNvSpPr/>
          <p:nvPr/>
        </p:nvSpPr>
        <p:spPr>
          <a:xfrm>
            <a:off x="-232250" y="-2059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215" name="Google Shape;1215;p100"/>
          <p:cNvSpPr/>
          <p:nvPr/>
        </p:nvSpPr>
        <p:spPr>
          <a:xfrm>
            <a:off x="-416400" y="-3900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
        <p:nvSpPr>
          <p:cNvPr id="1216" name="Google Shape;1216;p100"/>
          <p:cNvSpPr/>
          <p:nvPr/>
        </p:nvSpPr>
        <p:spPr>
          <a:xfrm rot="10800000">
            <a:off x="6898425" y="32026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28575">
            <a:solidFill>
              <a:schemeClr val="accent3"/>
            </a:solidFill>
            <a:prstDash val="solid"/>
            <a:round/>
            <a:headEnd len="med" w="med" type="none"/>
            <a:tailEnd len="med" w="med" type="none"/>
          </a:ln>
        </p:spPr>
      </p:sp>
      <p:sp>
        <p:nvSpPr>
          <p:cNvPr id="1217" name="Google Shape;1217;p100"/>
          <p:cNvSpPr/>
          <p:nvPr/>
        </p:nvSpPr>
        <p:spPr>
          <a:xfrm rot="10800000">
            <a:off x="7063525" y="338040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19050">
            <a:solidFill>
              <a:schemeClr val="accent3"/>
            </a:solidFill>
            <a:prstDash val="solid"/>
            <a:round/>
            <a:headEnd len="med" w="med" type="none"/>
            <a:tailEnd len="med" w="med" type="none"/>
          </a:ln>
        </p:spPr>
      </p:sp>
      <p:sp>
        <p:nvSpPr>
          <p:cNvPr id="1218" name="Google Shape;1218;p100"/>
          <p:cNvSpPr/>
          <p:nvPr/>
        </p:nvSpPr>
        <p:spPr>
          <a:xfrm rot="10800000">
            <a:off x="7247675" y="3564550"/>
            <a:ext cx="2792575" cy="2171700"/>
          </a:xfrm>
          <a:custGeom>
            <a:rect b="b" l="l" r="r" t="t"/>
            <a:pathLst>
              <a:path extrusionOk="0" h="86868" w="111703">
                <a:moveTo>
                  <a:pt x="110744" y="0"/>
                </a:moveTo>
                <a:cubicBezTo>
                  <a:pt x="115133" y="7681"/>
                  <a:pt x="102684" y="22156"/>
                  <a:pt x="93980" y="20574"/>
                </a:cubicBezTo>
                <a:cubicBezTo>
                  <a:pt x="85818" y="19090"/>
                  <a:pt x="77985" y="12851"/>
                  <a:pt x="69850" y="14478"/>
                </a:cubicBezTo>
                <a:cubicBezTo>
                  <a:pt x="64428" y="15562"/>
                  <a:pt x="60379" y="21196"/>
                  <a:pt x="54864" y="21590"/>
                </a:cubicBezTo>
                <a:cubicBezTo>
                  <a:pt x="47003" y="22152"/>
                  <a:pt x="37925" y="18429"/>
                  <a:pt x="31242" y="22606"/>
                </a:cubicBezTo>
                <a:cubicBezTo>
                  <a:pt x="24975" y="26523"/>
                  <a:pt x="33755" y="37351"/>
                  <a:pt x="33020" y="44704"/>
                </a:cubicBezTo>
                <a:cubicBezTo>
                  <a:pt x="32153" y="53373"/>
                  <a:pt x="16657" y="52466"/>
                  <a:pt x="11430" y="59436"/>
                </a:cubicBezTo>
                <a:cubicBezTo>
                  <a:pt x="8533" y="63299"/>
                  <a:pt x="11455" y="69115"/>
                  <a:pt x="10922" y="73914"/>
                </a:cubicBezTo>
                <a:cubicBezTo>
                  <a:pt x="10357" y="79002"/>
                  <a:pt x="7253" y="85372"/>
                  <a:pt x="2286" y="86614"/>
                </a:cubicBezTo>
                <a:cubicBezTo>
                  <a:pt x="1542" y="86800"/>
                  <a:pt x="767" y="86868"/>
                  <a:pt x="0" y="86868"/>
                </a:cubicBezTo>
              </a:path>
            </a:pathLst>
          </a:custGeom>
          <a:noFill/>
          <a:ln cap="flat" cmpd="sng" w="9525">
            <a:solidFill>
              <a:schemeClr val="accent3"/>
            </a:solidFill>
            <a:prstDash val="solid"/>
            <a:round/>
            <a:headEnd len="med" w="med" type="none"/>
            <a:tailEnd len="med" w="med" type="none"/>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7_1">
    <p:spTree>
      <p:nvGrpSpPr>
        <p:cNvPr id="1219" name="Shape 1219"/>
        <p:cNvGrpSpPr/>
        <p:nvPr/>
      </p:nvGrpSpPr>
      <p:grpSpPr>
        <a:xfrm>
          <a:off x="0" y="0"/>
          <a:ext cx="0" cy="0"/>
          <a:chOff x="0" y="0"/>
          <a:chExt cx="0" cy="0"/>
        </a:xfrm>
      </p:grpSpPr>
      <p:pic>
        <p:nvPicPr>
          <p:cNvPr id="1220" name="Google Shape;1220;p101"/>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1221" name="Google Shape;1221;p101"/>
          <p:cNvGrpSpPr/>
          <p:nvPr/>
        </p:nvGrpSpPr>
        <p:grpSpPr>
          <a:xfrm flipH="1">
            <a:off x="-45425" y="-67787"/>
            <a:ext cx="9349700" cy="5279475"/>
            <a:chOff x="583425" y="-63500"/>
            <a:chExt cx="9349700" cy="5279475"/>
          </a:xfrm>
        </p:grpSpPr>
        <p:sp>
          <p:nvSpPr>
            <p:cNvPr id="1222" name="Google Shape;1222;p101"/>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1223" name="Google Shape;1223;p101"/>
            <p:cNvGrpSpPr/>
            <p:nvPr/>
          </p:nvGrpSpPr>
          <p:grpSpPr>
            <a:xfrm>
              <a:off x="7181277" y="-63500"/>
              <a:ext cx="412615" cy="501202"/>
              <a:chOff x="7181277" y="-63500"/>
              <a:chExt cx="412615" cy="501202"/>
            </a:xfrm>
          </p:grpSpPr>
          <p:sp>
            <p:nvSpPr>
              <p:cNvPr id="1224" name="Google Shape;1224;p101"/>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01"/>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6" name="Google Shape;1226;p101"/>
          <p:cNvSpPr txBox="1"/>
          <p:nvPr>
            <p:ph type="ctrTitle"/>
          </p:nvPr>
        </p:nvSpPr>
        <p:spPr>
          <a:xfrm flipH="1">
            <a:off x="5323775" y="1844850"/>
            <a:ext cx="30927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1227" name="Google Shape;1227;p101"/>
          <p:cNvSpPr txBox="1"/>
          <p:nvPr>
            <p:ph idx="1" type="subTitle"/>
          </p:nvPr>
        </p:nvSpPr>
        <p:spPr>
          <a:xfrm flipH="1">
            <a:off x="5323975" y="2371475"/>
            <a:ext cx="2820900" cy="10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1228" name="Google Shape;1228;p101"/>
          <p:cNvGrpSpPr/>
          <p:nvPr/>
        </p:nvGrpSpPr>
        <p:grpSpPr>
          <a:xfrm>
            <a:off x="-1915893" y="-1293673"/>
            <a:ext cx="12841904" cy="8702593"/>
            <a:chOff x="-1915893" y="-1293673"/>
            <a:chExt cx="12841904" cy="8702593"/>
          </a:xfrm>
        </p:grpSpPr>
        <p:sp>
          <p:nvSpPr>
            <p:cNvPr id="1229" name="Google Shape;1229;p101"/>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01"/>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01"/>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01"/>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01"/>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01"/>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01"/>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01"/>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01"/>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01"/>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01"/>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01"/>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01"/>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_1">
    <p:spTree>
      <p:nvGrpSpPr>
        <p:cNvPr id="1242" name="Shape 1242"/>
        <p:cNvGrpSpPr/>
        <p:nvPr/>
      </p:nvGrpSpPr>
      <p:grpSpPr>
        <a:xfrm>
          <a:off x="0" y="0"/>
          <a:ext cx="0" cy="0"/>
          <a:chOff x="0" y="0"/>
          <a:chExt cx="0" cy="0"/>
        </a:xfrm>
      </p:grpSpPr>
      <p:pic>
        <p:nvPicPr>
          <p:cNvPr id="1243" name="Google Shape;1243;p102"/>
          <p:cNvPicPr preferRelativeResize="0"/>
          <p:nvPr/>
        </p:nvPicPr>
        <p:blipFill>
          <a:blip r:embed="rId2">
            <a:alphaModFix amt="42000"/>
          </a:blip>
          <a:stretch>
            <a:fillRect/>
          </a:stretch>
        </p:blipFill>
        <p:spPr>
          <a:xfrm>
            <a:off x="0" y="0"/>
            <a:ext cx="9144000" cy="5143492"/>
          </a:xfrm>
          <a:prstGeom prst="rect">
            <a:avLst/>
          </a:prstGeom>
          <a:noFill/>
          <a:ln>
            <a:noFill/>
          </a:ln>
        </p:spPr>
      </p:pic>
      <p:grpSp>
        <p:nvGrpSpPr>
          <p:cNvPr id="1244" name="Google Shape;1244;p102"/>
          <p:cNvGrpSpPr/>
          <p:nvPr/>
        </p:nvGrpSpPr>
        <p:grpSpPr>
          <a:xfrm>
            <a:off x="-45425" y="-135987"/>
            <a:ext cx="9349700" cy="5279475"/>
            <a:chOff x="583425" y="-63500"/>
            <a:chExt cx="9349700" cy="5279475"/>
          </a:xfrm>
        </p:grpSpPr>
        <p:sp>
          <p:nvSpPr>
            <p:cNvPr id="1245" name="Google Shape;1245;p102"/>
            <p:cNvSpPr/>
            <p:nvPr/>
          </p:nvSpPr>
          <p:spPr>
            <a:xfrm>
              <a:off x="583425" y="414700"/>
              <a:ext cx="9349700" cy="4801275"/>
            </a:xfrm>
            <a:custGeom>
              <a:rect b="b" l="l" r="r" t="t"/>
              <a:pathLst>
                <a:path extrusionOk="0" h="192051" w="373988">
                  <a:moveTo>
                    <a:pt x="264110" y="0"/>
                  </a:moveTo>
                  <a:lnTo>
                    <a:pt x="146720" y="91571"/>
                  </a:lnTo>
                  <a:lnTo>
                    <a:pt x="0" y="190060"/>
                  </a:lnTo>
                  <a:lnTo>
                    <a:pt x="373486" y="192051"/>
                  </a:lnTo>
                  <a:lnTo>
                    <a:pt x="373988" y="94834"/>
                  </a:lnTo>
                  <a:lnTo>
                    <a:pt x="279845" y="382"/>
                  </a:lnTo>
                  <a:close/>
                </a:path>
              </a:pathLst>
            </a:custGeom>
            <a:gradFill>
              <a:gsLst>
                <a:gs pos="0">
                  <a:schemeClr val="dk2"/>
                </a:gs>
                <a:gs pos="100000">
                  <a:schemeClr val="lt1"/>
                </a:gs>
              </a:gsLst>
              <a:lin ang="5400012" scaled="0"/>
            </a:gradFill>
            <a:ln>
              <a:noFill/>
            </a:ln>
          </p:spPr>
        </p:sp>
        <p:grpSp>
          <p:nvGrpSpPr>
            <p:cNvPr id="1246" name="Google Shape;1246;p102"/>
            <p:cNvGrpSpPr/>
            <p:nvPr/>
          </p:nvGrpSpPr>
          <p:grpSpPr>
            <a:xfrm>
              <a:off x="7181277" y="-63500"/>
              <a:ext cx="412615" cy="501202"/>
              <a:chOff x="7181277" y="-63500"/>
              <a:chExt cx="412615" cy="501202"/>
            </a:xfrm>
          </p:grpSpPr>
          <p:sp>
            <p:nvSpPr>
              <p:cNvPr id="1247" name="Google Shape;1247;p102"/>
              <p:cNvSpPr/>
              <p:nvPr/>
            </p:nvSpPr>
            <p:spPr>
              <a:xfrm flipH="1">
                <a:off x="7181277" y="211949"/>
                <a:ext cx="412615" cy="225753"/>
              </a:xfrm>
              <a:custGeom>
                <a:rect b="b" l="l" r="r" t="t"/>
                <a:pathLst>
                  <a:path extrusionOk="0" h="5111" w="9341">
                    <a:moveTo>
                      <a:pt x="3631" y="1"/>
                    </a:moveTo>
                    <a:lnTo>
                      <a:pt x="3631" y="1172"/>
                    </a:lnTo>
                    <a:lnTo>
                      <a:pt x="0" y="5110"/>
                    </a:lnTo>
                    <a:lnTo>
                      <a:pt x="9340" y="4686"/>
                    </a:lnTo>
                    <a:lnTo>
                      <a:pt x="4670" y="1172"/>
                    </a:lnTo>
                    <a:lnTo>
                      <a:pt x="4670" y="1"/>
                    </a:ln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02"/>
              <p:cNvSpPr/>
              <p:nvPr/>
            </p:nvSpPr>
            <p:spPr>
              <a:xfrm flipH="1">
                <a:off x="7413452" y="-63500"/>
                <a:ext cx="1325" cy="276813"/>
              </a:xfrm>
              <a:custGeom>
                <a:rect b="b" l="l" r="r" t="t"/>
                <a:pathLst>
                  <a:path extrusionOk="0" h="6267" w="30">
                    <a:moveTo>
                      <a:pt x="15" y="0"/>
                    </a:moveTo>
                    <a:cubicBezTo>
                      <a:pt x="0" y="0"/>
                      <a:pt x="0" y="1391"/>
                      <a:pt x="0" y="3133"/>
                    </a:cubicBezTo>
                    <a:cubicBezTo>
                      <a:pt x="0" y="4875"/>
                      <a:pt x="0" y="6266"/>
                      <a:pt x="15" y="6266"/>
                    </a:cubicBezTo>
                    <a:cubicBezTo>
                      <a:pt x="29" y="6266"/>
                      <a:pt x="29" y="4846"/>
                      <a:pt x="29" y="3133"/>
                    </a:cubicBezTo>
                    <a:cubicBezTo>
                      <a:pt x="29" y="1391"/>
                      <a:pt x="29" y="0"/>
                      <a:pt x="15"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49" name="Google Shape;1249;p102"/>
          <p:cNvSpPr txBox="1"/>
          <p:nvPr>
            <p:ph type="ctrTitle"/>
          </p:nvPr>
        </p:nvSpPr>
        <p:spPr>
          <a:xfrm flipH="1">
            <a:off x="1325225" y="1825725"/>
            <a:ext cx="2597100" cy="619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300"/>
              <a:buNone/>
              <a:defRPr sz="3000"/>
            </a:lvl1pPr>
            <a:lvl2pPr lvl="1" rtl="0" algn="r">
              <a:spcBef>
                <a:spcPts val="0"/>
              </a:spcBef>
              <a:spcAft>
                <a:spcPts val="0"/>
              </a:spcAft>
              <a:buClr>
                <a:schemeClr val="dk2"/>
              </a:buClr>
              <a:buSzPts val="1800"/>
              <a:buNone/>
              <a:defRPr sz="1800">
                <a:solidFill>
                  <a:schemeClr val="dk2"/>
                </a:solidFill>
              </a:defRPr>
            </a:lvl2pPr>
            <a:lvl3pPr lvl="2" rtl="0" algn="r">
              <a:spcBef>
                <a:spcPts val="0"/>
              </a:spcBef>
              <a:spcAft>
                <a:spcPts val="0"/>
              </a:spcAft>
              <a:buClr>
                <a:schemeClr val="dk2"/>
              </a:buClr>
              <a:buSzPts val="1800"/>
              <a:buNone/>
              <a:defRPr sz="1800">
                <a:solidFill>
                  <a:schemeClr val="dk2"/>
                </a:solidFill>
              </a:defRPr>
            </a:lvl3pPr>
            <a:lvl4pPr lvl="3" rtl="0" algn="r">
              <a:spcBef>
                <a:spcPts val="0"/>
              </a:spcBef>
              <a:spcAft>
                <a:spcPts val="0"/>
              </a:spcAft>
              <a:buClr>
                <a:schemeClr val="dk2"/>
              </a:buClr>
              <a:buSzPts val="1800"/>
              <a:buNone/>
              <a:defRPr sz="1800">
                <a:solidFill>
                  <a:schemeClr val="dk2"/>
                </a:solidFill>
              </a:defRPr>
            </a:lvl4pPr>
            <a:lvl5pPr lvl="4" rtl="0" algn="r">
              <a:spcBef>
                <a:spcPts val="0"/>
              </a:spcBef>
              <a:spcAft>
                <a:spcPts val="0"/>
              </a:spcAft>
              <a:buClr>
                <a:schemeClr val="dk2"/>
              </a:buClr>
              <a:buSzPts val="1800"/>
              <a:buNone/>
              <a:defRPr sz="1800">
                <a:solidFill>
                  <a:schemeClr val="dk2"/>
                </a:solidFill>
              </a:defRPr>
            </a:lvl5pPr>
            <a:lvl6pPr lvl="5" rtl="0" algn="r">
              <a:spcBef>
                <a:spcPts val="0"/>
              </a:spcBef>
              <a:spcAft>
                <a:spcPts val="0"/>
              </a:spcAft>
              <a:buClr>
                <a:schemeClr val="dk2"/>
              </a:buClr>
              <a:buSzPts val="1800"/>
              <a:buNone/>
              <a:defRPr sz="1800">
                <a:solidFill>
                  <a:schemeClr val="dk2"/>
                </a:solidFill>
              </a:defRPr>
            </a:lvl6pPr>
            <a:lvl7pPr lvl="6" rtl="0" algn="r">
              <a:spcBef>
                <a:spcPts val="0"/>
              </a:spcBef>
              <a:spcAft>
                <a:spcPts val="0"/>
              </a:spcAft>
              <a:buClr>
                <a:schemeClr val="dk2"/>
              </a:buClr>
              <a:buSzPts val="1800"/>
              <a:buNone/>
              <a:defRPr sz="1800">
                <a:solidFill>
                  <a:schemeClr val="dk2"/>
                </a:solidFill>
              </a:defRPr>
            </a:lvl7pPr>
            <a:lvl8pPr lvl="7" rtl="0" algn="r">
              <a:spcBef>
                <a:spcPts val="0"/>
              </a:spcBef>
              <a:spcAft>
                <a:spcPts val="0"/>
              </a:spcAft>
              <a:buClr>
                <a:schemeClr val="dk2"/>
              </a:buClr>
              <a:buSzPts val="1800"/>
              <a:buNone/>
              <a:defRPr sz="1800">
                <a:solidFill>
                  <a:schemeClr val="dk2"/>
                </a:solidFill>
              </a:defRPr>
            </a:lvl8pPr>
            <a:lvl9pPr lvl="8" rtl="0" algn="r">
              <a:spcBef>
                <a:spcPts val="0"/>
              </a:spcBef>
              <a:spcAft>
                <a:spcPts val="0"/>
              </a:spcAft>
              <a:buClr>
                <a:schemeClr val="dk2"/>
              </a:buClr>
              <a:buSzPts val="1800"/>
              <a:buNone/>
              <a:defRPr sz="1800">
                <a:solidFill>
                  <a:schemeClr val="dk2"/>
                </a:solidFill>
              </a:defRPr>
            </a:lvl9pPr>
          </a:lstStyle>
          <a:p/>
        </p:txBody>
      </p:sp>
      <p:sp>
        <p:nvSpPr>
          <p:cNvPr id="1250" name="Google Shape;1250;p102"/>
          <p:cNvSpPr txBox="1"/>
          <p:nvPr>
            <p:ph idx="1" type="subTitle"/>
          </p:nvPr>
        </p:nvSpPr>
        <p:spPr>
          <a:xfrm flipH="1">
            <a:off x="1101425" y="2326625"/>
            <a:ext cx="2820900" cy="10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b="0"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1251" name="Google Shape;1251;p102"/>
          <p:cNvGrpSpPr/>
          <p:nvPr/>
        </p:nvGrpSpPr>
        <p:grpSpPr>
          <a:xfrm flipH="1">
            <a:off x="-1915893" y="-1293673"/>
            <a:ext cx="12841904" cy="8702593"/>
            <a:chOff x="-1915893" y="-1293673"/>
            <a:chExt cx="12841904" cy="8702593"/>
          </a:xfrm>
        </p:grpSpPr>
        <p:sp>
          <p:nvSpPr>
            <p:cNvPr id="1252" name="Google Shape;1252;p102"/>
            <p:cNvSpPr/>
            <p:nvPr/>
          </p:nvSpPr>
          <p:spPr>
            <a:xfrm flipH="1" rot="-5323114">
              <a:off x="6540307" y="-1672007"/>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02"/>
            <p:cNvSpPr/>
            <p:nvPr/>
          </p:nvSpPr>
          <p:spPr>
            <a:xfrm flipH="1" rot="-5323114">
              <a:off x="6873159" y="-1870343"/>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02"/>
            <p:cNvSpPr/>
            <p:nvPr/>
          </p:nvSpPr>
          <p:spPr>
            <a:xfrm flipH="1" rot="-5323114">
              <a:off x="7159916" y="-202564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02"/>
            <p:cNvSpPr/>
            <p:nvPr/>
          </p:nvSpPr>
          <p:spPr>
            <a:xfrm rot="7937025">
              <a:off x="-335571" y="310372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02"/>
            <p:cNvSpPr/>
            <p:nvPr/>
          </p:nvSpPr>
          <p:spPr>
            <a:xfrm rot="7937025">
              <a:off x="-199295" y="2858438"/>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02"/>
            <p:cNvSpPr/>
            <p:nvPr/>
          </p:nvSpPr>
          <p:spPr>
            <a:xfrm rot="7937025">
              <a:off x="-22627" y="2613154"/>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02"/>
            <p:cNvSpPr/>
            <p:nvPr/>
          </p:nvSpPr>
          <p:spPr>
            <a:xfrm flipH="1" rot="-5323114">
              <a:off x="7504066" y="-2269671"/>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02"/>
            <p:cNvSpPr/>
            <p:nvPr/>
          </p:nvSpPr>
          <p:spPr>
            <a:xfrm flipH="1" rot="-5323114">
              <a:off x="7885766" y="-2531296"/>
              <a:ext cx="1735820" cy="4306927"/>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02"/>
            <p:cNvSpPr/>
            <p:nvPr/>
          </p:nvSpPr>
          <p:spPr>
            <a:xfrm rot="7937025">
              <a:off x="-598371" y="33915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02"/>
            <p:cNvSpPr/>
            <p:nvPr/>
          </p:nvSpPr>
          <p:spPr>
            <a:xfrm rot="7937025">
              <a:off x="-848671" y="3654372"/>
              <a:ext cx="1813227" cy="3687005"/>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02"/>
            <p:cNvSpPr/>
            <p:nvPr/>
          </p:nvSpPr>
          <p:spPr>
            <a:xfrm rot="-1978367">
              <a:off x="-435894" y="-225135"/>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02"/>
            <p:cNvSpPr/>
            <p:nvPr/>
          </p:nvSpPr>
          <p:spPr>
            <a:xfrm rot="-1978367">
              <a:off x="-570485" y="-422051"/>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02"/>
            <p:cNvSpPr/>
            <p:nvPr/>
          </p:nvSpPr>
          <p:spPr>
            <a:xfrm rot="-1978367">
              <a:off x="-734945" y="-586540"/>
              <a:ext cx="1614534" cy="1245902"/>
            </a:xfrm>
            <a:custGeom>
              <a:rect b="b" l="l" r="r" t="t"/>
              <a:pathLst>
                <a:path extrusionOk="0" h="2136" w="2768">
                  <a:moveTo>
                    <a:pt x="1275" y="1"/>
                  </a:moveTo>
                  <a:cubicBezTo>
                    <a:pt x="954" y="1"/>
                    <a:pt x="635" y="116"/>
                    <a:pt x="411" y="340"/>
                  </a:cubicBezTo>
                  <a:cubicBezTo>
                    <a:pt x="103" y="633"/>
                    <a:pt x="1" y="1146"/>
                    <a:pt x="191" y="1512"/>
                  </a:cubicBezTo>
                  <a:cubicBezTo>
                    <a:pt x="323" y="1746"/>
                    <a:pt x="557" y="1907"/>
                    <a:pt x="806" y="2009"/>
                  </a:cubicBezTo>
                  <a:cubicBezTo>
                    <a:pt x="1011" y="2089"/>
                    <a:pt x="1235" y="2135"/>
                    <a:pt x="1455" y="2135"/>
                  </a:cubicBezTo>
                  <a:cubicBezTo>
                    <a:pt x="1723" y="2135"/>
                    <a:pt x="1987" y="2067"/>
                    <a:pt x="2211" y="1907"/>
                  </a:cubicBezTo>
                  <a:cubicBezTo>
                    <a:pt x="2607" y="1614"/>
                    <a:pt x="2768" y="1014"/>
                    <a:pt x="2504" y="604"/>
                  </a:cubicBezTo>
                  <a:lnTo>
                    <a:pt x="2504" y="604"/>
                  </a:lnTo>
                  <a:lnTo>
                    <a:pt x="2665" y="765"/>
                  </a:lnTo>
                  <a:cubicBezTo>
                    <a:pt x="2402" y="414"/>
                    <a:pt x="2036" y="136"/>
                    <a:pt x="1626" y="48"/>
                  </a:cubicBezTo>
                  <a:cubicBezTo>
                    <a:pt x="1512" y="16"/>
                    <a:pt x="1393" y="1"/>
                    <a:pt x="1275"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1265" name="Shape 1265"/>
        <p:cNvGrpSpPr/>
        <p:nvPr/>
      </p:nvGrpSpPr>
      <p:grpSpPr>
        <a:xfrm>
          <a:off x="0" y="0"/>
          <a:ext cx="0" cy="0"/>
          <a:chOff x="0" y="0"/>
          <a:chExt cx="0" cy="0"/>
        </a:xfrm>
      </p:grpSpPr>
      <p:pic>
        <p:nvPicPr>
          <p:cNvPr id="1266" name="Google Shape;1266;p103"/>
          <p:cNvPicPr preferRelativeResize="0"/>
          <p:nvPr/>
        </p:nvPicPr>
        <p:blipFill>
          <a:blip r:embed="rId2">
            <a:alphaModFix amt="42000"/>
          </a:blip>
          <a:stretch>
            <a:fillRect/>
          </a:stretch>
        </p:blipFill>
        <p:spPr>
          <a:xfrm>
            <a:off x="0" y="0"/>
            <a:ext cx="9144000" cy="5143492"/>
          </a:xfrm>
          <a:prstGeom prst="rect">
            <a:avLst/>
          </a:prstGeom>
          <a:noFill/>
          <a:ln>
            <a:noFill/>
          </a:ln>
        </p:spPr>
      </p:pic>
      <p:sp>
        <p:nvSpPr>
          <p:cNvPr id="1267" name="Google Shape;1267;p103"/>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68" name="Google Shape;1268;p103"/>
          <p:cNvSpPr txBox="1"/>
          <p:nvPr>
            <p:ph idx="2" type="ctrTitle"/>
          </p:nvPr>
        </p:nvSpPr>
        <p:spPr>
          <a:xfrm flipH="1">
            <a:off x="747275" y="2097000"/>
            <a:ext cx="2043300" cy="577800"/>
          </a:xfrm>
          <a:prstGeom prst="rect">
            <a:avLst/>
          </a:prstGeom>
        </p:spPr>
        <p:txBody>
          <a:bodyPr anchorCtr="0" anchor="t" bIns="91425" lIns="91425" spcFirstLastPara="1" rIns="91425" wrap="square" tIns="91425">
            <a:noAutofit/>
          </a:bodyPr>
          <a:lstStyle>
            <a:lvl1pPr lvl="0" rtl="0">
              <a:spcBef>
                <a:spcPts val="0"/>
              </a:spcBef>
              <a:spcAft>
                <a:spcPts val="0"/>
              </a:spcAft>
              <a:buSzPts val="1700"/>
              <a:buNone/>
              <a:defRPr sz="2000"/>
            </a:lvl1pPr>
            <a:lvl2pPr lvl="1"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2pPr>
            <a:lvl3pPr lvl="2"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3pPr>
            <a:lvl4pPr lvl="3"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4pPr>
            <a:lvl5pPr lvl="4"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5pPr>
            <a:lvl6pPr lvl="5"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6pPr>
            <a:lvl7pPr lvl="6"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7pPr>
            <a:lvl8pPr lvl="7"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8pPr>
            <a:lvl9pPr lvl="8" rtl="0" algn="ctr">
              <a:spcBef>
                <a:spcPts val="0"/>
              </a:spcBef>
              <a:spcAft>
                <a:spcPts val="0"/>
              </a:spcAft>
              <a:buClr>
                <a:schemeClr val="dk2"/>
              </a:buClr>
              <a:buSzPts val="1800"/>
              <a:buFont typeface="Gaegu"/>
              <a:buNone/>
              <a:defRPr b="1" sz="1800">
                <a:solidFill>
                  <a:schemeClr val="dk2"/>
                </a:solidFill>
                <a:latin typeface="Gaegu"/>
                <a:ea typeface="Gaegu"/>
                <a:cs typeface="Gaegu"/>
                <a:sym typeface="Gaegu"/>
              </a:defRPr>
            </a:lvl9pPr>
          </a:lstStyle>
          <a:p/>
        </p:txBody>
      </p:sp>
      <p:sp>
        <p:nvSpPr>
          <p:cNvPr id="1269" name="Google Shape;1269;p103"/>
          <p:cNvSpPr txBox="1"/>
          <p:nvPr>
            <p:ph idx="1" type="subTitle"/>
          </p:nvPr>
        </p:nvSpPr>
        <p:spPr>
          <a:xfrm flipH="1">
            <a:off x="626700" y="2558000"/>
            <a:ext cx="3945300" cy="892800"/>
          </a:xfrm>
          <a:prstGeom prst="rect">
            <a:avLst/>
          </a:prstGeom>
        </p:spPr>
        <p:txBody>
          <a:bodyPr anchorCtr="0" anchor="t" bIns="91425" lIns="91425" spcFirstLastPara="1" rIns="91425" wrap="square" tIns="91425">
            <a:noAutofit/>
          </a:bodyPr>
          <a:lstStyle>
            <a:lvl1pPr lvl="0" rtl="0">
              <a:lnSpc>
                <a:spcPct val="100000"/>
              </a:lnSpc>
              <a:spcBef>
                <a:spcPts val="1200"/>
              </a:spcBef>
              <a:spcAft>
                <a:spcPts val="0"/>
              </a:spcAft>
              <a:buClr>
                <a:schemeClr val="lt2"/>
              </a:buClr>
              <a:buSzPts val="1200"/>
              <a:buChar char="●"/>
              <a:defRPr b="0" sz="1400"/>
            </a:lvl1pPr>
            <a:lvl2pPr lvl="1" rtl="0" algn="ctr">
              <a:lnSpc>
                <a:spcPct val="100000"/>
              </a:lnSpc>
              <a:spcBef>
                <a:spcPts val="0"/>
              </a:spcBef>
              <a:spcAft>
                <a:spcPts val="0"/>
              </a:spcAft>
              <a:buSzPts val="1400"/>
              <a:buChar char="○"/>
              <a:defRPr sz="1000"/>
            </a:lvl2pPr>
            <a:lvl3pPr lvl="2" rtl="0" algn="ctr">
              <a:lnSpc>
                <a:spcPct val="100000"/>
              </a:lnSpc>
              <a:spcBef>
                <a:spcPts val="0"/>
              </a:spcBef>
              <a:spcAft>
                <a:spcPts val="0"/>
              </a:spcAft>
              <a:buSzPts val="1400"/>
              <a:buChar char="■"/>
              <a:defRPr sz="1000"/>
            </a:lvl3pPr>
            <a:lvl4pPr lvl="3" rtl="0" algn="ctr">
              <a:lnSpc>
                <a:spcPct val="100000"/>
              </a:lnSpc>
              <a:spcBef>
                <a:spcPts val="0"/>
              </a:spcBef>
              <a:spcAft>
                <a:spcPts val="0"/>
              </a:spcAft>
              <a:buSzPts val="1400"/>
              <a:buChar char="●"/>
              <a:defRPr sz="1000"/>
            </a:lvl4pPr>
            <a:lvl5pPr lvl="4" rtl="0" algn="ctr">
              <a:lnSpc>
                <a:spcPct val="100000"/>
              </a:lnSpc>
              <a:spcBef>
                <a:spcPts val="0"/>
              </a:spcBef>
              <a:spcAft>
                <a:spcPts val="0"/>
              </a:spcAft>
              <a:buSzPts val="1400"/>
              <a:buChar char="○"/>
              <a:defRPr sz="1000"/>
            </a:lvl5pPr>
            <a:lvl6pPr lvl="5" rtl="0" algn="ctr">
              <a:lnSpc>
                <a:spcPct val="100000"/>
              </a:lnSpc>
              <a:spcBef>
                <a:spcPts val="0"/>
              </a:spcBef>
              <a:spcAft>
                <a:spcPts val="0"/>
              </a:spcAft>
              <a:buSzPts val="1400"/>
              <a:buChar char="■"/>
              <a:defRPr sz="1000"/>
            </a:lvl6pPr>
            <a:lvl7pPr lvl="6" rtl="0" algn="ctr">
              <a:lnSpc>
                <a:spcPct val="100000"/>
              </a:lnSpc>
              <a:spcBef>
                <a:spcPts val="0"/>
              </a:spcBef>
              <a:spcAft>
                <a:spcPts val="0"/>
              </a:spcAft>
              <a:buSzPts val="1400"/>
              <a:buChar char="●"/>
              <a:defRPr sz="1000"/>
            </a:lvl7pPr>
            <a:lvl8pPr lvl="7" rtl="0" algn="ctr">
              <a:lnSpc>
                <a:spcPct val="100000"/>
              </a:lnSpc>
              <a:spcBef>
                <a:spcPts val="0"/>
              </a:spcBef>
              <a:spcAft>
                <a:spcPts val="0"/>
              </a:spcAft>
              <a:buSzPts val="1400"/>
              <a:buChar char="○"/>
              <a:defRPr sz="1000"/>
            </a:lvl8pPr>
            <a:lvl9pPr lvl="8" rtl="0" algn="ctr">
              <a:lnSpc>
                <a:spcPct val="100000"/>
              </a:lnSpc>
              <a:spcBef>
                <a:spcPts val="0"/>
              </a:spcBef>
              <a:spcAft>
                <a:spcPts val="0"/>
              </a:spcAft>
              <a:buSzPts val="1400"/>
              <a:buChar char="■"/>
              <a:defRPr sz="1000"/>
            </a:lvl9pPr>
          </a:lstStyle>
          <a:p/>
        </p:txBody>
      </p:sp>
      <p:sp>
        <p:nvSpPr>
          <p:cNvPr id="1270" name="Google Shape;1270;p103"/>
          <p:cNvSpPr/>
          <p:nvPr/>
        </p:nvSpPr>
        <p:spPr>
          <a:xfrm rot="7937037">
            <a:off x="7881158" y="-11928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03"/>
          <p:cNvSpPr/>
          <p:nvPr/>
        </p:nvSpPr>
        <p:spPr>
          <a:xfrm rot="7937037">
            <a:off x="8009108" y="-14231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03"/>
          <p:cNvSpPr/>
          <p:nvPr/>
        </p:nvSpPr>
        <p:spPr>
          <a:xfrm rot="7937037">
            <a:off x="8174983" y="-1653455"/>
            <a:ext cx="1702433" cy="3461716"/>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03"/>
          <p:cNvSpPr/>
          <p:nvPr/>
        </p:nvSpPr>
        <p:spPr>
          <a:xfrm rot="6124618">
            <a:off x="-467752" y="410413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03"/>
          <p:cNvSpPr/>
          <p:nvPr/>
        </p:nvSpPr>
        <p:spPr>
          <a:xfrm rot="6124618">
            <a:off x="-621277" y="4238489"/>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03"/>
          <p:cNvSpPr/>
          <p:nvPr/>
        </p:nvSpPr>
        <p:spPr>
          <a:xfrm rot="6124618">
            <a:off x="-781227" y="4417614"/>
            <a:ext cx="1574274" cy="1684981"/>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10.xml.rels><?xml version="1.0" encoding="UTF-8" standalone="yes"?><Relationships xmlns="http://schemas.openxmlformats.org/package/2006/relationships"><Relationship Id="rId20" Type="http://schemas.openxmlformats.org/officeDocument/2006/relationships/slideLayout" Target="../slideLayouts/slideLayout289.xml"/><Relationship Id="rId22" Type="http://schemas.openxmlformats.org/officeDocument/2006/relationships/slideLayout" Target="../slideLayouts/slideLayout291.xml"/><Relationship Id="rId21" Type="http://schemas.openxmlformats.org/officeDocument/2006/relationships/slideLayout" Target="../slideLayouts/slideLayout290.xml"/><Relationship Id="rId24" Type="http://schemas.openxmlformats.org/officeDocument/2006/relationships/slideLayout" Target="../slideLayouts/slideLayout293.xml"/><Relationship Id="rId23" Type="http://schemas.openxmlformats.org/officeDocument/2006/relationships/slideLayout" Target="../slideLayouts/slideLayout292.xml"/><Relationship Id="rId1" Type="http://schemas.openxmlformats.org/officeDocument/2006/relationships/slideLayout" Target="../slideLayouts/slideLayout270.xml"/><Relationship Id="rId2" Type="http://schemas.openxmlformats.org/officeDocument/2006/relationships/slideLayout" Target="../slideLayouts/slideLayout271.xml"/><Relationship Id="rId3" Type="http://schemas.openxmlformats.org/officeDocument/2006/relationships/slideLayout" Target="../slideLayouts/slideLayout272.xml"/><Relationship Id="rId4" Type="http://schemas.openxmlformats.org/officeDocument/2006/relationships/slideLayout" Target="../slideLayouts/slideLayout273.xml"/><Relationship Id="rId9" Type="http://schemas.openxmlformats.org/officeDocument/2006/relationships/slideLayout" Target="../slideLayouts/slideLayout278.xml"/><Relationship Id="rId26" Type="http://schemas.openxmlformats.org/officeDocument/2006/relationships/slideLayout" Target="../slideLayouts/slideLayout295.xml"/><Relationship Id="rId25" Type="http://schemas.openxmlformats.org/officeDocument/2006/relationships/slideLayout" Target="../slideLayouts/slideLayout294.xml"/><Relationship Id="rId28" Type="http://schemas.openxmlformats.org/officeDocument/2006/relationships/slideLayout" Target="../slideLayouts/slideLayout297.xml"/><Relationship Id="rId27" Type="http://schemas.openxmlformats.org/officeDocument/2006/relationships/slideLayout" Target="../slideLayouts/slideLayout296.xml"/><Relationship Id="rId5" Type="http://schemas.openxmlformats.org/officeDocument/2006/relationships/slideLayout" Target="../slideLayouts/slideLayout274.xml"/><Relationship Id="rId6" Type="http://schemas.openxmlformats.org/officeDocument/2006/relationships/slideLayout" Target="../slideLayouts/slideLayout275.xml"/><Relationship Id="rId29" Type="http://schemas.openxmlformats.org/officeDocument/2006/relationships/slideLayout" Target="../slideLayouts/slideLayout298.xml"/><Relationship Id="rId7" Type="http://schemas.openxmlformats.org/officeDocument/2006/relationships/slideLayout" Target="../slideLayouts/slideLayout276.xml"/><Relationship Id="rId8" Type="http://schemas.openxmlformats.org/officeDocument/2006/relationships/slideLayout" Target="../slideLayouts/slideLayout277.xml"/><Relationship Id="rId31" Type="http://schemas.openxmlformats.org/officeDocument/2006/relationships/slideLayout" Target="../slideLayouts/slideLayout300.xml"/><Relationship Id="rId30" Type="http://schemas.openxmlformats.org/officeDocument/2006/relationships/slideLayout" Target="../slideLayouts/slideLayout299.xml"/><Relationship Id="rId11" Type="http://schemas.openxmlformats.org/officeDocument/2006/relationships/slideLayout" Target="../slideLayouts/slideLayout280.xml"/><Relationship Id="rId33" Type="http://schemas.openxmlformats.org/officeDocument/2006/relationships/theme" Target="../theme/theme7.xml"/><Relationship Id="rId10" Type="http://schemas.openxmlformats.org/officeDocument/2006/relationships/slideLayout" Target="../slideLayouts/slideLayout279.xml"/><Relationship Id="rId32" Type="http://schemas.openxmlformats.org/officeDocument/2006/relationships/slideLayout" Target="../slideLayouts/slideLayout301.xml"/><Relationship Id="rId13" Type="http://schemas.openxmlformats.org/officeDocument/2006/relationships/slideLayout" Target="../slideLayouts/slideLayout282.xml"/><Relationship Id="rId12" Type="http://schemas.openxmlformats.org/officeDocument/2006/relationships/slideLayout" Target="../slideLayouts/slideLayout281.xml"/><Relationship Id="rId15" Type="http://schemas.openxmlformats.org/officeDocument/2006/relationships/slideLayout" Target="../slideLayouts/slideLayout284.xml"/><Relationship Id="rId14" Type="http://schemas.openxmlformats.org/officeDocument/2006/relationships/slideLayout" Target="../slideLayouts/slideLayout283.xml"/><Relationship Id="rId17" Type="http://schemas.openxmlformats.org/officeDocument/2006/relationships/slideLayout" Target="../slideLayouts/slideLayout286.xml"/><Relationship Id="rId16" Type="http://schemas.openxmlformats.org/officeDocument/2006/relationships/slideLayout" Target="../slideLayouts/slideLayout285.xml"/><Relationship Id="rId19" Type="http://schemas.openxmlformats.org/officeDocument/2006/relationships/slideLayout" Target="../slideLayouts/slideLayout288.xml"/><Relationship Id="rId18" Type="http://schemas.openxmlformats.org/officeDocument/2006/relationships/slideLayout" Target="../slideLayouts/slideLayout287.xml"/></Relationships>
</file>

<file path=ppt/slideMasters/_rels/slideMaster11.xml.rels><?xml version="1.0" encoding="UTF-8" standalone="yes"?><Relationships xmlns="http://schemas.openxmlformats.org/package/2006/relationships"><Relationship Id="rId20" Type="http://schemas.openxmlformats.org/officeDocument/2006/relationships/slideLayout" Target="../slideLayouts/slideLayout321.xml"/><Relationship Id="rId22" Type="http://schemas.openxmlformats.org/officeDocument/2006/relationships/slideLayout" Target="../slideLayouts/slideLayout323.xml"/><Relationship Id="rId21" Type="http://schemas.openxmlformats.org/officeDocument/2006/relationships/slideLayout" Target="../slideLayouts/slideLayout322.xml"/><Relationship Id="rId24" Type="http://schemas.openxmlformats.org/officeDocument/2006/relationships/slideLayout" Target="../slideLayouts/slideLayout325.xml"/><Relationship Id="rId23" Type="http://schemas.openxmlformats.org/officeDocument/2006/relationships/slideLayout" Target="../slideLayouts/slideLayout324.xml"/><Relationship Id="rId1" Type="http://schemas.openxmlformats.org/officeDocument/2006/relationships/slideLayout" Target="../slideLayouts/slideLayout302.xml"/><Relationship Id="rId2" Type="http://schemas.openxmlformats.org/officeDocument/2006/relationships/slideLayout" Target="../slideLayouts/slideLayout303.xml"/><Relationship Id="rId3" Type="http://schemas.openxmlformats.org/officeDocument/2006/relationships/slideLayout" Target="../slideLayouts/slideLayout304.xml"/><Relationship Id="rId4" Type="http://schemas.openxmlformats.org/officeDocument/2006/relationships/slideLayout" Target="../slideLayouts/slideLayout305.xml"/><Relationship Id="rId9" Type="http://schemas.openxmlformats.org/officeDocument/2006/relationships/slideLayout" Target="../slideLayouts/slideLayout310.xml"/><Relationship Id="rId26" Type="http://schemas.openxmlformats.org/officeDocument/2006/relationships/slideLayout" Target="../slideLayouts/slideLayout327.xml"/><Relationship Id="rId25" Type="http://schemas.openxmlformats.org/officeDocument/2006/relationships/slideLayout" Target="../slideLayouts/slideLayout326.xml"/><Relationship Id="rId28" Type="http://schemas.openxmlformats.org/officeDocument/2006/relationships/slideLayout" Target="../slideLayouts/slideLayout329.xml"/><Relationship Id="rId27" Type="http://schemas.openxmlformats.org/officeDocument/2006/relationships/slideLayout" Target="../slideLayouts/slideLayout328.xml"/><Relationship Id="rId5" Type="http://schemas.openxmlformats.org/officeDocument/2006/relationships/slideLayout" Target="../slideLayouts/slideLayout306.xml"/><Relationship Id="rId6" Type="http://schemas.openxmlformats.org/officeDocument/2006/relationships/slideLayout" Target="../slideLayouts/slideLayout307.xml"/><Relationship Id="rId29" Type="http://schemas.openxmlformats.org/officeDocument/2006/relationships/slideLayout" Target="../slideLayouts/slideLayout330.xml"/><Relationship Id="rId7" Type="http://schemas.openxmlformats.org/officeDocument/2006/relationships/slideLayout" Target="../slideLayouts/slideLayout308.xml"/><Relationship Id="rId8" Type="http://schemas.openxmlformats.org/officeDocument/2006/relationships/slideLayout" Target="../slideLayouts/slideLayout309.xml"/><Relationship Id="rId31" Type="http://schemas.openxmlformats.org/officeDocument/2006/relationships/slideLayout" Target="../slideLayouts/slideLayout332.xml"/><Relationship Id="rId30" Type="http://schemas.openxmlformats.org/officeDocument/2006/relationships/slideLayout" Target="../slideLayouts/slideLayout331.xml"/><Relationship Id="rId11" Type="http://schemas.openxmlformats.org/officeDocument/2006/relationships/slideLayout" Target="../slideLayouts/slideLayout312.xml"/><Relationship Id="rId33" Type="http://schemas.openxmlformats.org/officeDocument/2006/relationships/theme" Target="../theme/theme13.xml"/><Relationship Id="rId10" Type="http://schemas.openxmlformats.org/officeDocument/2006/relationships/slideLayout" Target="../slideLayouts/slideLayout311.xml"/><Relationship Id="rId32" Type="http://schemas.openxmlformats.org/officeDocument/2006/relationships/slideLayout" Target="../slideLayouts/slideLayout333.xml"/><Relationship Id="rId13" Type="http://schemas.openxmlformats.org/officeDocument/2006/relationships/slideLayout" Target="../slideLayouts/slideLayout314.xml"/><Relationship Id="rId12" Type="http://schemas.openxmlformats.org/officeDocument/2006/relationships/slideLayout" Target="../slideLayouts/slideLayout313.xml"/><Relationship Id="rId15" Type="http://schemas.openxmlformats.org/officeDocument/2006/relationships/slideLayout" Target="../slideLayouts/slideLayout316.xml"/><Relationship Id="rId14" Type="http://schemas.openxmlformats.org/officeDocument/2006/relationships/slideLayout" Target="../slideLayouts/slideLayout315.xml"/><Relationship Id="rId17" Type="http://schemas.openxmlformats.org/officeDocument/2006/relationships/slideLayout" Target="../slideLayouts/slideLayout318.xml"/><Relationship Id="rId16" Type="http://schemas.openxmlformats.org/officeDocument/2006/relationships/slideLayout" Target="../slideLayouts/slideLayout317.xml"/><Relationship Id="rId19" Type="http://schemas.openxmlformats.org/officeDocument/2006/relationships/slideLayout" Target="../slideLayouts/slideLayout320.xml"/><Relationship Id="rId18" Type="http://schemas.openxmlformats.org/officeDocument/2006/relationships/slideLayout" Target="../slideLayouts/slideLayout319.xml"/></Relationships>
</file>

<file path=ppt/slideMasters/_rels/slideMaster12.xml.rels><?xml version="1.0" encoding="UTF-8" standalone="yes"?><Relationships xmlns="http://schemas.openxmlformats.org/package/2006/relationships"><Relationship Id="rId20" Type="http://schemas.openxmlformats.org/officeDocument/2006/relationships/slideLayout" Target="../slideLayouts/slideLayout353.xml"/><Relationship Id="rId22" Type="http://schemas.openxmlformats.org/officeDocument/2006/relationships/slideLayout" Target="../slideLayouts/slideLayout355.xml"/><Relationship Id="rId21" Type="http://schemas.openxmlformats.org/officeDocument/2006/relationships/slideLayout" Target="../slideLayouts/slideLayout354.xml"/><Relationship Id="rId24" Type="http://schemas.openxmlformats.org/officeDocument/2006/relationships/slideLayout" Target="../slideLayouts/slideLayout357.xml"/><Relationship Id="rId23" Type="http://schemas.openxmlformats.org/officeDocument/2006/relationships/slideLayout" Target="../slideLayouts/slideLayout356.xml"/><Relationship Id="rId1" Type="http://schemas.openxmlformats.org/officeDocument/2006/relationships/slideLayout" Target="../slideLayouts/slideLayout334.xml"/><Relationship Id="rId2" Type="http://schemas.openxmlformats.org/officeDocument/2006/relationships/slideLayout" Target="../slideLayouts/slideLayout335.xml"/><Relationship Id="rId3" Type="http://schemas.openxmlformats.org/officeDocument/2006/relationships/slideLayout" Target="../slideLayouts/slideLayout336.xml"/><Relationship Id="rId4" Type="http://schemas.openxmlformats.org/officeDocument/2006/relationships/slideLayout" Target="../slideLayouts/slideLayout337.xml"/><Relationship Id="rId9" Type="http://schemas.openxmlformats.org/officeDocument/2006/relationships/slideLayout" Target="../slideLayouts/slideLayout342.xml"/><Relationship Id="rId26" Type="http://schemas.openxmlformats.org/officeDocument/2006/relationships/slideLayout" Target="../slideLayouts/slideLayout359.xml"/><Relationship Id="rId25" Type="http://schemas.openxmlformats.org/officeDocument/2006/relationships/slideLayout" Target="../slideLayouts/slideLayout358.xml"/><Relationship Id="rId28" Type="http://schemas.openxmlformats.org/officeDocument/2006/relationships/slideLayout" Target="../slideLayouts/slideLayout361.xml"/><Relationship Id="rId27" Type="http://schemas.openxmlformats.org/officeDocument/2006/relationships/slideLayout" Target="../slideLayouts/slideLayout360.xml"/><Relationship Id="rId5" Type="http://schemas.openxmlformats.org/officeDocument/2006/relationships/slideLayout" Target="../slideLayouts/slideLayout338.xml"/><Relationship Id="rId6" Type="http://schemas.openxmlformats.org/officeDocument/2006/relationships/slideLayout" Target="../slideLayouts/slideLayout339.xml"/><Relationship Id="rId29" Type="http://schemas.openxmlformats.org/officeDocument/2006/relationships/slideLayout" Target="../slideLayouts/slideLayout362.xml"/><Relationship Id="rId7" Type="http://schemas.openxmlformats.org/officeDocument/2006/relationships/slideLayout" Target="../slideLayouts/slideLayout340.xml"/><Relationship Id="rId8" Type="http://schemas.openxmlformats.org/officeDocument/2006/relationships/slideLayout" Target="../slideLayouts/slideLayout341.xml"/><Relationship Id="rId31" Type="http://schemas.openxmlformats.org/officeDocument/2006/relationships/slideLayout" Target="../slideLayouts/slideLayout364.xml"/><Relationship Id="rId30" Type="http://schemas.openxmlformats.org/officeDocument/2006/relationships/slideLayout" Target="../slideLayouts/slideLayout363.xml"/><Relationship Id="rId11" Type="http://schemas.openxmlformats.org/officeDocument/2006/relationships/slideLayout" Target="../slideLayouts/slideLayout344.xml"/><Relationship Id="rId33" Type="http://schemas.openxmlformats.org/officeDocument/2006/relationships/theme" Target="../theme/theme9.xml"/><Relationship Id="rId10" Type="http://schemas.openxmlformats.org/officeDocument/2006/relationships/slideLayout" Target="../slideLayouts/slideLayout343.xml"/><Relationship Id="rId32" Type="http://schemas.openxmlformats.org/officeDocument/2006/relationships/slideLayout" Target="../slideLayouts/slideLayout365.xml"/><Relationship Id="rId13" Type="http://schemas.openxmlformats.org/officeDocument/2006/relationships/slideLayout" Target="../slideLayouts/slideLayout346.xml"/><Relationship Id="rId12" Type="http://schemas.openxmlformats.org/officeDocument/2006/relationships/slideLayout" Target="../slideLayouts/slideLayout345.xml"/><Relationship Id="rId15" Type="http://schemas.openxmlformats.org/officeDocument/2006/relationships/slideLayout" Target="../slideLayouts/slideLayout348.xml"/><Relationship Id="rId14" Type="http://schemas.openxmlformats.org/officeDocument/2006/relationships/slideLayout" Target="../slideLayouts/slideLayout347.xml"/><Relationship Id="rId17" Type="http://schemas.openxmlformats.org/officeDocument/2006/relationships/slideLayout" Target="../slideLayouts/slideLayout350.xml"/><Relationship Id="rId16" Type="http://schemas.openxmlformats.org/officeDocument/2006/relationships/slideLayout" Target="../slideLayouts/slideLayout349.xml"/><Relationship Id="rId19" Type="http://schemas.openxmlformats.org/officeDocument/2006/relationships/slideLayout" Target="../slideLayouts/slideLayout352.xml"/><Relationship Id="rId18" Type="http://schemas.openxmlformats.org/officeDocument/2006/relationships/slideLayout" Target="../slideLayouts/slideLayout351.xml"/></Relationships>
</file>

<file path=ppt/slideMasters/_rels/slideMaster13.xml.rels><?xml version="1.0" encoding="UTF-8" standalone="yes"?><Relationships xmlns="http://schemas.openxmlformats.org/package/2006/relationships"><Relationship Id="rId20" Type="http://schemas.openxmlformats.org/officeDocument/2006/relationships/slideLayout" Target="../slideLayouts/slideLayout385.xml"/><Relationship Id="rId22" Type="http://schemas.openxmlformats.org/officeDocument/2006/relationships/slideLayout" Target="../slideLayouts/slideLayout387.xml"/><Relationship Id="rId21" Type="http://schemas.openxmlformats.org/officeDocument/2006/relationships/slideLayout" Target="../slideLayouts/slideLayout386.xml"/><Relationship Id="rId24" Type="http://schemas.openxmlformats.org/officeDocument/2006/relationships/slideLayout" Target="../slideLayouts/slideLayout389.xml"/><Relationship Id="rId23" Type="http://schemas.openxmlformats.org/officeDocument/2006/relationships/slideLayout" Target="../slideLayouts/slideLayout388.xml"/><Relationship Id="rId1" Type="http://schemas.openxmlformats.org/officeDocument/2006/relationships/slideLayout" Target="../slideLayouts/slideLayout366.xml"/><Relationship Id="rId2" Type="http://schemas.openxmlformats.org/officeDocument/2006/relationships/slideLayout" Target="../slideLayouts/slideLayout367.xml"/><Relationship Id="rId3" Type="http://schemas.openxmlformats.org/officeDocument/2006/relationships/slideLayout" Target="../slideLayouts/slideLayout368.xml"/><Relationship Id="rId4" Type="http://schemas.openxmlformats.org/officeDocument/2006/relationships/slideLayout" Target="../slideLayouts/slideLayout369.xml"/><Relationship Id="rId9" Type="http://schemas.openxmlformats.org/officeDocument/2006/relationships/slideLayout" Target="../slideLayouts/slideLayout374.xml"/><Relationship Id="rId26" Type="http://schemas.openxmlformats.org/officeDocument/2006/relationships/slideLayout" Target="../slideLayouts/slideLayout391.xml"/><Relationship Id="rId25" Type="http://schemas.openxmlformats.org/officeDocument/2006/relationships/slideLayout" Target="../slideLayouts/slideLayout390.xml"/><Relationship Id="rId28" Type="http://schemas.openxmlformats.org/officeDocument/2006/relationships/slideLayout" Target="../slideLayouts/slideLayout393.xml"/><Relationship Id="rId27" Type="http://schemas.openxmlformats.org/officeDocument/2006/relationships/slideLayout" Target="../slideLayouts/slideLayout392.xml"/><Relationship Id="rId5" Type="http://schemas.openxmlformats.org/officeDocument/2006/relationships/slideLayout" Target="../slideLayouts/slideLayout370.xml"/><Relationship Id="rId6" Type="http://schemas.openxmlformats.org/officeDocument/2006/relationships/slideLayout" Target="../slideLayouts/slideLayout371.xml"/><Relationship Id="rId29" Type="http://schemas.openxmlformats.org/officeDocument/2006/relationships/slideLayout" Target="../slideLayouts/slideLayout394.xml"/><Relationship Id="rId7" Type="http://schemas.openxmlformats.org/officeDocument/2006/relationships/slideLayout" Target="../slideLayouts/slideLayout372.xml"/><Relationship Id="rId8" Type="http://schemas.openxmlformats.org/officeDocument/2006/relationships/slideLayout" Target="../slideLayouts/slideLayout373.xml"/><Relationship Id="rId31" Type="http://schemas.openxmlformats.org/officeDocument/2006/relationships/slideLayout" Target="../slideLayouts/slideLayout396.xml"/><Relationship Id="rId30" Type="http://schemas.openxmlformats.org/officeDocument/2006/relationships/slideLayout" Target="../slideLayouts/slideLayout395.xml"/><Relationship Id="rId11" Type="http://schemas.openxmlformats.org/officeDocument/2006/relationships/slideLayout" Target="../slideLayouts/slideLayout376.xml"/><Relationship Id="rId33" Type="http://schemas.openxmlformats.org/officeDocument/2006/relationships/theme" Target="../theme/theme3.xml"/><Relationship Id="rId10" Type="http://schemas.openxmlformats.org/officeDocument/2006/relationships/slideLayout" Target="../slideLayouts/slideLayout375.xml"/><Relationship Id="rId32" Type="http://schemas.openxmlformats.org/officeDocument/2006/relationships/slideLayout" Target="../slideLayouts/slideLayout397.xml"/><Relationship Id="rId13" Type="http://schemas.openxmlformats.org/officeDocument/2006/relationships/slideLayout" Target="../slideLayouts/slideLayout378.xml"/><Relationship Id="rId12" Type="http://schemas.openxmlformats.org/officeDocument/2006/relationships/slideLayout" Target="../slideLayouts/slideLayout377.xml"/><Relationship Id="rId15" Type="http://schemas.openxmlformats.org/officeDocument/2006/relationships/slideLayout" Target="../slideLayouts/slideLayout380.xml"/><Relationship Id="rId14" Type="http://schemas.openxmlformats.org/officeDocument/2006/relationships/slideLayout" Target="../slideLayouts/slideLayout379.xml"/><Relationship Id="rId17" Type="http://schemas.openxmlformats.org/officeDocument/2006/relationships/slideLayout" Target="../slideLayouts/slideLayout382.xml"/><Relationship Id="rId16" Type="http://schemas.openxmlformats.org/officeDocument/2006/relationships/slideLayout" Target="../slideLayouts/slideLayout381.xml"/><Relationship Id="rId19" Type="http://schemas.openxmlformats.org/officeDocument/2006/relationships/slideLayout" Target="../slideLayouts/slideLayout384.xml"/><Relationship Id="rId18" Type="http://schemas.openxmlformats.org/officeDocument/2006/relationships/slideLayout" Target="../slideLayouts/slideLayout383.xml"/></Relationships>
</file>

<file path=ppt/slideMasters/_rels/slideMaster14.xml.rels><?xml version="1.0" encoding="UTF-8" standalone="yes"?><Relationships xmlns="http://schemas.openxmlformats.org/package/2006/relationships"><Relationship Id="rId20" Type="http://schemas.openxmlformats.org/officeDocument/2006/relationships/slideLayout" Target="../slideLayouts/slideLayout417.xml"/><Relationship Id="rId22" Type="http://schemas.openxmlformats.org/officeDocument/2006/relationships/slideLayout" Target="../slideLayouts/slideLayout419.xml"/><Relationship Id="rId21" Type="http://schemas.openxmlformats.org/officeDocument/2006/relationships/slideLayout" Target="../slideLayouts/slideLayout418.xml"/><Relationship Id="rId24" Type="http://schemas.openxmlformats.org/officeDocument/2006/relationships/slideLayout" Target="../slideLayouts/slideLayout421.xml"/><Relationship Id="rId23" Type="http://schemas.openxmlformats.org/officeDocument/2006/relationships/slideLayout" Target="../slideLayouts/slideLayout420.xml"/><Relationship Id="rId1" Type="http://schemas.openxmlformats.org/officeDocument/2006/relationships/slideLayout" Target="../slideLayouts/slideLayout398.xml"/><Relationship Id="rId2" Type="http://schemas.openxmlformats.org/officeDocument/2006/relationships/slideLayout" Target="../slideLayouts/slideLayout399.xml"/><Relationship Id="rId3" Type="http://schemas.openxmlformats.org/officeDocument/2006/relationships/slideLayout" Target="../slideLayouts/slideLayout400.xml"/><Relationship Id="rId4" Type="http://schemas.openxmlformats.org/officeDocument/2006/relationships/slideLayout" Target="../slideLayouts/slideLayout401.xml"/><Relationship Id="rId9" Type="http://schemas.openxmlformats.org/officeDocument/2006/relationships/slideLayout" Target="../slideLayouts/slideLayout406.xml"/><Relationship Id="rId26" Type="http://schemas.openxmlformats.org/officeDocument/2006/relationships/slideLayout" Target="../slideLayouts/slideLayout423.xml"/><Relationship Id="rId25" Type="http://schemas.openxmlformats.org/officeDocument/2006/relationships/slideLayout" Target="../slideLayouts/slideLayout422.xml"/><Relationship Id="rId28" Type="http://schemas.openxmlformats.org/officeDocument/2006/relationships/slideLayout" Target="../slideLayouts/slideLayout425.xml"/><Relationship Id="rId27" Type="http://schemas.openxmlformats.org/officeDocument/2006/relationships/slideLayout" Target="../slideLayouts/slideLayout424.xml"/><Relationship Id="rId5" Type="http://schemas.openxmlformats.org/officeDocument/2006/relationships/slideLayout" Target="../slideLayouts/slideLayout402.xml"/><Relationship Id="rId6" Type="http://schemas.openxmlformats.org/officeDocument/2006/relationships/slideLayout" Target="../slideLayouts/slideLayout403.xml"/><Relationship Id="rId29" Type="http://schemas.openxmlformats.org/officeDocument/2006/relationships/slideLayout" Target="../slideLayouts/slideLayout426.xml"/><Relationship Id="rId7" Type="http://schemas.openxmlformats.org/officeDocument/2006/relationships/slideLayout" Target="../slideLayouts/slideLayout404.xml"/><Relationship Id="rId8" Type="http://schemas.openxmlformats.org/officeDocument/2006/relationships/slideLayout" Target="../slideLayouts/slideLayout405.xml"/><Relationship Id="rId31" Type="http://schemas.openxmlformats.org/officeDocument/2006/relationships/slideLayout" Target="../slideLayouts/slideLayout428.xml"/><Relationship Id="rId30" Type="http://schemas.openxmlformats.org/officeDocument/2006/relationships/slideLayout" Target="../slideLayouts/slideLayout427.xml"/><Relationship Id="rId11" Type="http://schemas.openxmlformats.org/officeDocument/2006/relationships/slideLayout" Target="../slideLayouts/slideLayout408.xml"/><Relationship Id="rId33" Type="http://schemas.openxmlformats.org/officeDocument/2006/relationships/theme" Target="../theme/theme10.xml"/><Relationship Id="rId10" Type="http://schemas.openxmlformats.org/officeDocument/2006/relationships/slideLayout" Target="../slideLayouts/slideLayout407.xml"/><Relationship Id="rId32" Type="http://schemas.openxmlformats.org/officeDocument/2006/relationships/slideLayout" Target="../slideLayouts/slideLayout429.xml"/><Relationship Id="rId13" Type="http://schemas.openxmlformats.org/officeDocument/2006/relationships/slideLayout" Target="../slideLayouts/slideLayout410.xml"/><Relationship Id="rId12" Type="http://schemas.openxmlformats.org/officeDocument/2006/relationships/slideLayout" Target="../slideLayouts/slideLayout409.xml"/><Relationship Id="rId15" Type="http://schemas.openxmlformats.org/officeDocument/2006/relationships/slideLayout" Target="../slideLayouts/slideLayout412.xml"/><Relationship Id="rId14" Type="http://schemas.openxmlformats.org/officeDocument/2006/relationships/slideLayout" Target="../slideLayouts/slideLayout411.xml"/><Relationship Id="rId17" Type="http://schemas.openxmlformats.org/officeDocument/2006/relationships/slideLayout" Target="../slideLayouts/slideLayout414.xml"/><Relationship Id="rId16" Type="http://schemas.openxmlformats.org/officeDocument/2006/relationships/slideLayout" Target="../slideLayouts/slideLayout413.xml"/><Relationship Id="rId19" Type="http://schemas.openxmlformats.org/officeDocument/2006/relationships/slideLayout" Target="../slideLayouts/slideLayout416.xml"/><Relationship Id="rId18" Type="http://schemas.openxmlformats.org/officeDocument/2006/relationships/slideLayout" Target="../slideLayouts/slideLayout415.xml"/></Relationships>
</file>

<file path=ppt/slideMasters/_rels/slideMaster15.xml.rels><?xml version="1.0" encoding="UTF-8" standalone="yes"?><Relationships xmlns="http://schemas.openxmlformats.org/package/2006/relationships"><Relationship Id="rId20" Type="http://schemas.openxmlformats.org/officeDocument/2006/relationships/slideLayout" Target="../slideLayouts/slideLayout449.xml"/><Relationship Id="rId22" Type="http://schemas.openxmlformats.org/officeDocument/2006/relationships/slideLayout" Target="../slideLayouts/slideLayout451.xml"/><Relationship Id="rId21" Type="http://schemas.openxmlformats.org/officeDocument/2006/relationships/slideLayout" Target="../slideLayouts/slideLayout450.xml"/><Relationship Id="rId24" Type="http://schemas.openxmlformats.org/officeDocument/2006/relationships/slideLayout" Target="../slideLayouts/slideLayout453.xml"/><Relationship Id="rId23" Type="http://schemas.openxmlformats.org/officeDocument/2006/relationships/slideLayout" Target="../slideLayouts/slideLayout452.xml"/><Relationship Id="rId1" Type="http://schemas.openxmlformats.org/officeDocument/2006/relationships/slideLayout" Target="../slideLayouts/slideLayout430.xml"/><Relationship Id="rId2" Type="http://schemas.openxmlformats.org/officeDocument/2006/relationships/slideLayout" Target="../slideLayouts/slideLayout431.xml"/><Relationship Id="rId3" Type="http://schemas.openxmlformats.org/officeDocument/2006/relationships/slideLayout" Target="../slideLayouts/slideLayout432.xml"/><Relationship Id="rId4" Type="http://schemas.openxmlformats.org/officeDocument/2006/relationships/slideLayout" Target="../slideLayouts/slideLayout433.xml"/><Relationship Id="rId9" Type="http://schemas.openxmlformats.org/officeDocument/2006/relationships/slideLayout" Target="../slideLayouts/slideLayout438.xml"/><Relationship Id="rId26" Type="http://schemas.openxmlformats.org/officeDocument/2006/relationships/slideLayout" Target="../slideLayouts/slideLayout455.xml"/><Relationship Id="rId25" Type="http://schemas.openxmlformats.org/officeDocument/2006/relationships/slideLayout" Target="../slideLayouts/slideLayout454.xml"/><Relationship Id="rId28" Type="http://schemas.openxmlformats.org/officeDocument/2006/relationships/slideLayout" Target="../slideLayouts/slideLayout457.xml"/><Relationship Id="rId27" Type="http://schemas.openxmlformats.org/officeDocument/2006/relationships/slideLayout" Target="../slideLayouts/slideLayout456.xml"/><Relationship Id="rId5" Type="http://schemas.openxmlformats.org/officeDocument/2006/relationships/slideLayout" Target="../slideLayouts/slideLayout434.xml"/><Relationship Id="rId6" Type="http://schemas.openxmlformats.org/officeDocument/2006/relationships/slideLayout" Target="../slideLayouts/slideLayout435.xml"/><Relationship Id="rId29" Type="http://schemas.openxmlformats.org/officeDocument/2006/relationships/slideLayout" Target="../slideLayouts/slideLayout458.xml"/><Relationship Id="rId7" Type="http://schemas.openxmlformats.org/officeDocument/2006/relationships/slideLayout" Target="../slideLayouts/slideLayout436.xml"/><Relationship Id="rId8" Type="http://schemas.openxmlformats.org/officeDocument/2006/relationships/slideLayout" Target="../slideLayouts/slideLayout437.xml"/><Relationship Id="rId31" Type="http://schemas.openxmlformats.org/officeDocument/2006/relationships/slideLayout" Target="../slideLayouts/slideLayout460.xml"/><Relationship Id="rId30" Type="http://schemas.openxmlformats.org/officeDocument/2006/relationships/slideLayout" Target="../slideLayouts/slideLayout459.xml"/><Relationship Id="rId11" Type="http://schemas.openxmlformats.org/officeDocument/2006/relationships/slideLayout" Target="../slideLayouts/slideLayout440.xml"/><Relationship Id="rId33" Type="http://schemas.openxmlformats.org/officeDocument/2006/relationships/theme" Target="../theme/theme14.xml"/><Relationship Id="rId10" Type="http://schemas.openxmlformats.org/officeDocument/2006/relationships/slideLayout" Target="../slideLayouts/slideLayout439.xml"/><Relationship Id="rId32" Type="http://schemas.openxmlformats.org/officeDocument/2006/relationships/slideLayout" Target="../slideLayouts/slideLayout461.xml"/><Relationship Id="rId13" Type="http://schemas.openxmlformats.org/officeDocument/2006/relationships/slideLayout" Target="../slideLayouts/slideLayout442.xml"/><Relationship Id="rId12" Type="http://schemas.openxmlformats.org/officeDocument/2006/relationships/slideLayout" Target="../slideLayouts/slideLayout441.xml"/><Relationship Id="rId15" Type="http://schemas.openxmlformats.org/officeDocument/2006/relationships/slideLayout" Target="../slideLayouts/slideLayout444.xml"/><Relationship Id="rId14" Type="http://schemas.openxmlformats.org/officeDocument/2006/relationships/slideLayout" Target="../slideLayouts/slideLayout443.xml"/><Relationship Id="rId17" Type="http://schemas.openxmlformats.org/officeDocument/2006/relationships/slideLayout" Target="../slideLayouts/slideLayout446.xml"/><Relationship Id="rId16" Type="http://schemas.openxmlformats.org/officeDocument/2006/relationships/slideLayout" Target="../slideLayouts/slideLayout445.xml"/><Relationship Id="rId19" Type="http://schemas.openxmlformats.org/officeDocument/2006/relationships/slideLayout" Target="../slideLayouts/slideLayout448.xml"/><Relationship Id="rId18" Type="http://schemas.openxmlformats.org/officeDocument/2006/relationships/slideLayout" Target="../slideLayouts/slideLayout447.xml"/></Relationships>
</file>

<file path=ppt/slideMasters/_rels/slideMaster16.xml.rels><?xml version="1.0" encoding="UTF-8" standalone="yes"?><Relationships xmlns="http://schemas.openxmlformats.org/package/2006/relationships"><Relationship Id="rId20" Type="http://schemas.openxmlformats.org/officeDocument/2006/relationships/slideLayout" Target="../slideLayouts/slideLayout481.xml"/><Relationship Id="rId22" Type="http://schemas.openxmlformats.org/officeDocument/2006/relationships/slideLayout" Target="../slideLayouts/slideLayout483.xml"/><Relationship Id="rId21" Type="http://schemas.openxmlformats.org/officeDocument/2006/relationships/slideLayout" Target="../slideLayouts/slideLayout482.xml"/><Relationship Id="rId24" Type="http://schemas.openxmlformats.org/officeDocument/2006/relationships/slideLayout" Target="../slideLayouts/slideLayout485.xml"/><Relationship Id="rId23" Type="http://schemas.openxmlformats.org/officeDocument/2006/relationships/slideLayout" Target="../slideLayouts/slideLayout484.xml"/><Relationship Id="rId1" Type="http://schemas.openxmlformats.org/officeDocument/2006/relationships/slideLayout" Target="../slideLayouts/slideLayout462.xml"/><Relationship Id="rId2" Type="http://schemas.openxmlformats.org/officeDocument/2006/relationships/slideLayout" Target="../slideLayouts/slideLayout463.xml"/><Relationship Id="rId3" Type="http://schemas.openxmlformats.org/officeDocument/2006/relationships/slideLayout" Target="../slideLayouts/slideLayout464.xml"/><Relationship Id="rId4" Type="http://schemas.openxmlformats.org/officeDocument/2006/relationships/slideLayout" Target="../slideLayouts/slideLayout465.xml"/><Relationship Id="rId9" Type="http://schemas.openxmlformats.org/officeDocument/2006/relationships/slideLayout" Target="../slideLayouts/slideLayout470.xml"/><Relationship Id="rId26" Type="http://schemas.openxmlformats.org/officeDocument/2006/relationships/slideLayout" Target="../slideLayouts/slideLayout487.xml"/><Relationship Id="rId25" Type="http://schemas.openxmlformats.org/officeDocument/2006/relationships/slideLayout" Target="../slideLayouts/slideLayout486.xml"/><Relationship Id="rId28" Type="http://schemas.openxmlformats.org/officeDocument/2006/relationships/slideLayout" Target="../slideLayouts/slideLayout489.xml"/><Relationship Id="rId27" Type="http://schemas.openxmlformats.org/officeDocument/2006/relationships/slideLayout" Target="../slideLayouts/slideLayout488.xml"/><Relationship Id="rId5" Type="http://schemas.openxmlformats.org/officeDocument/2006/relationships/slideLayout" Target="../slideLayouts/slideLayout466.xml"/><Relationship Id="rId6" Type="http://schemas.openxmlformats.org/officeDocument/2006/relationships/slideLayout" Target="../slideLayouts/slideLayout467.xml"/><Relationship Id="rId29" Type="http://schemas.openxmlformats.org/officeDocument/2006/relationships/slideLayout" Target="../slideLayouts/slideLayout490.xml"/><Relationship Id="rId7" Type="http://schemas.openxmlformats.org/officeDocument/2006/relationships/slideLayout" Target="../slideLayouts/slideLayout468.xml"/><Relationship Id="rId8" Type="http://schemas.openxmlformats.org/officeDocument/2006/relationships/slideLayout" Target="../slideLayouts/slideLayout469.xml"/><Relationship Id="rId31" Type="http://schemas.openxmlformats.org/officeDocument/2006/relationships/slideLayout" Target="../slideLayouts/slideLayout492.xml"/><Relationship Id="rId30" Type="http://schemas.openxmlformats.org/officeDocument/2006/relationships/slideLayout" Target="../slideLayouts/slideLayout491.xml"/><Relationship Id="rId11" Type="http://schemas.openxmlformats.org/officeDocument/2006/relationships/slideLayout" Target="../slideLayouts/slideLayout472.xml"/><Relationship Id="rId33" Type="http://schemas.openxmlformats.org/officeDocument/2006/relationships/theme" Target="../theme/theme8.xml"/><Relationship Id="rId10" Type="http://schemas.openxmlformats.org/officeDocument/2006/relationships/slideLayout" Target="../slideLayouts/slideLayout471.xml"/><Relationship Id="rId32" Type="http://schemas.openxmlformats.org/officeDocument/2006/relationships/slideLayout" Target="../slideLayouts/slideLayout493.xml"/><Relationship Id="rId13" Type="http://schemas.openxmlformats.org/officeDocument/2006/relationships/slideLayout" Target="../slideLayouts/slideLayout474.xml"/><Relationship Id="rId12" Type="http://schemas.openxmlformats.org/officeDocument/2006/relationships/slideLayout" Target="../slideLayouts/slideLayout473.xml"/><Relationship Id="rId15" Type="http://schemas.openxmlformats.org/officeDocument/2006/relationships/slideLayout" Target="../slideLayouts/slideLayout476.xml"/><Relationship Id="rId14" Type="http://schemas.openxmlformats.org/officeDocument/2006/relationships/slideLayout" Target="../slideLayouts/slideLayout475.xml"/><Relationship Id="rId17" Type="http://schemas.openxmlformats.org/officeDocument/2006/relationships/slideLayout" Target="../slideLayouts/slideLayout478.xml"/><Relationship Id="rId16" Type="http://schemas.openxmlformats.org/officeDocument/2006/relationships/slideLayout" Target="../slideLayouts/slideLayout477.xml"/><Relationship Id="rId19" Type="http://schemas.openxmlformats.org/officeDocument/2006/relationships/slideLayout" Target="../slideLayouts/slideLayout480.xml"/><Relationship Id="rId18" Type="http://schemas.openxmlformats.org/officeDocument/2006/relationships/slideLayout" Target="../slideLayouts/slideLayout479.xml"/></Relationships>
</file>

<file path=ppt/slideMasters/_rels/slideMaster17.xml.rels><?xml version="1.0" encoding="UTF-8" standalone="yes"?><Relationships xmlns="http://schemas.openxmlformats.org/package/2006/relationships"><Relationship Id="rId20" Type="http://schemas.openxmlformats.org/officeDocument/2006/relationships/slideLayout" Target="../slideLayouts/slideLayout513.xml"/><Relationship Id="rId22" Type="http://schemas.openxmlformats.org/officeDocument/2006/relationships/slideLayout" Target="../slideLayouts/slideLayout515.xml"/><Relationship Id="rId21" Type="http://schemas.openxmlformats.org/officeDocument/2006/relationships/slideLayout" Target="../slideLayouts/slideLayout514.xml"/><Relationship Id="rId24" Type="http://schemas.openxmlformats.org/officeDocument/2006/relationships/slideLayout" Target="../slideLayouts/slideLayout517.xml"/><Relationship Id="rId23" Type="http://schemas.openxmlformats.org/officeDocument/2006/relationships/slideLayout" Target="../slideLayouts/slideLayout516.xml"/><Relationship Id="rId1" Type="http://schemas.openxmlformats.org/officeDocument/2006/relationships/slideLayout" Target="../slideLayouts/slideLayout494.xml"/><Relationship Id="rId2" Type="http://schemas.openxmlformats.org/officeDocument/2006/relationships/slideLayout" Target="../slideLayouts/slideLayout495.xml"/><Relationship Id="rId3" Type="http://schemas.openxmlformats.org/officeDocument/2006/relationships/slideLayout" Target="../slideLayouts/slideLayout496.xml"/><Relationship Id="rId4" Type="http://schemas.openxmlformats.org/officeDocument/2006/relationships/slideLayout" Target="../slideLayouts/slideLayout497.xml"/><Relationship Id="rId9" Type="http://schemas.openxmlformats.org/officeDocument/2006/relationships/slideLayout" Target="../slideLayouts/slideLayout502.xml"/><Relationship Id="rId26" Type="http://schemas.openxmlformats.org/officeDocument/2006/relationships/slideLayout" Target="../slideLayouts/slideLayout519.xml"/><Relationship Id="rId25" Type="http://schemas.openxmlformats.org/officeDocument/2006/relationships/slideLayout" Target="../slideLayouts/slideLayout518.xml"/><Relationship Id="rId28" Type="http://schemas.openxmlformats.org/officeDocument/2006/relationships/slideLayout" Target="../slideLayouts/slideLayout521.xml"/><Relationship Id="rId27" Type="http://schemas.openxmlformats.org/officeDocument/2006/relationships/slideLayout" Target="../slideLayouts/slideLayout520.xml"/><Relationship Id="rId5" Type="http://schemas.openxmlformats.org/officeDocument/2006/relationships/slideLayout" Target="../slideLayouts/slideLayout498.xml"/><Relationship Id="rId6" Type="http://schemas.openxmlformats.org/officeDocument/2006/relationships/slideLayout" Target="../slideLayouts/slideLayout499.xml"/><Relationship Id="rId29" Type="http://schemas.openxmlformats.org/officeDocument/2006/relationships/slideLayout" Target="../slideLayouts/slideLayout522.xml"/><Relationship Id="rId7" Type="http://schemas.openxmlformats.org/officeDocument/2006/relationships/slideLayout" Target="../slideLayouts/slideLayout500.xml"/><Relationship Id="rId8" Type="http://schemas.openxmlformats.org/officeDocument/2006/relationships/slideLayout" Target="../slideLayouts/slideLayout501.xml"/><Relationship Id="rId31" Type="http://schemas.openxmlformats.org/officeDocument/2006/relationships/slideLayout" Target="../slideLayouts/slideLayout524.xml"/><Relationship Id="rId30" Type="http://schemas.openxmlformats.org/officeDocument/2006/relationships/slideLayout" Target="../slideLayouts/slideLayout523.xml"/><Relationship Id="rId11" Type="http://schemas.openxmlformats.org/officeDocument/2006/relationships/slideLayout" Target="../slideLayouts/slideLayout504.xml"/><Relationship Id="rId33" Type="http://schemas.openxmlformats.org/officeDocument/2006/relationships/theme" Target="../theme/theme5.xml"/><Relationship Id="rId10" Type="http://schemas.openxmlformats.org/officeDocument/2006/relationships/slideLayout" Target="../slideLayouts/slideLayout503.xml"/><Relationship Id="rId32" Type="http://schemas.openxmlformats.org/officeDocument/2006/relationships/slideLayout" Target="../slideLayouts/slideLayout525.xml"/><Relationship Id="rId13" Type="http://schemas.openxmlformats.org/officeDocument/2006/relationships/slideLayout" Target="../slideLayouts/slideLayout506.xml"/><Relationship Id="rId12" Type="http://schemas.openxmlformats.org/officeDocument/2006/relationships/slideLayout" Target="../slideLayouts/slideLayout505.xml"/><Relationship Id="rId15" Type="http://schemas.openxmlformats.org/officeDocument/2006/relationships/slideLayout" Target="../slideLayouts/slideLayout508.xml"/><Relationship Id="rId14" Type="http://schemas.openxmlformats.org/officeDocument/2006/relationships/slideLayout" Target="../slideLayouts/slideLayout507.xml"/><Relationship Id="rId17" Type="http://schemas.openxmlformats.org/officeDocument/2006/relationships/slideLayout" Target="../slideLayouts/slideLayout510.xml"/><Relationship Id="rId16" Type="http://schemas.openxmlformats.org/officeDocument/2006/relationships/slideLayout" Target="../slideLayouts/slideLayout509.xml"/><Relationship Id="rId19" Type="http://schemas.openxmlformats.org/officeDocument/2006/relationships/slideLayout" Target="../slideLayouts/slideLayout512.xml"/><Relationship Id="rId18" Type="http://schemas.openxmlformats.org/officeDocument/2006/relationships/slideLayout" Target="../slideLayouts/slideLayout511.xml"/></Relationships>
</file>

<file path=ppt/slideMasters/_rels/slideMaster18.xml.rels><?xml version="1.0" encoding="UTF-8" standalone="yes"?><Relationships xmlns="http://schemas.openxmlformats.org/package/2006/relationships"><Relationship Id="rId20" Type="http://schemas.openxmlformats.org/officeDocument/2006/relationships/slideLayout" Target="../slideLayouts/slideLayout545.xml"/><Relationship Id="rId22" Type="http://schemas.openxmlformats.org/officeDocument/2006/relationships/slideLayout" Target="../slideLayouts/slideLayout547.xml"/><Relationship Id="rId21" Type="http://schemas.openxmlformats.org/officeDocument/2006/relationships/slideLayout" Target="../slideLayouts/slideLayout546.xml"/><Relationship Id="rId24" Type="http://schemas.openxmlformats.org/officeDocument/2006/relationships/slideLayout" Target="../slideLayouts/slideLayout549.xml"/><Relationship Id="rId23" Type="http://schemas.openxmlformats.org/officeDocument/2006/relationships/slideLayout" Target="../slideLayouts/slideLayout548.xml"/><Relationship Id="rId1" Type="http://schemas.openxmlformats.org/officeDocument/2006/relationships/slideLayout" Target="../slideLayouts/slideLayout526.xml"/><Relationship Id="rId2" Type="http://schemas.openxmlformats.org/officeDocument/2006/relationships/slideLayout" Target="../slideLayouts/slideLayout527.xml"/><Relationship Id="rId3" Type="http://schemas.openxmlformats.org/officeDocument/2006/relationships/slideLayout" Target="../slideLayouts/slideLayout528.xml"/><Relationship Id="rId4" Type="http://schemas.openxmlformats.org/officeDocument/2006/relationships/slideLayout" Target="../slideLayouts/slideLayout529.xml"/><Relationship Id="rId9" Type="http://schemas.openxmlformats.org/officeDocument/2006/relationships/slideLayout" Target="../slideLayouts/slideLayout534.xml"/><Relationship Id="rId26" Type="http://schemas.openxmlformats.org/officeDocument/2006/relationships/slideLayout" Target="../slideLayouts/slideLayout551.xml"/><Relationship Id="rId25" Type="http://schemas.openxmlformats.org/officeDocument/2006/relationships/slideLayout" Target="../slideLayouts/slideLayout550.xml"/><Relationship Id="rId28" Type="http://schemas.openxmlformats.org/officeDocument/2006/relationships/slideLayout" Target="../slideLayouts/slideLayout553.xml"/><Relationship Id="rId27" Type="http://schemas.openxmlformats.org/officeDocument/2006/relationships/slideLayout" Target="../slideLayouts/slideLayout552.xml"/><Relationship Id="rId5" Type="http://schemas.openxmlformats.org/officeDocument/2006/relationships/slideLayout" Target="../slideLayouts/slideLayout530.xml"/><Relationship Id="rId6" Type="http://schemas.openxmlformats.org/officeDocument/2006/relationships/slideLayout" Target="../slideLayouts/slideLayout531.xml"/><Relationship Id="rId29" Type="http://schemas.openxmlformats.org/officeDocument/2006/relationships/slideLayout" Target="../slideLayouts/slideLayout554.xml"/><Relationship Id="rId7" Type="http://schemas.openxmlformats.org/officeDocument/2006/relationships/slideLayout" Target="../slideLayouts/slideLayout532.xml"/><Relationship Id="rId8" Type="http://schemas.openxmlformats.org/officeDocument/2006/relationships/slideLayout" Target="../slideLayouts/slideLayout533.xml"/><Relationship Id="rId31" Type="http://schemas.openxmlformats.org/officeDocument/2006/relationships/slideLayout" Target="../slideLayouts/slideLayout556.xml"/><Relationship Id="rId30" Type="http://schemas.openxmlformats.org/officeDocument/2006/relationships/slideLayout" Target="../slideLayouts/slideLayout555.xml"/><Relationship Id="rId11" Type="http://schemas.openxmlformats.org/officeDocument/2006/relationships/slideLayout" Target="../slideLayouts/slideLayout536.xml"/><Relationship Id="rId33" Type="http://schemas.openxmlformats.org/officeDocument/2006/relationships/theme" Target="../theme/theme11.xml"/><Relationship Id="rId10" Type="http://schemas.openxmlformats.org/officeDocument/2006/relationships/slideLayout" Target="../slideLayouts/slideLayout535.xml"/><Relationship Id="rId32" Type="http://schemas.openxmlformats.org/officeDocument/2006/relationships/slideLayout" Target="../slideLayouts/slideLayout557.xml"/><Relationship Id="rId13" Type="http://schemas.openxmlformats.org/officeDocument/2006/relationships/slideLayout" Target="../slideLayouts/slideLayout538.xml"/><Relationship Id="rId12" Type="http://schemas.openxmlformats.org/officeDocument/2006/relationships/slideLayout" Target="../slideLayouts/slideLayout537.xml"/><Relationship Id="rId15" Type="http://schemas.openxmlformats.org/officeDocument/2006/relationships/slideLayout" Target="../slideLayouts/slideLayout540.xml"/><Relationship Id="rId14" Type="http://schemas.openxmlformats.org/officeDocument/2006/relationships/slideLayout" Target="../slideLayouts/slideLayout539.xml"/><Relationship Id="rId17" Type="http://schemas.openxmlformats.org/officeDocument/2006/relationships/slideLayout" Target="../slideLayouts/slideLayout542.xml"/><Relationship Id="rId16" Type="http://schemas.openxmlformats.org/officeDocument/2006/relationships/slideLayout" Target="../slideLayouts/slideLayout541.xml"/><Relationship Id="rId19" Type="http://schemas.openxmlformats.org/officeDocument/2006/relationships/slideLayout" Target="../slideLayouts/slideLayout544.xml"/><Relationship Id="rId18" Type="http://schemas.openxmlformats.org/officeDocument/2006/relationships/slideLayout" Target="../slideLayouts/slideLayout54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3.xml"/><Relationship Id="rId22" Type="http://schemas.openxmlformats.org/officeDocument/2006/relationships/slideLayout" Target="../slideLayouts/slideLayout35.xml"/><Relationship Id="rId21" Type="http://schemas.openxmlformats.org/officeDocument/2006/relationships/slideLayout" Target="../slideLayouts/slideLayout34.xml"/><Relationship Id="rId24" Type="http://schemas.openxmlformats.org/officeDocument/2006/relationships/slideLayout" Target="../slideLayouts/slideLayout37.xml"/><Relationship Id="rId23" Type="http://schemas.openxmlformats.org/officeDocument/2006/relationships/slideLayout" Target="../slideLayouts/slideLayout36.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9" Type="http://schemas.openxmlformats.org/officeDocument/2006/relationships/slideLayout" Target="../slideLayouts/slideLayout22.xml"/><Relationship Id="rId26" Type="http://schemas.openxmlformats.org/officeDocument/2006/relationships/slideLayout" Target="../slideLayouts/slideLayout39.xml"/><Relationship Id="rId25" Type="http://schemas.openxmlformats.org/officeDocument/2006/relationships/slideLayout" Target="../slideLayouts/slideLayout38.xml"/><Relationship Id="rId28" Type="http://schemas.openxmlformats.org/officeDocument/2006/relationships/slideLayout" Target="../slideLayouts/slideLayout41.xml"/><Relationship Id="rId27" Type="http://schemas.openxmlformats.org/officeDocument/2006/relationships/slideLayout" Target="../slideLayouts/slideLayout40.xml"/><Relationship Id="rId5" Type="http://schemas.openxmlformats.org/officeDocument/2006/relationships/slideLayout" Target="../slideLayouts/slideLayout18.xml"/><Relationship Id="rId6" Type="http://schemas.openxmlformats.org/officeDocument/2006/relationships/slideLayout" Target="../slideLayouts/slideLayout19.xml"/><Relationship Id="rId29" Type="http://schemas.openxmlformats.org/officeDocument/2006/relationships/slideLayout" Target="../slideLayouts/slideLayout42.xml"/><Relationship Id="rId7" Type="http://schemas.openxmlformats.org/officeDocument/2006/relationships/slideLayout" Target="../slideLayouts/slideLayout20.xml"/><Relationship Id="rId8" Type="http://schemas.openxmlformats.org/officeDocument/2006/relationships/slideLayout" Target="../slideLayouts/slideLayout21.xml"/><Relationship Id="rId31" Type="http://schemas.openxmlformats.org/officeDocument/2006/relationships/slideLayout" Target="../slideLayouts/slideLayout44.xml"/><Relationship Id="rId30" Type="http://schemas.openxmlformats.org/officeDocument/2006/relationships/slideLayout" Target="../slideLayouts/slideLayout43.xml"/><Relationship Id="rId11" Type="http://schemas.openxmlformats.org/officeDocument/2006/relationships/slideLayout" Target="../slideLayouts/slideLayout24.xml"/><Relationship Id="rId33" Type="http://schemas.openxmlformats.org/officeDocument/2006/relationships/theme" Target="../theme/theme6.xml"/><Relationship Id="rId10" Type="http://schemas.openxmlformats.org/officeDocument/2006/relationships/slideLayout" Target="../slideLayouts/slideLayout23.xml"/><Relationship Id="rId32" Type="http://schemas.openxmlformats.org/officeDocument/2006/relationships/slideLayout" Target="../slideLayouts/slideLayout45.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5" Type="http://schemas.openxmlformats.org/officeDocument/2006/relationships/slideLayout" Target="../slideLayouts/slideLayout28.xml"/><Relationship Id="rId14" Type="http://schemas.openxmlformats.org/officeDocument/2006/relationships/slideLayout" Target="../slideLayouts/slideLayout27.xml"/><Relationship Id="rId17" Type="http://schemas.openxmlformats.org/officeDocument/2006/relationships/slideLayout" Target="../slideLayouts/slideLayout30.xml"/><Relationship Id="rId16" Type="http://schemas.openxmlformats.org/officeDocument/2006/relationships/slideLayout" Target="../slideLayouts/slideLayout29.xml"/><Relationship Id="rId19" Type="http://schemas.openxmlformats.org/officeDocument/2006/relationships/slideLayout" Target="../slideLayouts/slideLayout32.xml"/><Relationship Id="rId18"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65.xml"/><Relationship Id="rId22" Type="http://schemas.openxmlformats.org/officeDocument/2006/relationships/slideLayout" Target="../slideLayouts/slideLayout67.xml"/><Relationship Id="rId21" Type="http://schemas.openxmlformats.org/officeDocument/2006/relationships/slideLayout" Target="../slideLayouts/slideLayout66.xml"/><Relationship Id="rId24" Type="http://schemas.openxmlformats.org/officeDocument/2006/relationships/slideLayout" Target="../slideLayouts/slideLayout69.xml"/><Relationship Id="rId23" Type="http://schemas.openxmlformats.org/officeDocument/2006/relationships/slideLayout" Target="../slideLayouts/slideLayout68.xml"/><Relationship Id="rId1" Type="http://schemas.openxmlformats.org/officeDocument/2006/relationships/slideLayout" Target="../slideLayouts/slideLayout46.xml"/><Relationship Id="rId2" Type="http://schemas.openxmlformats.org/officeDocument/2006/relationships/slideLayout" Target="../slideLayouts/slideLayout47.xml"/><Relationship Id="rId3" Type="http://schemas.openxmlformats.org/officeDocument/2006/relationships/slideLayout" Target="../slideLayouts/slideLayout48.xml"/><Relationship Id="rId4" Type="http://schemas.openxmlformats.org/officeDocument/2006/relationships/slideLayout" Target="../slideLayouts/slideLayout49.xml"/><Relationship Id="rId9" Type="http://schemas.openxmlformats.org/officeDocument/2006/relationships/slideLayout" Target="../slideLayouts/slideLayout54.xml"/><Relationship Id="rId26" Type="http://schemas.openxmlformats.org/officeDocument/2006/relationships/slideLayout" Target="../slideLayouts/slideLayout71.xml"/><Relationship Id="rId25" Type="http://schemas.openxmlformats.org/officeDocument/2006/relationships/slideLayout" Target="../slideLayouts/slideLayout70.xml"/><Relationship Id="rId28" Type="http://schemas.openxmlformats.org/officeDocument/2006/relationships/slideLayout" Target="../slideLayouts/slideLayout73.xml"/><Relationship Id="rId27" Type="http://schemas.openxmlformats.org/officeDocument/2006/relationships/slideLayout" Target="../slideLayouts/slideLayout72.xml"/><Relationship Id="rId5" Type="http://schemas.openxmlformats.org/officeDocument/2006/relationships/slideLayout" Target="../slideLayouts/slideLayout50.xml"/><Relationship Id="rId6" Type="http://schemas.openxmlformats.org/officeDocument/2006/relationships/slideLayout" Target="../slideLayouts/slideLayout51.xml"/><Relationship Id="rId29" Type="http://schemas.openxmlformats.org/officeDocument/2006/relationships/slideLayout" Target="../slideLayouts/slideLayout74.xml"/><Relationship Id="rId7" Type="http://schemas.openxmlformats.org/officeDocument/2006/relationships/slideLayout" Target="../slideLayouts/slideLayout52.xml"/><Relationship Id="rId8" Type="http://schemas.openxmlformats.org/officeDocument/2006/relationships/slideLayout" Target="../slideLayouts/slideLayout53.xml"/><Relationship Id="rId31" Type="http://schemas.openxmlformats.org/officeDocument/2006/relationships/slideLayout" Target="../slideLayouts/slideLayout76.xml"/><Relationship Id="rId30" Type="http://schemas.openxmlformats.org/officeDocument/2006/relationships/slideLayout" Target="../slideLayouts/slideLayout75.xml"/><Relationship Id="rId11" Type="http://schemas.openxmlformats.org/officeDocument/2006/relationships/slideLayout" Target="../slideLayouts/slideLayout56.xml"/><Relationship Id="rId33" Type="http://schemas.openxmlformats.org/officeDocument/2006/relationships/theme" Target="../theme/theme12.xml"/><Relationship Id="rId10" Type="http://schemas.openxmlformats.org/officeDocument/2006/relationships/slideLayout" Target="../slideLayouts/slideLayout55.xml"/><Relationship Id="rId32" Type="http://schemas.openxmlformats.org/officeDocument/2006/relationships/slideLayout" Target="../slideLayouts/slideLayout77.xml"/><Relationship Id="rId13" Type="http://schemas.openxmlformats.org/officeDocument/2006/relationships/slideLayout" Target="../slideLayouts/slideLayout58.xml"/><Relationship Id="rId12" Type="http://schemas.openxmlformats.org/officeDocument/2006/relationships/slideLayout" Target="../slideLayouts/slideLayout57.xml"/><Relationship Id="rId15" Type="http://schemas.openxmlformats.org/officeDocument/2006/relationships/slideLayout" Target="../slideLayouts/slideLayout60.xml"/><Relationship Id="rId14" Type="http://schemas.openxmlformats.org/officeDocument/2006/relationships/slideLayout" Target="../slideLayouts/slideLayout59.xml"/><Relationship Id="rId17" Type="http://schemas.openxmlformats.org/officeDocument/2006/relationships/slideLayout" Target="../slideLayouts/slideLayout62.xml"/><Relationship Id="rId16" Type="http://schemas.openxmlformats.org/officeDocument/2006/relationships/slideLayout" Target="../slideLayouts/slideLayout61.xml"/><Relationship Id="rId19" Type="http://schemas.openxmlformats.org/officeDocument/2006/relationships/slideLayout" Target="../slideLayouts/slideLayout64.xml"/><Relationship Id="rId18" Type="http://schemas.openxmlformats.org/officeDocument/2006/relationships/slideLayout" Target="../slideLayouts/slideLayout63.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97.xml"/><Relationship Id="rId22" Type="http://schemas.openxmlformats.org/officeDocument/2006/relationships/slideLayout" Target="../slideLayouts/slideLayout99.xml"/><Relationship Id="rId21" Type="http://schemas.openxmlformats.org/officeDocument/2006/relationships/slideLayout" Target="../slideLayouts/slideLayout98.xml"/><Relationship Id="rId24" Type="http://schemas.openxmlformats.org/officeDocument/2006/relationships/slideLayout" Target="../slideLayouts/slideLayout101.xml"/><Relationship Id="rId23" Type="http://schemas.openxmlformats.org/officeDocument/2006/relationships/slideLayout" Target="../slideLayouts/slideLayout100.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9" Type="http://schemas.openxmlformats.org/officeDocument/2006/relationships/slideLayout" Target="../slideLayouts/slideLayout86.xml"/><Relationship Id="rId26" Type="http://schemas.openxmlformats.org/officeDocument/2006/relationships/slideLayout" Target="../slideLayouts/slideLayout103.xml"/><Relationship Id="rId25" Type="http://schemas.openxmlformats.org/officeDocument/2006/relationships/slideLayout" Target="../slideLayouts/slideLayout102.xml"/><Relationship Id="rId28" Type="http://schemas.openxmlformats.org/officeDocument/2006/relationships/slideLayout" Target="../slideLayouts/slideLayout105.xml"/><Relationship Id="rId27" Type="http://schemas.openxmlformats.org/officeDocument/2006/relationships/slideLayout" Target="../slideLayouts/slideLayout104.xml"/><Relationship Id="rId5" Type="http://schemas.openxmlformats.org/officeDocument/2006/relationships/slideLayout" Target="../slideLayouts/slideLayout82.xml"/><Relationship Id="rId6" Type="http://schemas.openxmlformats.org/officeDocument/2006/relationships/slideLayout" Target="../slideLayouts/slideLayout83.xml"/><Relationship Id="rId29" Type="http://schemas.openxmlformats.org/officeDocument/2006/relationships/slideLayout" Target="../slideLayouts/slideLayout106.xml"/><Relationship Id="rId7" Type="http://schemas.openxmlformats.org/officeDocument/2006/relationships/slideLayout" Target="../slideLayouts/slideLayout84.xml"/><Relationship Id="rId8" Type="http://schemas.openxmlformats.org/officeDocument/2006/relationships/slideLayout" Target="../slideLayouts/slideLayout85.xml"/><Relationship Id="rId31" Type="http://schemas.openxmlformats.org/officeDocument/2006/relationships/slideLayout" Target="../slideLayouts/slideLayout108.xml"/><Relationship Id="rId30" Type="http://schemas.openxmlformats.org/officeDocument/2006/relationships/slideLayout" Target="../slideLayouts/slideLayout107.xml"/><Relationship Id="rId11" Type="http://schemas.openxmlformats.org/officeDocument/2006/relationships/slideLayout" Target="../slideLayouts/slideLayout88.xml"/><Relationship Id="rId33" Type="http://schemas.openxmlformats.org/officeDocument/2006/relationships/theme" Target="../theme/theme15.xml"/><Relationship Id="rId10" Type="http://schemas.openxmlformats.org/officeDocument/2006/relationships/slideLayout" Target="../slideLayouts/slideLayout87.xml"/><Relationship Id="rId32" Type="http://schemas.openxmlformats.org/officeDocument/2006/relationships/slideLayout" Target="../slideLayouts/slideLayout109.xml"/><Relationship Id="rId13" Type="http://schemas.openxmlformats.org/officeDocument/2006/relationships/slideLayout" Target="../slideLayouts/slideLayout90.xml"/><Relationship Id="rId12" Type="http://schemas.openxmlformats.org/officeDocument/2006/relationships/slideLayout" Target="../slideLayouts/slideLayout89.xml"/><Relationship Id="rId15" Type="http://schemas.openxmlformats.org/officeDocument/2006/relationships/slideLayout" Target="../slideLayouts/slideLayout92.xml"/><Relationship Id="rId14" Type="http://schemas.openxmlformats.org/officeDocument/2006/relationships/slideLayout" Target="../slideLayouts/slideLayout91.xml"/><Relationship Id="rId17" Type="http://schemas.openxmlformats.org/officeDocument/2006/relationships/slideLayout" Target="../slideLayouts/slideLayout94.xml"/><Relationship Id="rId16" Type="http://schemas.openxmlformats.org/officeDocument/2006/relationships/slideLayout" Target="../slideLayouts/slideLayout93.xml"/><Relationship Id="rId19" Type="http://schemas.openxmlformats.org/officeDocument/2006/relationships/slideLayout" Target="../slideLayouts/slideLayout96.xml"/><Relationship Id="rId18" Type="http://schemas.openxmlformats.org/officeDocument/2006/relationships/slideLayout" Target="../slideLayouts/slideLayout95.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129.xml"/><Relationship Id="rId22" Type="http://schemas.openxmlformats.org/officeDocument/2006/relationships/slideLayout" Target="../slideLayouts/slideLayout131.xml"/><Relationship Id="rId21" Type="http://schemas.openxmlformats.org/officeDocument/2006/relationships/slideLayout" Target="../slideLayouts/slideLayout130.xml"/><Relationship Id="rId24" Type="http://schemas.openxmlformats.org/officeDocument/2006/relationships/slideLayout" Target="../slideLayouts/slideLayout133.xml"/><Relationship Id="rId23" Type="http://schemas.openxmlformats.org/officeDocument/2006/relationships/slideLayout" Target="../slideLayouts/slideLayout132.xml"/><Relationship Id="rId1" Type="http://schemas.openxmlformats.org/officeDocument/2006/relationships/slideLayout" Target="../slideLayouts/slideLayout110.xml"/><Relationship Id="rId2" Type="http://schemas.openxmlformats.org/officeDocument/2006/relationships/slideLayout" Target="../slideLayouts/slideLayout111.xml"/><Relationship Id="rId3" Type="http://schemas.openxmlformats.org/officeDocument/2006/relationships/slideLayout" Target="../slideLayouts/slideLayout112.xml"/><Relationship Id="rId4" Type="http://schemas.openxmlformats.org/officeDocument/2006/relationships/slideLayout" Target="../slideLayouts/slideLayout113.xml"/><Relationship Id="rId9" Type="http://schemas.openxmlformats.org/officeDocument/2006/relationships/slideLayout" Target="../slideLayouts/slideLayout118.xml"/><Relationship Id="rId26" Type="http://schemas.openxmlformats.org/officeDocument/2006/relationships/slideLayout" Target="../slideLayouts/slideLayout135.xml"/><Relationship Id="rId25" Type="http://schemas.openxmlformats.org/officeDocument/2006/relationships/slideLayout" Target="../slideLayouts/slideLayout134.xml"/><Relationship Id="rId28" Type="http://schemas.openxmlformats.org/officeDocument/2006/relationships/slideLayout" Target="../slideLayouts/slideLayout137.xml"/><Relationship Id="rId27" Type="http://schemas.openxmlformats.org/officeDocument/2006/relationships/slideLayout" Target="../slideLayouts/slideLayout136.xml"/><Relationship Id="rId5" Type="http://schemas.openxmlformats.org/officeDocument/2006/relationships/slideLayout" Target="../slideLayouts/slideLayout114.xml"/><Relationship Id="rId6" Type="http://schemas.openxmlformats.org/officeDocument/2006/relationships/slideLayout" Target="../slideLayouts/slideLayout115.xml"/><Relationship Id="rId29" Type="http://schemas.openxmlformats.org/officeDocument/2006/relationships/slideLayout" Target="../slideLayouts/slideLayout138.xml"/><Relationship Id="rId7" Type="http://schemas.openxmlformats.org/officeDocument/2006/relationships/slideLayout" Target="../slideLayouts/slideLayout116.xml"/><Relationship Id="rId8" Type="http://schemas.openxmlformats.org/officeDocument/2006/relationships/slideLayout" Target="../slideLayouts/slideLayout117.xml"/><Relationship Id="rId31" Type="http://schemas.openxmlformats.org/officeDocument/2006/relationships/slideLayout" Target="../slideLayouts/slideLayout140.xml"/><Relationship Id="rId30" Type="http://schemas.openxmlformats.org/officeDocument/2006/relationships/slideLayout" Target="../slideLayouts/slideLayout139.xml"/><Relationship Id="rId11" Type="http://schemas.openxmlformats.org/officeDocument/2006/relationships/slideLayout" Target="../slideLayouts/slideLayout120.xml"/><Relationship Id="rId33" Type="http://schemas.openxmlformats.org/officeDocument/2006/relationships/theme" Target="../theme/theme4.xml"/><Relationship Id="rId10" Type="http://schemas.openxmlformats.org/officeDocument/2006/relationships/slideLayout" Target="../slideLayouts/slideLayout119.xml"/><Relationship Id="rId32" Type="http://schemas.openxmlformats.org/officeDocument/2006/relationships/slideLayout" Target="../slideLayouts/slideLayout141.xml"/><Relationship Id="rId13" Type="http://schemas.openxmlformats.org/officeDocument/2006/relationships/slideLayout" Target="../slideLayouts/slideLayout122.xml"/><Relationship Id="rId12" Type="http://schemas.openxmlformats.org/officeDocument/2006/relationships/slideLayout" Target="../slideLayouts/slideLayout121.xml"/><Relationship Id="rId15" Type="http://schemas.openxmlformats.org/officeDocument/2006/relationships/slideLayout" Target="../slideLayouts/slideLayout124.xml"/><Relationship Id="rId14" Type="http://schemas.openxmlformats.org/officeDocument/2006/relationships/slideLayout" Target="../slideLayouts/slideLayout123.xml"/><Relationship Id="rId17" Type="http://schemas.openxmlformats.org/officeDocument/2006/relationships/slideLayout" Target="../slideLayouts/slideLayout126.xml"/><Relationship Id="rId16" Type="http://schemas.openxmlformats.org/officeDocument/2006/relationships/slideLayout" Target="../slideLayouts/slideLayout125.xml"/><Relationship Id="rId19" Type="http://schemas.openxmlformats.org/officeDocument/2006/relationships/slideLayout" Target="../slideLayouts/slideLayout128.xml"/><Relationship Id="rId18" Type="http://schemas.openxmlformats.org/officeDocument/2006/relationships/slideLayout" Target="../slideLayouts/slideLayout127.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61.xml"/><Relationship Id="rId22" Type="http://schemas.openxmlformats.org/officeDocument/2006/relationships/slideLayout" Target="../slideLayouts/slideLayout163.xml"/><Relationship Id="rId21" Type="http://schemas.openxmlformats.org/officeDocument/2006/relationships/slideLayout" Target="../slideLayouts/slideLayout162.xml"/><Relationship Id="rId24" Type="http://schemas.openxmlformats.org/officeDocument/2006/relationships/slideLayout" Target="../slideLayouts/slideLayout165.xml"/><Relationship Id="rId23" Type="http://schemas.openxmlformats.org/officeDocument/2006/relationships/slideLayout" Target="../slideLayouts/slideLayout164.xml"/><Relationship Id="rId1" Type="http://schemas.openxmlformats.org/officeDocument/2006/relationships/slideLayout" Target="../slideLayouts/slideLayout142.xml"/><Relationship Id="rId2" Type="http://schemas.openxmlformats.org/officeDocument/2006/relationships/slideLayout" Target="../slideLayouts/slideLayout143.xml"/><Relationship Id="rId3" Type="http://schemas.openxmlformats.org/officeDocument/2006/relationships/slideLayout" Target="../slideLayouts/slideLayout144.xml"/><Relationship Id="rId4" Type="http://schemas.openxmlformats.org/officeDocument/2006/relationships/slideLayout" Target="../slideLayouts/slideLayout145.xml"/><Relationship Id="rId9" Type="http://schemas.openxmlformats.org/officeDocument/2006/relationships/slideLayout" Target="../slideLayouts/slideLayout150.xml"/><Relationship Id="rId26" Type="http://schemas.openxmlformats.org/officeDocument/2006/relationships/slideLayout" Target="../slideLayouts/slideLayout167.xml"/><Relationship Id="rId25" Type="http://schemas.openxmlformats.org/officeDocument/2006/relationships/slideLayout" Target="../slideLayouts/slideLayout166.xml"/><Relationship Id="rId28" Type="http://schemas.openxmlformats.org/officeDocument/2006/relationships/slideLayout" Target="../slideLayouts/slideLayout169.xml"/><Relationship Id="rId27" Type="http://schemas.openxmlformats.org/officeDocument/2006/relationships/slideLayout" Target="../slideLayouts/slideLayout168.xml"/><Relationship Id="rId5" Type="http://schemas.openxmlformats.org/officeDocument/2006/relationships/slideLayout" Target="../slideLayouts/slideLayout146.xml"/><Relationship Id="rId6" Type="http://schemas.openxmlformats.org/officeDocument/2006/relationships/slideLayout" Target="../slideLayouts/slideLayout147.xml"/><Relationship Id="rId29" Type="http://schemas.openxmlformats.org/officeDocument/2006/relationships/slideLayout" Target="../slideLayouts/slideLayout170.xml"/><Relationship Id="rId7" Type="http://schemas.openxmlformats.org/officeDocument/2006/relationships/slideLayout" Target="../slideLayouts/slideLayout148.xml"/><Relationship Id="rId8" Type="http://schemas.openxmlformats.org/officeDocument/2006/relationships/slideLayout" Target="../slideLayouts/slideLayout149.xml"/><Relationship Id="rId31" Type="http://schemas.openxmlformats.org/officeDocument/2006/relationships/slideLayout" Target="../slideLayouts/slideLayout172.xml"/><Relationship Id="rId30" Type="http://schemas.openxmlformats.org/officeDocument/2006/relationships/slideLayout" Target="../slideLayouts/slideLayout171.xml"/><Relationship Id="rId11" Type="http://schemas.openxmlformats.org/officeDocument/2006/relationships/slideLayout" Target="../slideLayouts/slideLayout152.xml"/><Relationship Id="rId33" Type="http://schemas.openxmlformats.org/officeDocument/2006/relationships/theme" Target="../theme/theme17.xml"/><Relationship Id="rId10" Type="http://schemas.openxmlformats.org/officeDocument/2006/relationships/slideLayout" Target="../slideLayouts/slideLayout151.xml"/><Relationship Id="rId32" Type="http://schemas.openxmlformats.org/officeDocument/2006/relationships/slideLayout" Target="../slideLayouts/slideLayout173.xml"/><Relationship Id="rId13" Type="http://schemas.openxmlformats.org/officeDocument/2006/relationships/slideLayout" Target="../slideLayouts/slideLayout154.xml"/><Relationship Id="rId12" Type="http://schemas.openxmlformats.org/officeDocument/2006/relationships/slideLayout" Target="../slideLayouts/slideLayout153.xml"/><Relationship Id="rId15" Type="http://schemas.openxmlformats.org/officeDocument/2006/relationships/slideLayout" Target="../slideLayouts/slideLayout156.xml"/><Relationship Id="rId14" Type="http://schemas.openxmlformats.org/officeDocument/2006/relationships/slideLayout" Target="../slideLayouts/slideLayout155.xml"/><Relationship Id="rId17" Type="http://schemas.openxmlformats.org/officeDocument/2006/relationships/slideLayout" Target="../slideLayouts/slideLayout158.xml"/><Relationship Id="rId16" Type="http://schemas.openxmlformats.org/officeDocument/2006/relationships/slideLayout" Target="../slideLayouts/slideLayout157.xml"/><Relationship Id="rId19" Type="http://schemas.openxmlformats.org/officeDocument/2006/relationships/slideLayout" Target="../slideLayouts/slideLayout160.xml"/><Relationship Id="rId18" Type="http://schemas.openxmlformats.org/officeDocument/2006/relationships/slideLayout" Target="../slideLayouts/slideLayout159.xml"/></Relationships>
</file>

<file path=ppt/slideMasters/_rels/slideMaster7.xml.rels><?xml version="1.0" encoding="UTF-8" standalone="yes"?><Relationships xmlns="http://schemas.openxmlformats.org/package/2006/relationships"><Relationship Id="rId20" Type="http://schemas.openxmlformats.org/officeDocument/2006/relationships/slideLayout" Target="../slideLayouts/slideLayout193.xml"/><Relationship Id="rId22" Type="http://schemas.openxmlformats.org/officeDocument/2006/relationships/slideLayout" Target="../slideLayouts/slideLayout195.xml"/><Relationship Id="rId21" Type="http://schemas.openxmlformats.org/officeDocument/2006/relationships/slideLayout" Target="../slideLayouts/slideLayout194.xml"/><Relationship Id="rId24" Type="http://schemas.openxmlformats.org/officeDocument/2006/relationships/slideLayout" Target="../slideLayouts/slideLayout197.xml"/><Relationship Id="rId23" Type="http://schemas.openxmlformats.org/officeDocument/2006/relationships/slideLayout" Target="../slideLayouts/slideLayout196.xml"/><Relationship Id="rId1" Type="http://schemas.openxmlformats.org/officeDocument/2006/relationships/slideLayout" Target="../slideLayouts/slideLayout174.xml"/><Relationship Id="rId2" Type="http://schemas.openxmlformats.org/officeDocument/2006/relationships/slideLayout" Target="../slideLayouts/slideLayout175.xml"/><Relationship Id="rId3" Type="http://schemas.openxmlformats.org/officeDocument/2006/relationships/slideLayout" Target="../slideLayouts/slideLayout176.xml"/><Relationship Id="rId4" Type="http://schemas.openxmlformats.org/officeDocument/2006/relationships/slideLayout" Target="../slideLayouts/slideLayout177.xml"/><Relationship Id="rId9" Type="http://schemas.openxmlformats.org/officeDocument/2006/relationships/slideLayout" Target="../slideLayouts/slideLayout182.xml"/><Relationship Id="rId26" Type="http://schemas.openxmlformats.org/officeDocument/2006/relationships/slideLayout" Target="../slideLayouts/slideLayout199.xml"/><Relationship Id="rId25" Type="http://schemas.openxmlformats.org/officeDocument/2006/relationships/slideLayout" Target="../slideLayouts/slideLayout198.xml"/><Relationship Id="rId28" Type="http://schemas.openxmlformats.org/officeDocument/2006/relationships/slideLayout" Target="../slideLayouts/slideLayout201.xml"/><Relationship Id="rId27" Type="http://schemas.openxmlformats.org/officeDocument/2006/relationships/slideLayout" Target="../slideLayouts/slideLayout200.xml"/><Relationship Id="rId5" Type="http://schemas.openxmlformats.org/officeDocument/2006/relationships/slideLayout" Target="../slideLayouts/slideLayout178.xml"/><Relationship Id="rId6" Type="http://schemas.openxmlformats.org/officeDocument/2006/relationships/slideLayout" Target="../slideLayouts/slideLayout179.xml"/><Relationship Id="rId29" Type="http://schemas.openxmlformats.org/officeDocument/2006/relationships/slideLayout" Target="../slideLayouts/slideLayout202.xml"/><Relationship Id="rId7" Type="http://schemas.openxmlformats.org/officeDocument/2006/relationships/slideLayout" Target="../slideLayouts/slideLayout180.xml"/><Relationship Id="rId8" Type="http://schemas.openxmlformats.org/officeDocument/2006/relationships/slideLayout" Target="../slideLayouts/slideLayout181.xml"/><Relationship Id="rId31" Type="http://schemas.openxmlformats.org/officeDocument/2006/relationships/slideLayout" Target="../slideLayouts/slideLayout204.xml"/><Relationship Id="rId30" Type="http://schemas.openxmlformats.org/officeDocument/2006/relationships/slideLayout" Target="../slideLayouts/slideLayout203.xml"/><Relationship Id="rId11" Type="http://schemas.openxmlformats.org/officeDocument/2006/relationships/slideLayout" Target="../slideLayouts/slideLayout184.xml"/><Relationship Id="rId33" Type="http://schemas.openxmlformats.org/officeDocument/2006/relationships/theme" Target="../theme/theme2.xml"/><Relationship Id="rId10" Type="http://schemas.openxmlformats.org/officeDocument/2006/relationships/slideLayout" Target="../slideLayouts/slideLayout183.xml"/><Relationship Id="rId32" Type="http://schemas.openxmlformats.org/officeDocument/2006/relationships/slideLayout" Target="../slideLayouts/slideLayout205.xml"/><Relationship Id="rId13" Type="http://schemas.openxmlformats.org/officeDocument/2006/relationships/slideLayout" Target="../slideLayouts/slideLayout186.xml"/><Relationship Id="rId12" Type="http://schemas.openxmlformats.org/officeDocument/2006/relationships/slideLayout" Target="../slideLayouts/slideLayout185.xml"/><Relationship Id="rId15" Type="http://schemas.openxmlformats.org/officeDocument/2006/relationships/slideLayout" Target="../slideLayouts/slideLayout188.xml"/><Relationship Id="rId14" Type="http://schemas.openxmlformats.org/officeDocument/2006/relationships/slideLayout" Target="../slideLayouts/slideLayout187.xml"/><Relationship Id="rId17" Type="http://schemas.openxmlformats.org/officeDocument/2006/relationships/slideLayout" Target="../slideLayouts/slideLayout190.xml"/><Relationship Id="rId16" Type="http://schemas.openxmlformats.org/officeDocument/2006/relationships/slideLayout" Target="../slideLayouts/slideLayout189.xml"/><Relationship Id="rId19" Type="http://schemas.openxmlformats.org/officeDocument/2006/relationships/slideLayout" Target="../slideLayouts/slideLayout192.xml"/><Relationship Id="rId18" Type="http://schemas.openxmlformats.org/officeDocument/2006/relationships/slideLayout" Target="../slideLayouts/slideLayout191.xml"/></Relationships>
</file>

<file path=ppt/slideMasters/_rels/slideMaster8.xml.rels><?xml version="1.0" encoding="UTF-8" standalone="yes"?><Relationships xmlns="http://schemas.openxmlformats.org/package/2006/relationships"><Relationship Id="rId20" Type="http://schemas.openxmlformats.org/officeDocument/2006/relationships/slideLayout" Target="../slideLayouts/slideLayout225.xml"/><Relationship Id="rId22" Type="http://schemas.openxmlformats.org/officeDocument/2006/relationships/slideLayout" Target="../slideLayouts/slideLayout227.xml"/><Relationship Id="rId21" Type="http://schemas.openxmlformats.org/officeDocument/2006/relationships/slideLayout" Target="../slideLayouts/slideLayout226.xml"/><Relationship Id="rId24" Type="http://schemas.openxmlformats.org/officeDocument/2006/relationships/slideLayout" Target="../slideLayouts/slideLayout229.xml"/><Relationship Id="rId23" Type="http://schemas.openxmlformats.org/officeDocument/2006/relationships/slideLayout" Target="../slideLayouts/slideLayout228.xml"/><Relationship Id="rId1" Type="http://schemas.openxmlformats.org/officeDocument/2006/relationships/slideLayout" Target="../slideLayouts/slideLayout206.xml"/><Relationship Id="rId2" Type="http://schemas.openxmlformats.org/officeDocument/2006/relationships/slideLayout" Target="../slideLayouts/slideLayout207.xml"/><Relationship Id="rId3" Type="http://schemas.openxmlformats.org/officeDocument/2006/relationships/slideLayout" Target="../slideLayouts/slideLayout208.xml"/><Relationship Id="rId4" Type="http://schemas.openxmlformats.org/officeDocument/2006/relationships/slideLayout" Target="../slideLayouts/slideLayout209.xml"/><Relationship Id="rId9" Type="http://schemas.openxmlformats.org/officeDocument/2006/relationships/slideLayout" Target="../slideLayouts/slideLayout214.xml"/><Relationship Id="rId26" Type="http://schemas.openxmlformats.org/officeDocument/2006/relationships/slideLayout" Target="../slideLayouts/slideLayout231.xml"/><Relationship Id="rId25" Type="http://schemas.openxmlformats.org/officeDocument/2006/relationships/slideLayout" Target="../slideLayouts/slideLayout230.xml"/><Relationship Id="rId28" Type="http://schemas.openxmlformats.org/officeDocument/2006/relationships/slideLayout" Target="../slideLayouts/slideLayout233.xml"/><Relationship Id="rId27" Type="http://schemas.openxmlformats.org/officeDocument/2006/relationships/slideLayout" Target="../slideLayouts/slideLayout232.xml"/><Relationship Id="rId5" Type="http://schemas.openxmlformats.org/officeDocument/2006/relationships/slideLayout" Target="../slideLayouts/slideLayout210.xml"/><Relationship Id="rId6" Type="http://schemas.openxmlformats.org/officeDocument/2006/relationships/slideLayout" Target="../slideLayouts/slideLayout211.xml"/><Relationship Id="rId29" Type="http://schemas.openxmlformats.org/officeDocument/2006/relationships/slideLayout" Target="../slideLayouts/slideLayout234.xml"/><Relationship Id="rId7" Type="http://schemas.openxmlformats.org/officeDocument/2006/relationships/slideLayout" Target="../slideLayouts/slideLayout212.xml"/><Relationship Id="rId8" Type="http://schemas.openxmlformats.org/officeDocument/2006/relationships/slideLayout" Target="../slideLayouts/slideLayout213.xml"/><Relationship Id="rId31" Type="http://schemas.openxmlformats.org/officeDocument/2006/relationships/slideLayout" Target="../slideLayouts/slideLayout236.xml"/><Relationship Id="rId30" Type="http://schemas.openxmlformats.org/officeDocument/2006/relationships/slideLayout" Target="../slideLayouts/slideLayout235.xml"/><Relationship Id="rId11" Type="http://schemas.openxmlformats.org/officeDocument/2006/relationships/slideLayout" Target="../slideLayouts/slideLayout216.xml"/><Relationship Id="rId33" Type="http://schemas.openxmlformats.org/officeDocument/2006/relationships/theme" Target="../theme/theme18.xml"/><Relationship Id="rId10" Type="http://schemas.openxmlformats.org/officeDocument/2006/relationships/slideLayout" Target="../slideLayouts/slideLayout215.xml"/><Relationship Id="rId32" Type="http://schemas.openxmlformats.org/officeDocument/2006/relationships/slideLayout" Target="../slideLayouts/slideLayout237.xml"/><Relationship Id="rId13" Type="http://schemas.openxmlformats.org/officeDocument/2006/relationships/slideLayout" Target="../slideLayouts/slideLayout218.xml"/><Relationship Id="rId12" Type="http://schemas.openxmlformats.org/officeDocument/2006/relationships/slideLayout" Target="../slideLayouts/slideLayout217.xml"/><Relationship Id="rId15" Type="http://schemas.openxmlformats.org/officeDocument/2006/relationships/slideLayout" Target="../slideLayouts/slideLayout220.xml"/><Relationship Id="rId14" Type="http://schemas.openxmlformats.org/officeDocument/2006/relationships/slideLayout" Target="../slideLayouts/slideLayout219.xml"/><Relationship Id="rId17" Type="http://schemas.openxmlformats.org/officeDocument/2006/relationships/slideLayout" Target="../slideLayouts/slideLayout222.xml"/><Relationship Id="rId16" Type="http://schemas.openxmlformats.org/officeDocument/2006/relationships/slideLayout" Target="../slideLayouts/slideLayout221.xml"/><Relationship Id="rId19" Type="http://schemas.openxmlformats.org/officeDocument/2006/relationships/slideLayout" Target="../slideLayouts/slideLayout224.xml"/><Relationship Id="rId18" Type="http://schemas.openxmlformats.org/officeDocument/2006/relationships/slideLayout" Target="../slideLayouts/slideLayout223.xml"/></Relationships>
</file>

<file path=ppt/slideMasters/_rels/slideMaster9.xml.rels><?xml version="1.0" encoding="UTF-8" standalone="yes"?><Relationships xmlns="http://schemas.openxmlformats.org/package/2006/relationships"><Relationship Id="rId20" Type="http://schemas.openxmlformats.org/officeDocument/2006/relationships/slideLayout" Target="../slideLayouts/slideLayout257.xml"/><Relationship Id="rId22" Type="http://schemas.openxmlformats.org/officeDocument/2006/relationships/slideLayout" Target="../slideLayouts/slideLayout259.xml"/><Relationship Id="rId21" Type="http://schemas.openxmlformats.org/officeDocument/2006/relationships/slideLayout" Target="../slideLayouts/slideLayout258.xml"/><Relationship Id="rId24" Type="http://schemas.openxmlformats.org/officeDocument/2006/relationships/slideLayout" Target="../slideLayouts/slideLayout261.xml"/><Relationship Id="rId23" Type="http://schemas.openxmlformats.org/officeDocument/2006/relationships/slideLayout" Target="../slideLayouts/slideLayout260.xml"/><Relationship Id="rId1" Type="http://schemas.openxmlformats.org/officeDocument/2006/relationships/slideLayout" Target="../slideLayouts/slideLayout238.xml"/><Relationship Id="rId2" Type="http://schemas.openxmlformats.org/officeDocument/2006/relationships/slideLayout" Target="../slideLayouts/slideLayout239.xml"/><Relationship Id="rId3" Type="http://schemas.openxmlformats.org/officeDocument/2006/relationships/slideLayout" Target="../slideLayouts/slideLayout240.xml"/><Relationship Id="rId4" Type="http://schemas.openxmlformats.org/officeDocument/2006/relationships/slideLayout" Target="../slideLayouts/slideLayout241.xml"/><Relationship Id="rId9" Type="http://schemas.openxmlformats.org/officeDocument/2006/relationships/slideLayout" Target="../slideLayouts/slideLayout246.xml"/><Relationship Id="rId26" Type="http://schemas.openxmlformats.org/officeDocument/2006/relationships/slideLayout" Target="../slideLayouts/slideLayout263.xml"/><Relationship Id="rId25" Type="http://schemas.openxmlformats.org/officeDocument/2006/relationships/slideLayout" Target="../slideLayouts/slideLayout262.xml"/><Relationship Id="rId28" Type="http://schemas.openxmlformats.org/officeDocument/2006/relationships/slideLayout" Target="../slideLayouts/slideLayout265.xml"/><Relationship Id="rId27" Type="http://schemas.openxmlformats.org/officeDocument/2006/relationships/slideLayout" Target="../slideLayouts/slideLayout264.xml"/><Relationship Id="rId5" Type="http://schemas.openxmlformats.org/officeDocument/2006/relationships/slideLayout" Target="../slideLayouts/slideLayout242.xml"/><Relationship Id="rId6" Type="http://schemas.openxmlformats.org/officeDocument/2006/relationships/slideLayout" Target="../slideLayouts/slideLayout243.xml"/><Relationship Id="rId29" Type="http://schemas.openxmlformats.org/officeDocument/2006/relationships/slideLayout" Target="../slideLayouts/slideLayout266.xml"/><Relationship Id="rId7" Type="http://schemas.openxmlformats.org/officeDocument/2006/relationships/slideLayout" Target="../slideLayouts/slideLayout244.xml"/><Relationship Id="rId8" Type="http://schemas.openxmlformats.org/officeDocument/2006/relationships/slideLayout" Target="../slideLayouts/slideLayout245.xml"/><Relationship Id="rId31" Type="http://schemas.openxmlformats.org/officeDocument/2006/relationships/slideLayout" Target="../slideLayouts/slideLayout268.xml"/><Relationship Id="rId30" Type="http://schemas.openxmlformats.org/officeDocument/2006/relationships/slideLayout" Target="../slideLayouts/slideLayout267.xml"/><Relationship Id="rId11" Type="http://schemas.openxmlformats.org/officeDocument/2006/relationships/slideLayout" Target="../slideLayouts/slideLayout248.xml"/><Relationship Id="rId33" Type="http://schemas.openxmlformats.org/officeDocument/2006/relationships/theme" Target="../theme/theme19.xml"/><Relationship Id="rId10" Type="http://schemas.openxmlformats.org/officeDocument/2006/relationships/slideLayout" Target="../slideLayouts/slideLayout247.xml"/><Relationship Id="rId32" Type="http://schemas.openxmlformats.org/officeDocument/2006/relationships/slideLayout" Target="../slideLayouts/slideLayout269.xml"/><Relationship Id="rId13" Type="http://schemas.openxmlformats.org/officeDocument/2006/relationships/slideLayout" Target="../slideLayouts/slideLayout250.xml"/><Relationship Id="rId12" Type="http://schemas.openxmlformats.org/officeDocument/2006/relationships/slideLayout" Target="../slideLayouts/slideLayout249.xml"/><Relationship Id="rId15" Type="http://schemas.openxmlformats.org/officeDocument/2006/relationships/slideLayout" Target="../slideLayouts/slideLayout252.xml"/><Relationship Id="rId14" Type="http://schemas.openxmlformats.org/officeDocument/2006/relationships/slideLayout" Target="../slideLayouts/slideLayout251.xml"/><Relationship Id="rId17" Type="http://schemas.openxmlformats.org/officeDocument/2006/relationships/slideLayout" Target="../slideLayouts/slideLayout254.xml"/><Relationship Id="rId16" Type="http://schemas.openxmlformats.org/officeDocument/2006/relationships/slideLayout" Target="../slideLayouts/slideLayout253.xml"/><Relationship Id="rId19" Type="http://schemas.openxmlformats.org/officeDocument/2006/relationships/slideLayout" Target="../slideLayouts/slideLayout256.xml"/><Relationship Id="rId18" Type="http://schemas.openxmlformats.org/officeDocument/2006/relationships/slideLayout" Target="../slideLayouts/slideLayout2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0.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616" name="Shape 3616"/>
        <p:cNvGrpSpPr/>
        <p:nvPr/>
      </p:nvGrpSpPr>
      <p:grpSpPr>
        <a:xfrm>
          <a:off x="0" y="0"/>
          <a:ext cx="0" cy="0"/>
          <a:chOff x="0" y="0"/>
          <a:chExt cx="0" cy="0"/>
        </a:xfrm>
      </p:grpSpPr>
      <p:sp>
        <p:nvSpPr>
          <p:cNvPr id="3617" name="Google Shape;3617;p27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618" name="Google Shape;3618;p27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917" r:id="rId1"/>
    <p:sldLayoutId id="2147483918" r:id="rId2"/>
    <p:sldLayoutId id="2147483919" r:id="rId3"/>
    <p:sldLayoutId id="2147483920" r:id="rId4"/>
    <p:sldLayoutId id="2147483921" r:id="rId5"/>
    <p:sldLayoutId id="2147483922" r:id="rId6"/>
    <p:sldLayoutId id="2147483923" r:id="rId7"/>
    <p:sldLayoutId id="2147483924" r:id="rId8"/>
    <p:sldLayoutId id="2147483925" r:id="rId9"/>
    <p:sldLayoutId id="2147483926" r:id="rId10"/>
    <p:sldLayoutId id="2147483927" r:id="rId11"/>
    <p:sldLayoutId id="2147483928" r:id="rId12"/>
    <p:sldLayoutId id="2147483929" r:id="rId13"/>
    <p:sldLayoutId id="2147483930" r:id="rId14"/>
    <p:sldLayoutId id="2147483931" r:id="rId15"/>
    <p:sldLayoutId id="2147483932" r:id="rId16"/>
    <p:sldLayoutId id="2147483933" r:id="rId17"/>
    <p:sldLayoutId id="2147483934" r:id="rId18"/>
    <p:sldLayoutId id="2147483935" r:id="rId19"/>
    <p:sldLayoutId id="2147483936" r:id="rId20"/>
    <p:sldLayoutId id="2147483937" r:id="rId21"/>
    <p:sldLayoutId id="2147483938" r:id="rId22"/>
    <p:sldLayoutId id="2147483939" r:id="rId23"/>
    <p:sldLayoutId id="2147483940" r:id="rId24"/>
    <p:sldLayoutId id="2147483941" r:id="rId25"/>
    <p:sldLayoutId id="2147483942" r:id="rId26"/>
    <p:sldLayoutId id="2147483943" r:id="rId27"/>
    <p:sldLayoutId id="2147483944" r:id="rId28"/>
    <p:sldLayoutId id="2147483945" r:id="rId29"/>
    <p:sldLayoutId id="2147483946" r:id="rId30"/>
    <p:sldLayoutId id="2147483947" r:id="rId31"/>
    <p:sldLayoutId id="2147483948"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059" name="Shape 4059"/>
        <p:cNvGrpSpPr/>
        <p:nvPr/>
      </p:nvGrpSpPr>
      <p:grpSpPr>
        <a:xfrm>
          <a:off x="0" y="0"/>
          <a:ext cx="0" cy="0"/>
          <a:chOff x="0" y="0"/>
          <a:chExt cx="0" cy="0"/>
        </a:xfrm>
      </p:grpSpPr>
      <p:sp>
        <p:nvSpPr>
          <p:cNvPr id="4060" name="Google Shape;4060;p3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061" name="Google Shape;4061;p3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949" r:id="rId1"/>
    <p:sldLayoutId id="2147483950" r:id="rId2"/>
    <p:sldLayoutId id="2147483951" r:id="rId3"/>
    <p:sldLayoutId id="2147483952" r:id="rId4"/>
    <p:sldLayoutId id="2147483953" r:id="rId5"/>
    <p:sldLayoutId id="2147483954" r:id="rId6"/>
    <p:sldLayoutId id="2147483955" r:id="rId7"/>
    <p:sldLayoutId id="2147483956" r:id="rId8"/>
    <p:sldLayoutId id="2147483957" r:id="rId9"/>
    <p:sldLayoutId id="2147483958" r:id="rId10"/>
    <p:sldLayoutId id="2147483959" r:id="rId11"/>
    <p:sldLayoutId id="2147483960" r:id="rId12"/>
    <p:sldLayoutId id="2147483961" r:id="rId13"/>
    <p:sldLayoutId id="2147483962" r:id="rId14"/>
    <p:sldLayoutId id="2147483963" r:id="rId15"/>
    <p:sldLayoutId id="2147483964" r:id="rId16"/>
    <p:sldLayoutId id="2147483965" r:id="rId17"/>
    <p:sldLayoutId id="2147483966" r:id="rId18"/>
    <p:sldLayoutId id="2147483967" r:id="rId19"/>
    <p:sldLayoutId id="2147483968" r:id="rId20"/>
    <p:sldLayoutId id="2147483969" r:id="rId21"/>
    <p:sldLayoutId id="2147483970" r:id="rId22"/>
    <p:sldLayoutId id="2147483971" r:id="rId23"/>
    <p:sldLayoutId id="2147483972" r:id="rId24"/>
    <p:sldLayoutId id="2147483973" r:id="rId25"/>
    <p:sldLayoutId id="2147483974" r:id="rId26"/>
    <p:sldLayoutId id="2147483975" r:id="rId27"/>
    <p:sldLayoutId id="2147483976" r:id="rId28"/>
    <p:sldLayoutId id="2147483977" r:id="rId29"/>
    <p:sldLayoutId id="2147483978" r:id="rId30"/>
    <p:sldLayoutId id="2147483979" r:id="rId31"/>
    <p:sldLayoutId id="214748398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502" name="Shape 4502"/>
        <p:cNvGrpSpPr/>
        <p:nvPr/>
      </p:nvGrpSpPr>
      <p:grpSpPr>
        <a:xfrm>
          <a:off x="0" y="0"/>
          <a:ext cx="0" cy="0"/>
          <a:chOff x="0" y="0"/>
          <a:chExt cx="0" cy="0"/>
        </a:xfrm>
      </p:grpSpPr>
      <p:sp>
        <p:nvSpPr>
          <p:cNvPr id="4503" name="Google Shape;4503;p34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504" name="Google Shape;4504;p34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981" r:id="rId1"/>
    <p:sldLayoutId id="2147483982" r:id="rId2"/>
    <p:sldLayoutId id="2147483983" r:id="rId3"/>
    <p:sldLayoutId id="2147483984" r:id="rId4"/>
    <p:sldLayoutId id="2147483985" r:id="rId5"/>
    <p:sldLayoutId id="2147483986" r:id="rId6"/>
    <p:sldLayoutId id="2147483987" r:id="rId7"/>
    <p:sldLayoutId id="2147483988" r:id="rId8"/>
    <p:sldLayoutId id="2147483989" r:id="rId9"/>
    <p:sldLayoutId id="2147483990" r:id="rId10"/>
    <p:sldLayoutId id="2147483991" r:id="rId11"/>
    <p:sldLayoutId id="2147483992" r:id="rId12"/>
    <p:sldLayoutId id="2147483993" r:id="rId13"/>
    <p:sldLayoutId id="2147483994" r:id="rId14"/>
    <p:sldLayoutId id="2147483995" r:id="rId15"/>
    <p:sldLayoutId id="2147483996" r:id="rId16"/>
    <p:sldLayoutId id="2147483997" r:id="rId17"/>
    <p:sldLayoutId id="2147483998" r:id="rId18"/>
    <p:sldLayoutId id="2147483999" r:id="rId19"/>
    <p:sldLayoutId id="2147484000" r:id="rId20"/>
    <p:sldLayoutId id="2147484001" r:id="rId21"/>
    <p:sldLayoutId id="2147484002" r:id="rId22"/>
    <p:sldLayoutId id="2147484003" r:id="rId23"/>
    <p:sldLayoutId id="2147484004" r:id="rId24"/>
    <p:sldLayoutId id="2147484005" r:id="rId25"/>
    <p:sldLayoutId id="2147484006" r:id="rId26"/>
    <p:sldLayoutId id="2147484007" r:id="rId27"/>
    <p:sldLayoutId id="2147484008" r:id="rId28"/>
    <p:sldLayoutId id="2147484009" r:id="rId29"/>
    <p:sldLayoutId id="2147484010" r:id="rId30"/>
    <p:sldLayoutId id="2147484011" r:id="rId31"/>
    <p:sldLayoutId id="214748401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945" name="Shape 4945"/>
        <p:cNvGrpSpPr/>
        <p:nvPr/>
      </p:nvGrpSpPr>
      <p:grpSpPr>
        <a:xfrm>
          <a:off x="0" y="0"/>
          <a:ext cx="0" cy="0"/>
          <a:chOff x="0" y="0"/>
          <a:chExt cx="0" cy="0"/>
        </a:xfrm>
      </p:grpSpPr>
      <p:sp>
        <p:nvSpPr>
          <p:cNvPr id="4946" name="Google Shape;4946;p37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947" name="Google Shape;4947;p37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013" r:id="rId1"/>
    <p:sldLayoutId id="2147484014" r:id="rId2"/>
    <p:sldLayoutId id="2147484015" r:id="rId3"/>
    <p:sldLayoutId id="2147484016" r:id="rId4"/>
    <p:sldLayoutId id="2147484017" r:id="rId5"/>
    <p:sldLayoutId id="2147484018" r:id="rId6"/>
    <p:sldLayoutId id="2147484019" r:id="rId7"/>
    <p:sldLayoutId id="2147484020" r:id="rId8"/>
    <p:sldLayoutId id="2147484021" r:id="rId9"/>
    <p:sldLayoutId id="2147484022" r:id="rId10"/>
    <p:sldLayoutId id="2147484023" r:id="rId11"/>
    <p:sldLayoutId id="2147484024" r:id="rId12"/>
    <p:sldLayoutId id="2147484025" r:id="rId13"/>
    <p:sldLayoutId id="2147484026" r:id="rId14"/>
    <p:sldLayoutId id="2147484027" r:id="rId15"/>
    <p:sldLayoutId id="2147484028" r:id="rId16"/>
    <p:sldLayoutId id="2147484029" r:id="rId17"/>
    <p:sldLayoutId id="2147484030" r:id="rId18"/>
    <p:sldLayoutId id="2147484031" r:id="rId19"/>
    <p:sldLayoutId id="2147484032" r:id="rId20"/>
    <p:sldLayoutId id="2147484033" r:id="rId21"/>
    <p:sldLayoutId id="2147484034" r:id="rId22"/>
    <p:sldLayoutId id="2147484035" r:id="rId23"/>
    <p:sldLayoutId id="2147484036" r:id="rId24"/>
    <p:sldLayoutId id="2147484037" r:id="rId25"/>
    <p:sldLayoutId id="2147484038" r:id="rId26"/>
    <p:sldLayoutId id="2147484039" r:id="rId27"/>
    <p:sldLayoutId id="2147484040" r:id="rId28"/>
    <p:sldLayoutId id="2147484041" r:id="rId29"/>
    <p:sldLayoutId id="2147484042" r:id="rId30"/>
    <p:sldLayoutId id="2147484043" r:id="rId31"/>
    <p:sldLayoutId id="214748404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388" name="Shape 5388"/>
        <p:cNvGrpSpPr/>
        <p:nvPr/>
      </p:nvGrpSpPr>
      <p:grpSpPr>
        <a:xfrm>
          <a:off x="0" y="0"/>
          <a:ext cx="0" cy="0"/>
          <a:chOff x="0" y="0"/>
          <a:chExt cx="0" cy="0"/>
        </a:xfrm>
      </p:grpSpPr>
      <p:sp>
        <p:nvSpPr>
          <p:cNvPr id="5389" name="Google Shape;5389;p4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390" name="Google Shape;5390;p4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045" r:id="rId1"/>
    <p:sldLayoutId id="2147484046" r:id="rId2"/>
    <p:sldLayoutId id="2147484047" r:id="rId3"/>
    <p:sldLayoutId id="2147484048" r:id="rId4"/>
    <p:sldLayoutId id="2147484049" r:id="rId5"/>
    <p:sldLayoutId id="2147484050" r:id="rId6"/>
    <p:sldLayoutId id="2147484051" r:id="rId7"/>
    <p:sldLayoutId id="2147484052" r:id="rId8"/>
    <p:sldLayoutId id="2147484053" r:id="rId9"/>
    <p:sldLayoutId id="2147484054" r:id="rId10"/>
    <p:sldLayoutId id="2147484055" r:id="rId11"/>
    <p:sldLayoutId id="2147484056" r:id="rId12"/>
    <p:sldLayoutId id="2147484057" r:id="rId13"/>
    <p:sldLayoutId id="2147484058" r:id="rId14"/>
    <p:sldLayoutId id="2147484059" r:id="rId15"/>
    <p:sldLayoutId id="2147484060" r:id="rId16"/>
    <p:sldLayoutId id="2147484061" r:id="rId17"/>
    <p:sldLayoutId id="2147484062" r:id="rId18"/>
    <p:sldLayoutId id="2147484063" r:id="rId19"/>
    <p:sldLayoutId id="2147484064" r:id="rId20"/>
    <p:sldLayoutId id="2147484065" r:id="rId21"/>
    <p:sldLayoutId id="2147484066" r:id="rId22"/>
    <p:sldLayoutId id="2147484067" r:id="rId23"/>
    <p:sldLayoutId id="2147484068" r:id="rId24"/>
    <p:sldLayoutId id="2147484069" r:id="rId25"/>
    <p:sldLayoutId id="2147484070" r:id="rId26"/>
    <p:sldLayoutId id="2147484071" r:id="rId27"/>
    <p:sldLayoutId id="2147484072" r:id="rId28"/>
    <p:sldLayoutId id="2147484073" r:id="rId29"/>
    <p:sldLayoutId id="2147484074" r:id="rId30"/>
    <p:sldLayoutId id="2147484075" r:id="rId31"/>
    <p:sldLayoutId id="2147484076"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831" name="Shape 5831"/>
        <p:cNvGrpSpPr/>
        <p:nvPr/>
      </p:nvGrpSpPr>
      <p:grpSpPr>
        <a:xfrm>
          <a:off x="0" y="0"/>
          <a:ext cx="0" cy="0"/>
          <a:chOff x="0" y="0"/>
          <a:chExt cx="0" cy="0"/>
        </a:xfrm>
      </p:grpSpPr>
      <p:sp>
        <p:nvSpPr>
          <p:cNvPr id="5832" name="Google Shape;5832;p4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833" name="Google Shape;5833;p44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077" r:id="rId1"/>
    <p:sldLayoutId id="2147484078" r:id="rId2"/>
    <p:sldLayoutId id="2147484079" r:id="rId3"/>
    <p:sldLayoutId id="2147484080" r:id="rId4"/>
    <p:sldLayoutId id="2147484081" r:id="rId5"/>
    <p:sldLayoutId id="2147484082" r:id="rId6"/>
    <p:sldLayoutId id="2147484083" r:id="rId7"/>
    <p:sldLayoutId id="2147484084" r:id="rId8"/>
    <p:sldLayoutId id="2147484085" r:id="rId9"/>
    <p:sldLayoutId id="2147484086" r:id="rId10"/>
    <p:sldLayoutId id="2147484087" r:id="rId11"/>
    <p:sldLayoutId id="2147484088" r:id="rId12"/>
    <p:sldLayoutId id="2147484089" r:id="rId13"/>
    <p:sldLayoutId id="2147484090" r:id="rId14"/>
    <p:sldLayoutId id="2147484091" r:id="rId15"/>
    <p:sldLayoutId id="2147484092" r:id="rId16"/>
    <p:sldLayoutId id="2147484093" r:id="rId17"/>
    <p:sldLayoutId id="2147484094" r:id="rId18"/>
    <p:sldLayoutId id="2147484095" r:id="rId19"/>
    <p:sldLayoutId id="2147484096" r:id="rId20"/>
    <p:sldLayoutId id="2147484097" r:id="rId21"/>
    <p:sldLayoutId id="2147484098" r:id="rId22"/>
    <p:sldLayoutId id="2147484099" r:id="rId23"/>
    <p:sldLayoutId id="2147484100" r:id="rId24"/>
    <p:sldLayoutId id="2147484101" r:id="rId25"/>
    <p:sldLayoutId id="2147484102" r:id="rId26"/>
    <p:sldLayoutId id="2147484103" r:id="rId27"/>
    <p:sldLayoutId id="2147484104" r:id="rId28"/>
    <p:sldLayoutId id="2147484105" r:id="rId29"/>
    <p:sldLayoutId id="2147484106" r:id="rId30"/>
    <p:sldLayoutId id="2147484107" r:id="rId31"/>
    <p:sldLayoutId id="2147484108"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274" name="Shape 6274"/>
        <p:cNvGrpSpPr/>
        <p:nvPr/>
      </p:nvGrpSpPr>
      <p:grpSpPr>
        <a:xfrm>
          <a:off x="0" y="0"/>
          <a:ext cx="0" cy="0"/>
          <a:chOff x="0" y="0"/>
          <a:chExt cx="0" cy="0"/>
        </a:xfrm>
      </p:grpSpPr>
      <p:sp>
        <p:nvSpPr>
          <p:cNvPr id="6275" name="Google Shape;6275;p47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276" name="Google Shape;6276;p47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109" r:id="rId1"/>
    <p:sldLayoutId id="2147484110" r:id="rId2"/>
    <p:sldLayoutId id="2147484111" r:id="rId3"/>
    <p:sldLayoutId id="2147484112" r:id="rId4"/>
    <p:sldLayoutId id="2147484113" r:id="rId5"/>
    <p:sldLayoutId id="2147484114" r:id="rId6"/>
    <p:sldLayoutId id="2147484115" r:id="rId7"/>
    <p:sldLayoutId id="2147484116" r:id="rId8"/>
    <p:sldLayoutId id="2147484117" r:id="rId9"/>
    <p:sldLayoutId id="2147484118" r:id="rId10"/>
    <p:sldLayoutId id="2147484119" r:id="rId11"/>
    <p:sldLayoutId id="2147484120" r:id="rId12"/>
    <p:sldLayoutId id="2147484121" r:id="rId13"/>
    <p:sldLayoutId id="2147484122" r:id="rId14"/>
    <p:sldLayoutId id="2147484123" r:id="rId15"/>
    <p:sldLayoutId id="2147484124" r:id="rId16"/>
    <p:sldLayoutId id="2147484125" r:id="rId17"/>
    <p:sldLayoutId id="2147484126" r:id="rId18"/>
    <p:sldLayoutId id="2147484127" r:id="rId19"/>
    <p:sldLayoutId id="2147484128" r:id="rId20"/>
    <p:sldLayoutId id="2147484129" r:id="rId21"/>
    <p:sldLayoutId id="2147484130" r:id="rId22"/>
    <p:sldLayoutId id="2147484131" r:id="rId23"/>
    <p:sldLayoutId id="2147484132" r:id="rId24"/>
    <p:sldLayoutId id="2147484133" r:id="rId25"/>
    <p:sldLayoutId id="2147484134" r:id="rId26"/>
    <p:sldLayoutId id="2147484135" r:id="rId27"/>
    <p:sldLayoutId id="2147484136" r:id="rId28"/>
    <p:sldLayoutId id="2147484137" r:id="rId29"/>
    <p:sldLayoutId id="2147484138" r:id="rId30"/>
    <p:sldLayoutId id="2147484139" r:id="rId31"/>
    <p:sldLayoutId id="214748414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717" name="Shape 6717"/>
        <p:cNvGrpSpPr/>
        <p:nvPr/>
      </p:nvGrpSpPr>
      <p:grpSpPr>
        <a:xfrm>
          <a:off x="0" y="0"/>
          <a:ext cx="0" cy="0"/>
          <a:chOff x="0" y="0"/>
          <a:chExt cx="0" cy="0"/>
        </a:xfrm>
      </p:grpSpPr>
      <p:sp>
        <p:nvSpPr>
          <p:cNvPr id="6718" name="Google Shape;6718;p5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6719" name="Google Shape;6719;p5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141" r:id="rId1"/>
    <p:sldLayoutId id="2147484142" r:id="rId2"/>
    <p:sldLayoutId id="2147484143" r:id="rId3"/>
    <p:sldLayoutId id="2147484144" r:id="rId4"/>
    <p:sldLayoutId id="2147484145" r:id="rId5"/>
    <p:sldLayoutId id="2147484146" r:id="rId6"/>
    <p:sldLayoutId id="2147484147" r:id="rId7"/>
    <p:sldLayoutId id="2147484148" r:id="rId8"/>
    <p:sldLayoutId id="2147484149" r:id="rId9"/>
    <p:sldLayoutId id="2147484150" r:id="rId10"/>
    <p:sldLayoutId id="2147484151" r:id="rId11"/>
    <p:sldLayoutId id="2147484152" r:id="rId12"/>
    <p:sldLayoutId id="2147484153" r:id="rId13"/>
    <p:sldLayoutId id="2147484154" r:id="rId14"/>
    <p:sldLayoutId id="2147484155" r:id="rId15"/>
    <p:sldLayoutId id="2147484156" r:id="rId16"/>
    <p:sldLayoutId id="2147484157" r:id="rId17"/>
    <p:sldLayoutId id="2147484158" r:id="rId18"/>
    <p:sldLayoutId id="2147484159" r:id="rId19"/>
    <p:sldLayoutId id="2147484160" r:id="rId20"/>
    <p:sldLayoutId id="2147484161" r:id="rId21"/>
    <p:sldLayoutId id="2147484162" r:id="rId22"/>
    <p:sldLayoutId id="2147484163" r:id="rId23"/>
    <p:sldLayoutId id="2147484164" r:id="rId24"/>
    <p:sldLayoutId id="2147484165" r:id="rId25"/>
    <p:sldLayoutId id="2147484166" r:id="rId26"/>
    <p:sldLayoutId id="2147484167" r:id="rId27"/>
    <p:sldLayoutId id="2147484168" r:id="rId28"/>
    <p:sldLayoutId id="2147484169" r:id="rId29"/>
    <p:sldLayoutId id="2147484170" r:id="rId30"/>
    <p:sldLayoutId id="2147484171" r:id="rId31"/>
    <p:sldLayoutId id="214748417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1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160" name="Shape 7160"/>
        <p:cNvGrpSpPr/>
        <p:nvPr/>
      </p:nvGrpSpPr>
      <p:grpSpPr>
        <a:xfrm>
          <a:off x="0" y="0"/>
          <a:ext cx="0" cy="0"/>
          <a:chOff x="0" y="0"/>
          <a:chExt cx="0" cy="0"/>
        </a:xfrm>
      </p:grpSpPr>
      <p:sp>
        <p:nvSpPr>
          <p:cNvPr id="7161" name="Google Shape;7161;p5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162" name="Google Shape;7162;p5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4173" r:id="rId1"/>
    <p:sldLayoutId id="2147484174" r:id="rId2"/>
    <p:sldLayoutId id="2147484175" r:id="rId3"/>
    <p:sldLayoutId id="2147484176" r:id="rId4"/>
    <p:sldLayoutId id="2147484177" r:id="rId5"/>
    <p:sldLayoutId id="2147484178" r:id="rId6"/>
    <p:sldLayoutId id="2147484179" r:id="rId7"/>
    <p:sldLayoutId id="2147484180" r:id="rId8"/>
    <p:sldLayoutId id="2147484181" r:id="rId9"/>
    <p:sldLayoutId id="2147484182" r:id="rId10"/>
    <p:sldLayoutId id="2147484183" r:id="rId11"/>
    <p:sldLayoutId id="2147484184" r:id="rId12"/>
    <p:sldLayoutId id="2147484185" r:id="rId13"/>
    <p:sldLayoutId id="2147484186" r:id="rId14"/>
    <p:sldLayoutId id="2147484187" r:id="rId15"/>
    <p:sldLayoutId id="2147484188" r:id="rId16"/>
    <p:sldLayoutId id="2147484189" r:id="rId17"/>
    <p:sldLayoutId id="2147484190" r:id="rId18"/>
    <p:sldLayoutId id="2147484191" r:id="rId19"/>
    <p:sldLayoutId id="2147484192" r:id="rId20"/>
    <p:sldLayoutId id="2147484193" r:id="rId21"/>
    <p:sldLayoutId id="2147484194" r:id="rId22"/>
    <p:sldLayoutId id="2147484195" r:id="rId23"/>
    <p:sldLayoutId id="2147484196" r:id="rId24"/>
    <p:sldLayoutId id="2147484197" r:id="rId25"/>
    <p:sldLayoutId id="2147484198" r:id="rId26"/>
    <p:sldLayoutId id="2147484199" r:id="rId27"/>
    <p:sldLayoutId id="2147484200" r:id="rId28"/>
    <p:sldLayoutId id="2147484201" r:id="rId29"/>
    <p:sldLayoutId id="2147484202" r:id="rId30"/>
    <p:sldLayoutId id="2147484203" r:id="rId31"/>
    <p:sldLayoutId id="214748420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4" name="Google Shape;74;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15" name="Shape 515"/>
        <p:cNvGrpSpPr/>
        <p:nvPr/>
      </p:nvGrpSpPr>
      <p:grpSpPr>
        <a:xfrm>
          <a:off x="0" y="0"/>
          <a:ext cx="0" cy="0"/>
          <a:chOff x="0" y="0"/>
          <a:chExt cx="0" cy="0"/>
        </a:xfrm>
      </p:grpSpPr>
      <p:sp>
        <p:nvSpPr>
          <p:cNvPr id="516" name="Google Shape;516;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17" name="Google Shape;517;p4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 id="2147483710" r:id="rId18"/>
    <p:sldLayoutId id="2147483711" r:id="rId19"/>
    <p:sldLayoutId id="2147483712" r:id="rId20"/>
    <p:sldLayoutId id="2147483713" r:id="rId21"/>
    <p:sldLayoutId id="2147483714" r:id="rId22"/>
    <p:sldLayoutId id="2147483715" r:id="rId23"/>
    <p:sldLayoutId id="2147483716" r:id="rId24"/>
    <p:sldLayoutId id="2147483717" r:id="rId25"/>
    <p:sldLayoutId id="2147483718" r:id="rId26"/>
    <p:sldLayoutId id="2147483719" r:id="rId27"/>
    <p:sldLayoutId id="2147483720" r:id="rId28"/>
    <p:sldLayoutId id="2147483721" r:id="rId29"/>
    <p:sldLayoutId id="2147483722" r:id="rId30"/>
    <p:sldLayoutId id="2147483723" r:id="rId31"/>
    <p:sldLayoutId id="214748372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58" name="Shape 958"/>
        <p:cNvGrpSpPr/>
        <p:nvPr/>
      </p:nvGrpSpPr>
      <p:grpSpPr>
        <a:xfrm>
          <a:off x="0" y="0"/>
          <a:ext cx="0" cy="0"/>
          <a:chOff x="0" y="0"/>
          <a:chExt cx="0" cy="0"/>
        </a:xfrm>
      </p:grpSpPr>
      <p:sp>
        <p:nvSpPr>
          <p:cNvPr id="959" name="Google Shape;959;p8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960" name="Google Shape;960;p8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 id="2147483746" r:id="rId22"/>
    <p:sldLayoutId id="2147483747" r:id="rId23"/>
    <p:sldLayoutId id="2147483748" r:id="rId24"/>
    <p:sldLayoutId id="2147483749" r:id="rId25"/>
    <p:sldLayoutId id="2147483750" r:id="rId26"/>
    <p:sldLayoutId id="2147483751" r:id="rId27"/>
    <p:sldLayoutId id="2147483752" r:id="rId28"/>
    <p:sldLayoutId id="2147483753" r:id="rId29"/>
    <p:sldLayoutId id="2147483754" r:id="rId30"/>
    <p:sldLayoutId id="2147483755" r:id="rId31"/>
    <p:sldLayoutId id="2147483756"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401" name="Shape 1401"/>
        <p:cNvGrpSpPr/>
        <p:nvPr/>
      </p:nvGrpSpPr>
      <p:grpSpPr>
        <a:xfrm>
          <a:off x="0" y="0"/>
          <a:ext cx="0" cy="0"/>
          <a:chOff x="0" y="0"/>
          <a:chExt cx="0" cy="0"/>
        </a:xfrm>
      </p:grpSpPr>
      <p:sp>
        <p:nvSpPr>
          <p:cNvPr id="1402" name="Google Shape;1402;p1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403" name="Google Shape;1403;p1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 id="2147483774" r:id="rId18"/>
    <p:sldLayoutId id="2147483775" r:id="rId19"/>
    <p:sldLayoutId id="2147483776" r:id="rId20"/>
    <p:sldLayoutId id="2147483777" r:id="rId21"/>
    <p:sldLayoutId id="2147483778" r:id="rId22"/>
    <p:sldLayoutId id="2147483779" r:id="rId23"/>
    <p:sldLayoutId id="2147483780" r:id="rId24"/>
    <p:sldLayoutId id="2147483781" r:id="rId25"/>
    <p:sldLayoutId id="2147483782" r:id="rId26"/>
    <p:sldLayoutId id="2147483783" r:id="rId27"/>
    <p:sldLayoutId id="2147483784" r:id="rId28"/>
    <p:sldLayoutId id="2147483785" r:id="rId29"/>
    <p:sldLayoutId id="2147483786" r:id="rId30"/>
    <p:sldLayoutId id="2147483787" r:id="rId31"/>
    <p:sldLayoutId id="2147483788"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44" name="Shape 1844"/>
        <p:cNvGrpSpPr/>
        <p:nvPr/>
      </p:nvGrpSpPr>
      <p:grpSpPr>
        <a:xfrm>
          <a:off x="0" y="0"/>
          <a:ext cx="0" cy="0"/>
          <a:chOff x="0" y="0"/>
          <a:chExt cx="0" cy="0"/>
        </a:xfrm>
      </p:grpSpPr>
      <p:sp>
        <p:nvSpPr>
          <p:cNvPr id="1845" name="Google Shape;1845;p1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846" name="Google Shape;1846;p14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 id="2147483815" r:id="rId27"/>
    <p:sldLayoutId id="2147483816" r:id="rId28"/>
    <p:sldLayoutId id="2147483817" r:id="rId29"/>
    <p:sldLayoutId id="2147483818" r:id="rId30"/>
    <p:sldLayoutId id="2147483819" r:id="rId31"/>
    <p:sldLayoutId id="2147483820"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287" name="Shape 2287"/>
        <p:cNvGrpSpPr/>
        <p:nvPr/>
      </p:nvGrpSpPr>
      <p:grpSpPr>
        <a:xfrm>
          <a:off x="0" y="0"/>
          <a:ext cx="0" cy="0"/>
          <a:chOff x="0" y="0"/>
          <a:chExt cx="0" cy="0"/>
        </a:xfrm>
      </p:grpSpPr>
      <p:sp>
        <p:nvSpPr>
          <p:cNvPr id="2288" name="Google Shape;2288;p18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289" name="Google Shape;2289;p18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 id="2147483850" r:id="rId30"/>
    <p:sldLayoutId id="2147483851" r:id="rId31"/>
    <p:sldLayoutId id="2147483852"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8.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730" name="Shape 2730"/>
        <p:cNvGrpSpPr/>
        <p:nvPr/>
      </p:nvGrpSpPr>
      <p:grpSpPr>
        <a:xfrm>
          <a:off x="0" y="0"/>
          <a:ext cx="0" cy="0"/>
          <a:chOff x="0" y="0"/>
          <a:chExt cx="0" cy="0"/>
        </a:xfrm>
      </p:grpSpPr>
      <p:sp>
        <p:nvSpPr>
          <p:cNvPr id="2731" name="Google Shape;2731;p2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732" name="Google Shape;2732;p2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 id="2147483864" r:id="rId12"/>
    <p:sldLayoutId id="2147483865" r:id="rId13"/>
    <p:sldLayoutId id="2147483866" r:id="rId14"/>
    <p:sldLayoutId id="2147483867" r:id="rId15"/>
    <p:sldLayoutId id="2147483868" r:id="rId16"/>
    <p:sldLayoutId id="2147483869" r:id="rId17"/>
    <p:sldLayoutId id="2147483870" r:id="rId18"/>
    <p:sldLayoutId id="2147483871" r:id="rId19"/>
    <p:sldLayoutId id="2147483872" r:id="rId20"/>
    <p:sldLayoutId id="2147483873" r:id="rId21"/>
    <p:sldLayoutId id="2147483874" r:id="rId22"/>
    <p:sldLayoutId id="2147483875" r:id="rId23"/>
    <p:sldLayoutId id="2147483876" r:id="rId24"/>
    <p:sldLayoutId id="2147483877" r:id="rId25"/>
    <p:sldLayoutId id="2147483878" r:id="rId26"/>
    <p:sldLayoutId id="2147483879" r:id="rId27"/>
    <p:sldLayoutId id="2147483880" r:id="rId28"/>
    <p:sldLayoutId id="2147483881" r:id="rId29"/>
    <p:sldLayoutId id="2147483882" r:id="rId30"/>
    <p:sldLayoutId id="2147483883" r:id="rId31"/>
    <p:sldLayoutId id="2147483884"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9.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173" name="Shape 3173"/>
        <p:cNvGrpSpPr/>
        <p:nvPr/>
      </p:nvGrpSpPr>
      <p:grpSpPr>
        <a:xfrm>
          <a:off x="0" y="0"/>
          <a:ext cx="0" cy="0"/>
          <a:chOff x="0" y="0"/>
          <a:chExt cx="0" cy="0"/>
        </a:xfrm>
      </p:grpSpPr>
      <p:sp>
        <p:nvSpPr>
          <p:cNvPr id="3174" name="Google Shape;3174;p24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3175" name="Google Shape;3175;p24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1"/>
              </a:buClr>
              <a:buSzPts val="1800"/>
              <a:buFont typeface="Karla"/>
              <a:buChar char="●"/>
              <a:defRPr sz="1800">
                <a:solidFill>
                  <a:schemeClr val="dk1"/>
                </a:solidFill>
                <a:latin typeface="Karla"/>
                <a:ea typeface="Karla"/>
                <a:cs typeface="Karla"/>
                <a:sym typeface="Karla"/>
              </a:defRPr>
            </a:lvl1pPr>
            <a:lvl2pPr indent="-317500" lvl="1" marL="914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2pPr>
            <a:lvl3pPr indent="-317500" lvl="2" marL="1371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3pPr>
            <a:lvl4pPr indent="-317500" lvl="3" marL="1828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4pPr>
            <a:lvl5pPr indent="-317500" lvl="4" marL="22860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5pPr>
            <a:lvl6pPr indent="-317500" lvl="5" marL="27432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6pPr>
            <a:lvl7pPr indent="-317500" lvl="6" marL="32004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7pPr>
            <a:lvl8pPr indent="-317500" lvl="7" marL="36576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8pPr>
            <a:lvl9pPr indent="-317500" lvl="8" marL="4114800" rtl="0">
              <a:lnSpc>
                <a:spcPct val="100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9pPr>
          </a:lstStyle>
          <a:p/>
        </p:txBody>
      </p:sp>
    </p:spTree>
  </p:cSld>
  <p:clrMap accent1="accent1" accent2="accent2" accent3="accent3" accent4="accent4" accent5="accent5" accent6="accent6" bg1="lt1" bg2="dk2" tx1="dk1" tx2="lt2" folHlink="folHlink" hlink="hlink"/>
  <p:sldLayoutIdLst>
    <p:sldLayoutId id="2147483885" r:id="rId1"/>
    <p:sldLayoutId id="2147483886" r:id="rId2"/>
    <p:sldLayoutId id="2147483887" r:id="rId3"/>
    <p:sldLayoutId id="2147483888" r:id="rId4"/>
    <p:sldLayoutId id="2147483889" r:id="rId5"/>
    <p:sldLayoutId id="2147483890" r:id="rId6"/>
    <p:sldLayoutId id="2147483891" r:id="rId7"/>
    <p:sldLayoutId id="2147483892" r:id="rId8"/>
    <p:sldLayoutId id="2147483893" r:id="rId9"/>
    <p:sldLayoutId id="2147483894" r:id="rId10"/>
    <p:sldLayoutId id="2147483895" r:id="rId11"/>
    <p:sldLayoutId id="2147483896" r:id="rId12"/>
    <p:sldLayoutId id="2147483897" r:id="rId13"/>
    <p:sldLayoutId id="2147483898" r:id="rId14"/>
    <p:sldLayoutId id="2147483899" r:id="rId15"/>
    <p:sldLayoutId id="2147483900" r:id="rId16"/>
    <p:sldLayoutId id="2147483901" r:id="rId17"/>
    <p:sldLayoutId id="2147483902" r:id="rId18"/>
    <p:sldLayoutId id="2147483903" r:id="rId19"/>
    <p:sldLayoutId id="2147483904" r:id="rId20"/>
    <p:sldLayoutId id="2147483905" r:id="rId21"/>
    <p:sldLayoutId id="2147483906" r:id="rId22"/>
    <p:sldLayoutId id="2147483907" r:id="rId23"/>
    <p:sldLayoutId id="2147483908" r:id="rId24"/>
    <p:sldLayoutId id="2147483909" r:id="rId25"/>
    <p:sldLayoutId id="2147483910" r:id="rId26"/>
    <p:sldLayoutId id="2147483911" r:id="rId27"/>
    <p:sldLayoutId id="2147483912" r:id="rId28"/>
    <p:sldLayoutId id="2147483913" r:id="rId29"/>
    <p:sldLayoutId id="2147483914" r:id="rId30"/>
    <p:sldLayoutId id="2147483915" r:id="rId31"/>
    <p:sldLayoutId id="2147483916"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4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3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2.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4.xml"/><Relationship Id="rId2" Type="http://schemas.openxmlformats.org/officeDocument/2006/relationships/notesSlide" Target="../notesSlides/notesSlide16.xml"/><Relationship Id="rId3"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2.xml"/><Relationship Id="rId2" Type="http://schemas.openxmlformats.org/officeDocument/2006/relationships/notesSlide" Target="../notesSlides/notesSlide17.xml"/><Relationship Id="rId3" Type="http://schemas.openxmlformats.org/officeDocument/2006/relationships/hyperlink" Target="https://bright.uvic.ca/content/enforced/227371-202301ENGR240A03(21365)CO/Introduction%20to%20Teamwork%20-%20McCahan%20v.2.pdf?isCourseFile=true&amp;_&amp;d2lSessionVal=fhRo0batS7zV4GVrDWY7FxoaM&amp;ou=227371" TargetMode="External"/><Relationship Id="rId4" Type="http://schemas.openxmlformats.org/officeDocument/2006/relationships/hyperlink" Target="https://templatelab.com/team-charter-templates/" TargetMode="External"/><Relationship Id="rId5" Type="http://schemas.openxmlformats.org/officeDocument/2006/relationships/hyperlink" Target="https://slidesgo.com/theme/monthly-strategy-review-meeting#position-37&amp;results-171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0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22.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1.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6" name="Shape 7606"/>
        <p:cNvGrpSpPr/>
        <p:nvPr/>
      </p:nvGrpSpPr>
      <p:grpSpPr>
        <a:xfrm>
          <a:off x="0" y="0"/>
          <a:ext cx="0" cy="0"/>
          <a:chOff x="0" y="0"/>
          <a:chExt cx="0" cy="0"/>
        </a:xfrm>
      </p:grpSpPr>
      <p:sp>
        <p:nvSpPr>
          <p:cNvPr id="7607" name="Google Shape;7607;p576"/>
          <p:cNvSpPr txBox="1"/>
          <p:nvPr>
            <p:ph idx="2" type="subTitle"/>
          </p:nvPr>
        </p:nvSpPr>
        <p:spPr>
          <a:xfrm>
            <a:off x="5117723" y="3673575"/>
            <a:ext cx="3850800" cy="4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Gillian Tamblyn and Parker DeBruyne</a:t>
            </a:r>
            <a:endParaRPr/>
          </a:p>
        </p:txBody>
      </p:sp>
      <p:sp>
        <p:nvSpPr>
          <p:cNvPr id="7608" name="Google Shape;7608;p576"/>
          <p:cNvSpPr txBox="1"/>
          <p:nvPr>
            <p:ph idx="1" type="subTitle"/>
          </p:nvPr>
        </p:nvSpPr>
        <p:spPr>
          <a:xfrm>
            <a:off x="5096275" y="1159475"/>
            <a:ext cx="3376500" cy="253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a Team Charter </a:t>
            </a:r>
            <a:endParaRPr/>
          </a:p>
        </p:txBody>
      </p:sp>
      <p:grpSp>
        <p:nvGrpSpPr>
          <p:cNvPr id="7609" name="Google Shape;7609;p576"/>
          <p:cNvGrpSpPr/>
          <p:nvPr/>
        </p:nvGrpSpPr>
        <p:grpSpPr>
          <a:xfrm>
            <a:off x="2359082" y="1722954"/>
            <a:ext cx="1832819" cy="2793435"/>
            <a:chOff x="2359082" y="1722954"/>
            <a:chExt cx="1832819" cy="2793435"/>
          </a:xfrm>
        </p:grpSpPr>
        <p:sp>
          <p:nvSpPr>
            <p:cNvPr id="7610" name="Google Shape;7610;p576"/>
            <p:cNvSpPr/>
            <p:nvPr/>
          </p:nvSpPr>
          <p:spPr>
            <a:xfrm>
              <a:off x="2769816" y="4414126"/>
              <a:ext cx="330206" cy="102262"/>
            </a:xfrm>
            <a:custGeom>
              <a:rect b="b" l="l" r="r" t="t"/>
              <a:pathLst>
                <a:path extrusionOk="0" h="1655" w="5344">
                  <a:moveTo>
                    <a:pt x="293" y="1"/>
                  </a:moveTo>
                  <a:lnTo>
                    <a:pt x="0" y="1655"/>
                  </a:lnTo>
                  <a:lnTo>
                    <a:pt x="4641" y="1655"/>
                  </a:lnTo>
                  <a:cubicBezTo>
                    <a:pt x="5344" y="1655"/>
                    <a:pt x="4099" y="1025"/>
                    <a:pt x="4099" y="1025"/>
                  </a:cubicBezTo>
                  <a:lnTo>
                    <a:pt x="43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6"/>
            <p:cNvSpPr/>
            <p:nvPr/>
          </p:nvSpPr>
          <p:spPr>
            <a:xfrm>
              <a:off x="3119871" y="4414126"/>
              <a:ext cx="330268" cy="102262"/>
            </a:xfrm>
            <a:custGeom>
              <a:rect b="b" l="l" r="r" t="t"/>
              <a:pathLst>
                <a:path extrusionOk="0" h="1655" w="5345">
                  <a:moveTo>
                    <a:pt x="293" y="1"/>
                  </a:moveTo>
                  <a:lnTo>
                    <a:pt x="1" y="1655"/>
                  </a:lnTo>
                  <a:lnTo>
                    <a:pt x="4656" y="1655"/>
                  </a:lnTo>
                  <a:cubicBezTo>
                    <a:pt x="5344" y="1655"/>
                    <a:pt x="4100" y="1025"/>
                    <a:pt x="4100" y="1025"/>
                  </a:cubicBezTo>
                  <a:lnTo>
                    <a:pt x="4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6"/>
            <p:cNvSpPr/>
            <p:nvPr/>
          </p:nvSpPr>
          <p:spPr>
            <a:xfrm>
              <a:off x="2739971" y="2734306"/>
              <a:ext cx="818656" cy="1731418"/>
            </a:xfrm>
            <a:custGeom>
              <a:rect b="b" l="l" r="r" t="t"/>
              <a:pathLst>
                <a:path extrusionOk="0" h="28021" w="13249">
                  <a:moveTo>
                    <a:pt x="13249" y="0"/>
                  </a:moveTo>
                  <a:lnTo>
                    <a:pt x="4875" y="937"/>
                  </a:lnTo>
                  <a:lnTo>
                    <a:pt x="0" y="28020"/>
                  </a:lnTo>
                  <a:lnTo>
                    <a:pt x="4992" y="28020"/>
                  </a:lnTo>
                  <a:lnTo>
                    <a:pt x="9164" y="3894"/>
                  </a:lnTo>
                  <a:lnTo>
                    <a:pt x="5768" y="28020"/>
                  </a:lnTo>
                  <a:lnTo>
                    <a:pt x="10438" y="28020"/>
                  </a:lnTo>
                  <a:lnTo>
                    <a:pt x="1324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6"/>
            <p:cNvSpPr/>
            <p:nvPr/>
          </p:nvSpPr>
          <p:spPr>
            <a:xfrm>
              <a:off x="2887407" y="2822051"/>
              <a:ext cx="290413" cy="1622853"/>
            </a:xfrm>
            <a:custGeom>
              <a:rect b="b" l="l" r="r" t="t"/>
              <a:pathLst>
                <a:path extrusionOk="0" h="26264" w="4700">
                  <a:moveTo>
                    <a:pt x="4685" y="0"/>
                  </a:moveTo>
                  <a:cubicBezTo>
                    <a:pt x="4641" y="0"/>
                    <a:pt x="3587" y="5885"/>
                    <a:pt x="2299" y="13132"/>
                  </a:cubicBezTo>
                  <a:cubicBezTo>
                    <a:pt x="1025" y="20378"/>
                    <a:pt x="0" y="26263"/>
                    <a:pt x="15" y="26263"/>
                  </a:cubicBezTo>
                  <a:cubicBezTo>
                    <a:pt x="15" y="26263"/>
                    <a:pt x="15" y="26263"/>
                    <a:pt x="15" y="26263"/>
                  </a:cubicBezTo>
                  <a:cubicBezTo>
                    <a:pt x="32" y="26263"/>
                    <a:pt x="1100" y="20398"/>
                    <a:pt x="2387" y="13146"/>
                  </a:cubicBezTo>
                  <a:cubicBezTo>
                    <a:pt x="3675" y="5900"/>
                    <a:pt x="4700" y="0"/>
                    <a:pt x="4685"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6"/>
            <p:cNvSpPr/>
            <p:nvPr/>
          </p:nvSpPr>
          <p:spPr>
            <a:xfrm>
              <a:off x="3276391" y="2853689"/>
              <a:ext cx="113137" cy="1612904"/>
            </a:xfrm>
            <a:custGeom>
              <a:rect b="b" l="l" r="r" t="t"/>
              <a:pathLst>
                <a:path extrusionOk="0" h="26103" w="1831">
                  <a:moveTo>
                    <a:pt x="1830" y="0"/>
                  </a:moveTo>
                  <a:cubicBezTo>
                    <a:pt x="1830" y="0"/>
                    <a:pt x="1801" y="44"/>
                    <a:pt x="1801" y="74"/>
                  </a:cubicBezTo>
                  <a:cubicBezTo>
                    <a:pt x="1801" y="132"/>
                    <a:pt x="1801" y="191"/>
                    <a:pt x="1786" y="279"/>
                  </a:cubicBezTo>
                  <a:cubicBezTo>
                    <a:pt x="1772" y="440"/>
                    <a:pt x="1757" y="703"/>
                    <a:pt x="1713" y="1025"/>
                  </a:cubicBezTo>
                  <a:cubicBezTo>
                    <a:pt x="1640" y="1684"/>
                    <a:pt x="1552" y="2636"/>
                    <a:pt x="1435" y="3821"/>
                  </a:cubicBezTo>
                  <a:cubicBezTo>
                    <a:pt x="1215" y="6193"/>
                    <a:pt x="952" y="9472"/>
                    <a:pt x="688" y="13074"/>
                  </a:cubicBezTo>
                  <a:cubicBezTo>
                    <a:pt x="439" y="16675"/>
                    <a:pt x="249" y="19954"/>
                    <a:pt x="147" y="22311"/>
                  </a:cubicBezTo>
                  <a:cubicBezTo>
                    <a:pt x="73" y="23482"/>
                    <a:pt x="30" y="24448"/>
                    <a:pt x="15" y="25107"/>
                  </a:cubicBezTo>
                  <a:cubicBezTo>
                    <a:pt x="15" y="25444"/>
                    <a:pt x="0" y="25693"/>
                    <a:pt x="0" y="25883"/>
                  </a:cubicBezTo>
                  <a:lnTo>
                    <a:pt x="0" y="26088"/>
                  </a:lnTo>
                  <a:lnTo>
                    <a:pt x="0" y="26103"/>
                  </a:lnTo>
                  <a:cubicBezTo>
                    <a:pt x="0" y="26044"/>
                    <a:pt x="15" y="25986"/>
                    <a:pt x="15" y="25898"/>
                  </a:cubicBezTo>
                  <a:cubicBezTo>
                    <a:pt x="15" y="25707"/>
                    <a:pt x="30" y="25459"/>
                    <a:pt x="44" y="25122"/>
                  </a:cubicBezTo>
                  <a:cubicBezTo>
                    <a:pt x="88" y="24463"/>
                    <a:pt x="147" y="23497"/>
                    <a:pt x="191" y="22326"/>
                  </a:cubicBezTo>
                  <a:cubicBezTo>
                    <a:pt x="322" y="19969"/>
                    <a:pt x="513" y="16689"/>
                    <a:pt x="762" y="13088"/>
                  </a:cubicBezTo>
                  <a:cubicBezTo>
                    <a:pt x="1025" y="9487"/>
                    <a:pt x="1289" y="6208"/>
                    <a:pt x="1494" y="3851"/>
                  </a:cubicBezTo>
                  <a:cubicBezTo>
                    <a:pt x="1581" y="2679"/>
                    <a:pt x="1684" y="1699"/>
                    <a:pt x="1728" y="1040"/>
                  </a:cubicBezTo>
                  <a:cubicBezTo>
                    <a:pt x="1772" y="718"/>
                    <a:pt x="1786" y="454"/>
                    <a:pt x="1801" y="279"/>
                  </a:cubicBezTo>
                  <a:cubicBezTo>
                    <a:pt x="1830" y="191"/>
                    <a:pt x="1830" y="132"/>
                    <a:pt x="1830" y="74"/>
                  </a:cubicBezTo>
                  <a:lnTo>
                    <a:pt x="1830" y="0"/>
                  </a:ln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6"/>
            <p:cNvSpPr/>
            <p:nvPr/>
          </p:nvSpPr>
          <p:spPr>
            <a:xfrm>
              <a:off x="4013637" y="2410391"/>
              <a:ext cx="178264" cy="221579"/>
            </a:xfrm>
            <a:custGeom>
              <a:rect b="b" l="l" r="r" t="t"/>
              <a:pathLst>
                <a:path extrusionOk="0" h="3586" w="2885">
                  <a:moveTo>
                    <a:pt x="1021" y="1"/>
                  </a:moveTo>
                  <a:cubicBezTo>
                    <a:pt x="861" y="1"/>
                    <a:pt x="0" y="1421"/>
                    <a:pt x="0" y="1421"/>
                  </a:cubicBezTo>
                  <a:cubicBezTo>
                    <a:pt x="0" y="1421"/>
                    <a:pt x="619" y="3586"/>
                    <a:pt x="1018" y="3586"/>
                  </a:cubicBezTo>
                  <a:cubicBezTo>
                    <a:pt x="1036" y="3586"/>
                    <a:pt x="1053" y="3582"/>
                    <a:pt x="1069" y="3573"/>
                  </a:cubicBezTo>
                  <a:cubicBezTo>
                    <a:pt x="1069" y="3573"/>
                    <a:pt x="2606" y="2563"/>
                    <a:pt x="2679" y="2373"/>
                  </a:cubicBezTo>
                  <a:cubicBezTo>
                    <a:pt x="2702" y="2310"/>
                    <a:pt x="2641" y="2289"/>
                    <a:pt x="2546" y="2289"/>
                  </a:cubicBezTo>
                  <a:cubicBezTo>
                    <a:pt x="2330" y="2289"/>
                    <a:pt x="1933" y="2402"/>
                    <a:pt x="1933" y="2402"/>
                  </a:cubicBezTo>
                  <a:cubicBezTo>
                    <a:pt x="1933" y="2402"/>
                    <a:pt x="2738" y="2080"/>
                    <a:pt x="2811" y="1875"/>
                  </a:cubicBezTo>
                  <a:cubicBezTo>
                    <a:pt x="2832" y="1818"/>
                    <a:pt x="2754" y="1797"/>
                    <a:pt x="2630" y="1797"/>
                  </a:cubicBezTo>
                  <a:cubicBezTo>
                    <a:pt x="2313" y="1797"/>
                    <a:pt x="1699" y="1933"/>
                    <a:pt x="1699" y="1933"/>
                  </a:cubicBezTo>
                  <a:cubicBezTo>
                    <a:pt x="1699" y="1933"/>
                    <a:pt x="2884" y="1611"/>
                    <a:pt x="2811" y="1363"/>
                  </a:cubicBezTo>
                  <a:cubicBezTo>
                    <a:pt x="2788" y="1278"/>
                    <a:pt x="2636" y="1249"/>
                    <a:pt x="2440" y="1249"/>
                  </a:cubicBezTo>
                  <a:cubicBezTo>
                    <a:pt x="2027" y="1249"/>
                    <a:pt x="1420" y="1377"/>
                    <a:pt x="1420" y="1377"/>
                  </a:cubicBezTo>
                  <a:cubicBezTo>
                    <a:pt x="1420" y="1377"/>
                    <a:pt x="2753" y="997"/>
                    <a:pt x="2738" y="704"/>
                  </a:cubicBezTo>
                  <a:cubicBezTo>
                    <a:pt x="2735" y="640"/>
                    <a:pt x="2649" y="615"/>
                    <a:pt x="2516" y="615"/>
                  </a:cubicBezTo>
                  <a:cubicBezTo>
                    <a:pt x="2037" y="615"/>
                    <a:pt x="952" y="938"/>
                    <a:pt x="952" y="938"/>
                  </a:cubicBezTo>
                  <a:cubicBezTo>
                    <a:pt x="1259" y="499"/>
                    <a:pt x="1142" y="45"/>
                    <a:pt x="1025" y="1"/>
                  </a:cubicBezTo>
                  <a:cubicBezTo>
                    <a:pt x="1024" y="1"/>
                    <a:pt x="1022" y="1"/>
                    <a:pt x="1021" y="1"/>
                  </a:cubicBezTo>
                  <a:close/>
                </a:path>
              </a:pathLst>
            </a:custGeom>
            <a:solidFill>
              <a:srgbClr val="E480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6"/>
            <p:cNvSpPr/>
            <p:nvPr/>
          </p:nvSpPr>
          <p:spPr>
            <a:xfrm>
              <a:off x="3404857" y="2131832"/>
              <a:ext cx="695632" cy="695446"/>
            </a:xfrm>
            <a:custGeom>
              <a:rect b="b" l="l" r="r" t="t"/>
              <a:pathLst>
                <a:path extrusionOk="0" h="11255" w="11258">
                  <a:moveTo>
                    <a:pt x="1903" y="0"/>
                  </a:moveTo>
                  <a:lnTo>
                    <a:pt x="264" y="1244"/>
                  </a:lnTo>
                  <a:cubicBezTo>
                    <a:pt x="264" y="1244"/>
                    <a:pt x="0" y="5051"/>
                    <a:pt x="1362" y="8828"/>
                  </a:cubicBezTo>
                  <a:cubicBezTo>
                    <a:pt x="2035" y="10724"/>
                    <a:pt x="3206" y="11254"/>
                    <a:pt x="4319" y="11254"/>
                  </a:cubicBezTo>
                  <a:cubicBezTo>
                    <a:pt x="5431" y="11254"/>
                    <a:pt x="6485" y="10724"/>
                    <a:pt x="6925" y="10497"/>
                  </a:cubicBezTo>
                  <a:cubicBezTo>
                    <a:pt x="7803" y="10043"/>
                    <a:pt x="11258" y="8140"/>
                    <a:pt x="11258" y="8140"/>
                  </a:cubicBezTo>
                  <a:lnTo>
                    <a:pt x="9779" y="5783"/>
                  </a:lnTo>
                  <a:cubicBezTo>
                    <a:pt x="9779" y="5783"/>
                    <a:pt x="7642" y="6925"/>
                    <a:pt x="5197" y="7847"/>
                  </a:cubicBezTo>
                  <a:cubicBezTo>
                    <a:pt x="5169" y="7857"/>
                    <a:pt x="5140" y="7863"/>
                    <a:pt x="5111" y="7863"/>
                  </a:cubicBezTo>
                  <a:cubicBezTo>
                    <a:pt x="3963" y="7863"/>
                    <a:pt x="1903" y="0"/>
                    <a:pt x="19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6"/>
            <p:cNvSpPr/>
            <p:nvPr/>
          </p:nvSpPr>
          <p:spPr>
            <a:xfrm>
              <a:off x="3009509" y="2072265"/>
              <a:ext cx="575388" cy="770089"/>
            </a:xfrm>
            <a:custGeom>
              <a:rect b="b" l="l" r="r" t="t"/>
              <a:pathLst>
                <a:path extrusionOk="0" h="12463" w="9312">
                  <a:moveTo>
                    <a:pt x="4580" y="1"/>
                  </a:moveTo>
                  <a:cubicBezTo>
                    <a:pt x="3653" y="1"/>
                    <a:pt x="2762" y="110"/>
                    <a:pt x="2197" y="335"/>
                  </a:cubicBezTo>
                  <a:cubicBezTo>
                    <a:pt x="2197" y="335"/>
                    <a:pt x="191" y="1169"/>
                    <a:pt x="1" y="3014"/>
                  </a:cubicBezTo>
                  <a:lnTo>
                    <a:pt x="1" y="7581"/>
                  </a:lnTo>
                  <a:lnTo>
                    <a:pt x="15" y="10802"/>
                  </a:lnTo>
                  <a:cubicBezTo>
                    <a:pt x="15" y="11329"/>
                    <a:pt x="454" y="11768"/>
                    <a:pt x="981" y="11797"/>
                  </a:cubicBezTo>
                  <a:cubicBezTo>
                    <a:pt x="2430" y="11826"/>
                    <a:pt x="4981" y="12462"/>
                    <a:pt x="6961" y="12462"/>
                  </a:cubicBezTo>
                  <a:cubicBezTo>
                    <a:pt x="7963" y="12462"/>
                    <a:pt x="8819" y="12299"/>
                    <a:pt x="9311" y="11812"/>
                  </a:cubicBezTo>
                  <a:lnTo>
                    <a:pt x="8418" y="6249"/>
                  </a:lnTo>
                  <a:lnTo>
                    <a:pt x="7701" y="525"/>
                  </a:lnTo>
                  <a:cubicBezTo>
                    <a:pt x="7011" y="180"/>
                    <a:pt x="5766" y="1"/>
                    <a:pt x="4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6"/>
            <p:cNvSpPr/>
            <p:nvPr/>
          </p:nvSpPr>
          <p:spPr>
            <a:xfrm>
              <a:off x="3209408" y="1731975"/>
              <a:ext cx="311236" cy="393355"/>
            </a:xfrm>
            <a:custGeom>
              <a:rect b="b" l="l" r="r" t="t"/>
              <a:pathLst>
                <a:path extrusionOk="0" h="6366" w="5037">
                  <a:moveTo>
                    <a:pt x="2662" y="0"/>
                  </a:moveTo>
                  <a:cubicBezTo>
                    <a:pt x="1390" y="0"/>
                    <a:pt x="1333" y="586"/>
                    <a:pt x="1333" y="586"/>
                  </a:cubicBezTo>
                  <a:lnTo>
                    <a:pt x="1333" y="1596"/>
                  </a:lnTo>
                  <a:cubicBezTo>
                    <a:pt x="1333" y="1596"/>
                    <a:pt x="997" y="1358"/>
                    <a:pt x="679" y="1358"/>
                  </a:cubicBezTo>
                  <a:cubicBezTo>
                    <a:pt x="446" y="1358"/>
                    <a:pt x="222" y="1486"/>
                    <a:pt x="147" y="1933"/>
                  </a:cubicBezTo>
                  <a:cubicBezTo>
                    <a:pt x="1" y="2738"/>
                    <a:pt x="777" y="2899"/>
                    <a:pt x="777" y="2899"/>
                  </a:cubicBezTo>
                  <a:lnTo>
                    <a:pt x="601" y="5256"/>
                  </a:lnTo>
                  <a:cubicBezTo>
                    <a:pt x="587" y="5563"/>
                    <a:pt x="674" y="5886"/>
                    <a:pt x="894" y="6105"/>
                  </a:cubicBezTo>
                  <a:cubicBezTo>
                    <a:pt x="1097" y="6296"/>
                    <a:pt x="1327" y="6366"/>
                    <a:pt x="1555" y="6366"/>
                  </a:cubicBezTo>
                  <a:cubicBezTo>
                    <a:pt x="1905" y="6366"/>
                    <a:pt x="2251" y="6203"/>
                    <a:pt x="2490" y="6061"/>
                  </a:cubicBezTo>
                  <a:cubicBezTo>
                    <a:pt x="2665" y="5929"/>
                    <a:pt x="2782" y="5754"/>
                    <a:pt x="2782" y="5534"/>
                  </a:cubicBezTo>
                  <a:lnTo>
                    <a:pt x="2782" y="4905"/>
                  </a:lnTo>
                  <a:lnTo>
                    <a:pt x="3632" y="4905"/>
                  </a:lnTo>
                  <a:cubicBezTo>
                    <a:pt x="5037" y="4831"/>
                    <a:pt x="4788" y="396"/>
                    <a:pt x="4788" y="396"/>
                  </a:cubicBezTo>
                  <a:cubicBezTo>
                    <a:pt x="4788" y="57"/>
                    <a:pt x="4135" y="44"/>
                    <a:pt x="4039" y="44"/>
                  </a:cubicBezTo>
                  <a:cubicBezTo>
                    <a:pt x="4031" y="44"/>
                    <a:pt x="4027" y="44"/>
                    <a:pt x="4027" y="44"/>
                  </a:cubicBezTo>
                  <a:lnTo>
                    <a:pt x="2709" y="0"/>
                  </a:lnTo>
                  <a:cubicBezTo>
                    <a:pt x="2693" y="0"/>
                    <a:pt x="2678" y="0"/>
                    <a:pt x="2662"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6"/>
            <p:cNvSpPr/>
            <p:nvPr/>
          </p:nvSpPr>
          <p:spPr>
            <a:xfrm>
              <a:off x="3440141" y="1860441"/>
              <a:ext cx="15386" cy="80574"/>
            </a:xfrm>
            <a:custGeom>
              <a:rect b="b" l="l" r="r" t="t"/>
              <a:pathLst>
                <a:path extrusionOk="0" h="1304" w="249">
                  <a:moveTo>
                    <a:pt x="205" y="0"/>
                  </a:moveTo>
                  <a:cubicBezTo>
                    <a:pt x="176" y="0"/>
                    <a:pt x="161" y="322"/>
                    <a:pt x="161" y="718"/>
                  </a:cubicBezTo>
                  <a:cubicBezTo>
                    <a:pt x="161" y="908"/>
                    <a:pt x="205" y="1113"/>
                    <a:pt x="146" y="1201"/>
                  </a:cubicBezTo>
                  <a:cubicBezTo>
                    <a:pt x="117" y="1230"/>
                    <a:pt x="88" y="1274"/>
                    <a:pt x="44" y="1274"/>
                  </a:cubicBezTo>
                  <a:cubicBezTo>
                    <a:pt x="15" y="1289"/>
                    <a:pt x="0" y="1289"/>
                    <a:pt x="0" y="1289"/>
                  </a:cubicBezTo>
                  <a:cubicBezTo>
                    <a:pt x="0" y="1289"/>
                    <a:pt x="15" y="1303"/>
                    <a:pt x="44" y="1303"/>
                  </a:cubicBezTo>
                  <a:cubicBezTo>
                    <a:pt x="88" y="1303"/>
                    <a:pt x="146" y="1274"/>
                    <a:pt x="205" y="1215"/>
                  </a:cubicBezTo>
                  <a:cubicBezTo>
                    <a:pt x="234" y="1171"/>
                    <a:pt x="249" y="1069"/>
                    <a:pt x="249" y="981"/>
                  </a:cubicBezTo>
                  <a:lnTo>
                    <a:pt x="249" y="703"/>
                  </a:lnTo>
                  <a:cubicBezTo>
                    <a:pt x="249" y="322"/>
                    <a:pt x="220"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76"/>
            <p:cNvSpPr/>
            <p:nvPr/>
          </p:nvSpPr>
          <p:spPr>
            <a:xfrm>
              <a:off x="3391263" y="1862233"/>
              <a:ext cx="5499" cy="20885"/>
            </a:xfrm>
            <a:custGeom>
              <a:rect b="b" l="l" r="r" t="t"/>
              <a:pathLst>
                <a:path extrusionOk="0" h="338" w="89">
                  <a:moveTo>
                    <a:pt x="44" y="1"/>
                  </a:moveTo>
                  <a:cubicBezTo>
                    <a:pt x="15" y="1"/>
                    <a:pt x="0" y="74"/>
                    <a:pt x="0" y="162"/>
                  </a:cubicBezTo>
                  <a:cubicBezTo>
                    <a:pt x="0" y="264"/>
                    <a:pt x="44" y="337"/>
                    <a:pt x="59" y="337"/>
                  </a:cubicBezTo>
                  <a:cubicBezTo>
                    <a:pt x="74" y="337"/>
                    <a:pt x="88" y="264"/>
                    <a:pt x="88" y="162"/>
                  </a:cubicBezTo>
                  <a:cubicBezTo>
                    <a:pt x="88" y="74"/>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6"/>
            <p:cNvSpPr/>
            <p:nvPr/>
          </p:nvSpPr>
          <p:spPr>
            <a:xfrm>
              <a:off x="3480800" y="1861306"/>
              <a:ext cx="5499" cy="19958"/>
            </a:xfrm>
            <a:custGeom>
              <a:rect b="b" l="l" r="r" t="t"/>
              <a:pathLst>
                <a:path extrusionOk="0" h="323" w="89">
                  <a:moveTo>
                    <a:pt x="30" y="1"/>
                  </a:moveTo>
                  <a:cubicBezTo>
                    <a:pt x="15" y="1"/>
                    <a:pt x="1" y="74"/>
                    <a:pt x="1" y="162"/>
                  </a:cubicBezTo>
                  <a:cubicBezTo>
                    <a:pt x="1" y="250"/>
                    <a:pt x="30" y="323"/>
                    <a:pt x="59" y="323"/>
                  </a:cubicBezTo>
                  <a:cubicBezTo>
                    <a:pt x="74" y="323"/>
                    <a:pt x="89" y="250"/>
                    <a:pt x="89" y="162"/>
                  </a:cubicBezTo>
                  <a:cubicBezTo>
                    <a:pt x="89" y="74"/>
                    <a:pt x="59"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6"/>
            <p:cNvSpPr/>
            <p:nvPr/>
          </p:nvSpPr>
          <p:spPr>
            <a:xfrm>
              <a:off x="3333364" y="2005158"/>
              <a:ext cx="48938" cy="85085"/>
            </a:xfrm>
            <a:custGeom>
              <a:rect b="b" l="l" r="r" t="t"/>
              <a:pathLst>
                <a:path extrusionOk="0" h="1377" w="792">
                  <a:moveTo>
                    <a:pt x="30" y="1"/>
                  </a:moveTo>
                  <a:lnTo>
                    <a:pt x="30" y="1"/>
                  </a:lnTo>
                  <a:cubicBezTo>
                    <a:pt x="1" y="235"/>
                    <a:pt x="1" y="484"/>
                    <a:pt x="74" y="718"/>
                  </a:cubicBezTo>
                  <a:cubicBezTo>
                    <a:pt x="147" y="967"/>
                    <a:pt x="293" y="1186"/>
                    <a:pt x="513" y="1289"/>
                  </a:cubicBezTo>
                  <a:cubicBezTo>
                    <a:pt x="586" y="1333"/>
                    <a:pt x="718" y="1377"/>
                    <a:pt x="718" y="1377"/>
                  </a:cubicBezTo>
                  <a:cubicBezTo>
                    <a:pt x="718" y="1362"/>
                    <a:pt x="762" y="1216"/>
                    <a:pt x="762" y="1201"/>
                  </a:cubicBezTo>
                  <a:cubicBezTo>
                    <a:pt x="791" y="952"/>
                    <a:pt x="791" y="762"/>
                    <a:pt x="762" y="469"/>
                  </a:cubicBezTo>
                  <a:cubicBezTo>
                    <a:pt x="469" y="396"/>
                    <a:pt x="206" y="220"/>
                    <a:pt x="30" y="1"/>
                  </a:cubicBezTo>
                  <a:close/>
                </a:path>
              </a:pathLst>
            </a:custGeom>
            <a:solidFill>
              <a:srgbClr val="BA6136">
                <a:alpha val="2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6"/>
            <p:cNvSpPr/>
            <p:nvPr/>
          </p:nvSpPr>
          <p:spPr>
            <a:xfrm>
              <a:off x="3243826" y="1839617"/>
              <a:ext cx="40781" cy="54313"/>
            </a:xfrm>
            <a:custGeom>
              <a:rect b="b" l="l" r="r" t="t"/>
              <a:pathLst>
                <a:path extrusionOk="0" h="879" w="660">
                  <a:moveTo>
                    <a:pt x="88" y="1"/>
                  </a:moveTo>
                  <a:cubicBezTo>
                    <a:pt x="88" y="15"/>
                    <a:pt x="132" y="44"/>
                    <a:pt x="234" y="88"/>
                  </a:cubicBezTo>
                  <a:cubicBezTo>
                    <a:pt x="292" y="127"/>
                    <a:pt x="355" y="177"/>
                    <a:pt x="413" y="257"/>
                  </a:cubicBezTo>
                  <a:lnTo>
                    <a:pt x="413" y="257"/>
                  </a:lnTo>
                  <a:cubicBezTo>
                    <a:pt x="395" y="249"/>
                    <a:pt x="375" y="241"/>
                    <a:pt x="352" y="235"/>
                  </a:cubicBezTo>
                  <a:cubicBezTo>
                    <a:pt x="333" y="231"/>
                    <a:pt x="315" y="229"/>
                    <a:pt x="297" y="229"/>
                  </a:cubicBezTo>
                  <a:cubicBezTo>
                    <a:pt x="243" y="229"/>
                    <a:pt x="191" y="246"/>
                    <a:pt x="147" y="279"/>
                  </a:cubicBezTo>
                  <a:cubicBezTo>
                    <a:pt x="103" y="308"/>
                    <a:pt x="59" y="367"/>
                    <a:pt x="44" y="425"/>
                  </a:cubicBezTo>
                  <a:cubicBezTo>
                    <a:pt x="0" y="528"/>
                    <a:pt x="44" y="645"/>
                    <a:pt x="103" y="718"/>
                  </a:cubicBezTo>
                  <a:cubicBezTo>
                    <a:pt x="191" y="864"/>
                    <a:pt x="293" y="879"/>
                    <a:pt x="293" y="879"/>
                  </a:cubicBezTo>
                  <a:cubicBezTo>
                    <a:pt x="322" y="879"/>
                    <a:pt x="234" y="820"/>
                    <a:pt x="147" y="689"/>
                  </a:cubicBezTo>
                  <a:cubicBezTo>
                    <a:pt x="117" y="615"/>
                    <a:pt x="103" y="542"/>
                    <a:pt x="132" y="454"/>
                  </a:cubicBezTo>
                  <a:cubicBezTo>
                    <a:pt x="145" y="376"/>
                    <a:pt x="229" y="320"/>
                    <a:pt x="309" y="320"/>
                  </a:cubicBezTo>
                  <a:cubicBezTo>
                    <a:pt x="319" y="320"/>
                    <a:pt x="328" y="321"/>
                    <a:pt x="337" y="323"/>
                  </a:cubicBezTo>
                  <a:cubicBezTo>
                    <a:pt x="410" y="352"/>
                    <a:pt x="469" y="381"/>
                    <a:pt x="513" y="425"/>
                  </a:cubicBezTo>
                  <a:lnTo>
                    <a:pt x="659" y="513"/>
                  </a:lnTo>
                  <a:lnTo>
                    <a:pt x="600" y="367"/>
                  </a:lnTo>
                  <a:cubicBezTo>
                    <a:pt x="498" y="176"/>
                    <a:pt x="381" y="88"/>
                    <a:pt x="264" y="44"/>
                  </a:cubicBezTo>
                  <a:cubicBezTo>
                    <a:pt x="147" y="1"/>
                    <a:pt x="88" y="1"/>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6"/>
            <p:cNvSpPr/>
            <p:nvPr/>
          </p:nvSpPr>
          <p:spPr>
            <a:xfrm>
              <a:off x="3394909" y="1949916"/>
              <a:ext cx="42573" cy="24160"/>
            </a:xfrm>
            <a:custGeom>
              <a:rect b="b" l="l" r="r" t="t"/>
              <a:pathLst>
                <a:path extrusionOk="0" h="391" w="689">
                  <a:moveTo>
                    <a:pt x="2" y="1"/>
                  </a:moveTo>
                  <a:cubicBezTo>
                    <a:pt x="1" y="1"/>
                    <a:pt x="1" y="1"/>
                    <a:pt x="0" y="2"/>
                  </a:cubicBezTo>
                  <a:cubicBezTo>
                    <a:pt x="0" y="2"/>
                    <a:pt x="0" y="60"/>
                    <a:pt x="29" y="133"/>
                  </a:cubicBezTo>
                  <a:cubicBezTo>
                    <a:pt x="73" y="206"/>
                    <a:pt x="161" y="280"/>
                    <a:pt x="264" y="338"/>
                  </a:cubicBezTo>
                  <a:cubicBezTo>
                    <a:pt x="342" y="377"/>
                    <a:pt x="426" y="390"/>
                    <a:pt x="496" y="390"/>
                  </a:cubicBezTo>
                  <a:cubicBezTo>
                    <a:pt x="530" y="390"/>
                    <a:pt x="561" y="387"/>
                    <a:pt x="586" y="382"/>
                  </a:cubicBezTo>
                  <a:cubicBezTo>
                    <a:pt x="659" y="353"/>
                    <a:pt x="688" y="338"/>
                    <a:pt x="688" y="324"/>
                  </a:cubicBezTo>
                  <a:cubicBezTo>
                    <a:pt x="673" y="280"/>
                    <a:pt x="498" y="338"/>
                    <a:pt x="307" y="250"/>
                  </a:cubicBezTo>
                  <a:cubicBezTo>
                    <a:pt x="110" y="180"/>
                    <a:pt x="21" y="1"/>
                    <a:pt x="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6"/>
            <p:cNvSpPr/>
            <p:nvPr/>
          </p:nvSpPr>
          <p:spPr>
            <a:xfrm>
              <a:off x="3386752" y="1946703"/>
              <a:ext cx="13594" cy="13408"/>
            </a:xfrm>
            <a:custGeom>
              <a:rect b="b" l="l" r="r" t="t"/>
              <a:pathLst>
                <a:path extrusionOk="0" h="217" w="220">
                  <a:moveTo>
                    <a:pt x="184" y="1"/>
                  </a:moveTo>
                  <a:cubicBezTo>
                    <a:pt x="154" y="1"/>
                    <a:pt x="111" y="11"/>
                    <a:pt x="73" y="39"/>
                  </a:cubicBezTo>
                  <a:cubicBezTo>
                    <a:pt x="0" y="112"/>
                    <a:pt x="0" y="215"/>
                    <a:pt x="15" y="215"/>
                  </a:cubicBezTo>
                  <a:cubicBezTo>
                    <a:pt x="18" y="216"/>
                    <a:pt x="21" y="217"/>
                    <a:pt x="24" y="217"/>
                  </a:cubicBezTo>
                  <a:cubicBezTo>
                    <a:pt x="51" y="217"/>
                    <a:pt x="80" y="164"/>
                    <a:pt x="132" y="112"/>
                  </a:cubicBezTo>
                  <a:cubicBezTo>
                    <a:pt x="191" y="83"/>
                    <a:pt x="220" y="24"/>
                    <a:pt x="220" y="10"/>
                  </a:cubicBezTo>
                  <a:cubicBezTo>
                    <a:pt x="215" y="4"/>
                    <a:pt x="201"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6"/>
            <p:cNvSpPr/>
            <p:nvPr/>
          </p:nvSpPr>
          <p:spPr>
            <a:xfrm>
              <a:off x="3285413" y="1722954"/>
              <a:ext cx="230724" cy="107144"/>
            </a:xfrm>
            <a:custGeom>
              <a:rect b="b" l="l" r="r" t="t"/>
              <a:pathLst>
                <a:path extrusionOk="0" h="1734" w="3734">
                  <a:moveTo>
                    <a:pt x="1025" y="0"/>
                  </a:moveTo>
                  <a:cubicBezTo>
                    <a:pt x="733" y="0"/>
                    <a:pt x="411" y="29"/>
                    <a:pt x="220" y="220"/>
                  </a:cubicBezTo>
                  <a:cubicBezTo>
                    <a:pt x="1" y="439"/>
                    <a:pt x="15" y="791"/>
                    <a:pt x="30" y="1098"/>
                  </a:cubicBezTo>
                  <a:cubicBezTo>
                    <a:pt x="30" y="1274"/>
                    <a:pt x="45" y="1464"/>
                    <a:pt x="191" y="1581"/>
                  </a:cubicBezTo>
                  <a:cubicBezTo>
                    <a:pt x="264" y="1654"/>
                    <a:pt x="381" y="1669"/>
                    <a:pt x="469" y="1684"/>
                  </a:cubicBezTo>
                  <a:cubicBezTo>
                    <a:pt x="608" y="1714"/>
                    <a:pt x="755" y="1733"/>
                    <a:pt x="900" y="1733"/>
                  </a:cubicBezTo>
                  <a:cubicBezTo>
                    <a:pt x="1029" y="1733"/>
                    <a:pt x="1157" y="1718"/>
                    <a:pt x="1274" y="1684"/>
                  </a:cubicBezTo>
                  <a:cubicBezTo>
                    <a:pt x="1524" y="1600"/>
                    <a:pt x="1748" y="1411"/>
                    <a:pt x="1795" y="1167"/>
                  </a:cubicBezTo>
                  <a:lnTo>
                    <a:pt x="1795" y="1167"/>
                  </a:lnTo>
                  <a:cubicBezTo>
                    <a:pt x="1772" y="1334"/>
                    <a:pt x="1776" y="1523"/>
                    <a:pt x="1831" y="1713"/>
                  </a:cubicBezTo>
                  <a:cubicBezTo>
                    <a:pt x="1960" y="1493"/>
                    <a:pt x="2090" y="1295"/>
                    <a:pt x="2219" y="1100"/>
                  </a:cubicBezTo>
                  <a:lnTo>
                    <a:pt x="2219" y="1100"/>
                  </a:lnTo>
                  <a:cubicBezTo>
                    <a:pt x="2150" y="1246"/>
                    <a:pt x="2188" y="1438"/>
                    <a:pt x="2299" y="1537"/>
                  </a:cubicBezTo>
                  <a:cubicBezTo>
                    <a:pt x="2418" y="1656"/>
                    <a:pt x="2596" y="1715"/>
                    <a:pt x="2758" y="1715"/>
                  </a:cubicBezTo>
                  <a:cubicBezTo>
                    <a:pt x="2776" y="1715"/>
                    <a:pt x="2794" y="1714"/>
                    <a:pt x="2811" y="1713"/>
                  </a:cubicBezTo>
                  <a:cubicBezTo>
                    <a:pt x="3002" y="1684"/>
                    <a:pt x="3514" y="1566"/>
                    <a:pt x="3675" y="1493"/>
                  </a:cubicBezTo>
                  <a:lnTo>
                    <a:pt x="3734" y="834"/>
                  </a:lnTo>
                  <a:cubicBezTo>
                    <a:pt x="3734" y="512"/>
                    <a:pt x="3514" y="249"/>
                    <a:pt x="3192" y="176"/>
                  </a:cubicBezTo>
                  <a:cubicBezTo>
                    <a:pt x="3090" y="132"/>
                    <a:pt x="2972" y="132"/>
                    <a:pt x="2885" y="117"/>
                  </a:cubicBezTo>
                  <a:cubicBezTo>
                    <a:pt x="2270" y="44"/>
                    <a:pt x="1640" y="0"/>
                    <a:pt x="10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6"/>
            <p:cNvSpPr/>
            <p:nvPr/>
          </p:nvSpPr>
          <p:spPr>
            <a:xfrm>
              <a:off x="3263723" y="2072574"/>
              <a:ext cx="18166" cy="17487"/>
            </a:xfrm>
            <a:custGeom>
              <a:rect b="b" l="l" r="r" t="t"/>
              <a:pathLst>
                <a:path extrusionOk="0" h="283" w="294">
                  <a:moveTo>
                    <a:pt x="25" y="1"/>
                  </a:moveTo>
                  <a:cubicBezTo>
                    <a:pt x="21" y="1"/>
                    <a:pt x="17" y="3"/>
                    <a:pt x="15" y="8"/>
                  </a:cubicBezTo>
                  <a:cubicBezTo>
                    <a:pt x="0" y="8"/>
                    <a:pt x="15" y="95"/>
                    <a:pt x="103" y="183"/>
                  </a:cubicBezTo>
                  <a:cubicBezTo>
                    <a:pt x="158" y="249"/>
                    <a:pt x="229" y="282"/>
                    <a:pt x="267" y="282"/>
                  </a:cubicBezTo>
                  <a:cubicBezTo>
                    <a:pt x="280" y="282"/>
                    <a:pt x="289" y="278"/>
                    <a:pt x="293" y="271"/>
                  </a:cubicBezTo>
                  <a:cubicBezTo>
                    <a:pt x="293" y="242"/>
                    <a:pt x="235" y="183"/>
                    <a:pt x="161" y="125"/>
                  </a:cubicBezTo>
                  <a:cubicBezTo>
                    <a:pt x="99" y="63"/>
                    <a:pt x="48" y="1"/>
                    <a:pt x="25" y="1"/>
                  </a:cubicBezTo>
                  <a:close/>
                </a:path>
              </a:pathLst>
            </a:custGeom>
            <a:solidFill>
              <a:srgbClr val="FFA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6"/>
            <p:cNvSpPr/>
            <p:nvPr/>
          </p:nvSpPr>
          <p:spPr>
            <a:xfrm>
              <a:off x="2410679" y="2189732"/>
              <a:ext cx="763539" cy="532383"/>
            </a:xfrm>
            <a:custGeom>
              <a:rect b="b" l="l" r="r" t="t"/>
              <a:pathLst>
                <a:path extrusionOk="0" h="8616" w="12357">
                  <a:moveTo>
                    <a:pt x="9955" y="0"/>
                  </a:moveTo>
                  <a:cubicBezTo>
                    <a:pt x="9955" y="0"/>
                    <a:pt x="7035" y="5008"/>
                    <a:pt x="5938" y="5008"/>
                  </a:cubicBezTo>
                  <a:cubicBezTo>
                    <a:pt x="5863" y="5008"/>
                    <a:pt x="5796" y="4985"/>
                    <a:pt x="5739" y="4934"/>
                  </a:cubicBezTo>
                  <a:cubicBezTo>
                    <a:pt x="3792" y="3177"/>
                    <a:pt x="2240" y="1332"/>
                    <a:pt x="2240" y="1332"/>
                  </a:cubicBezTo>
                  <a:lnTo>
                    <a:pt x="0" y="2972"/>
                  </a:lnTo>
                  <a:cubicBezTo>
                    <a:pt x="0" y="2972"/>
                    <a:pt x="2533" y="5988"/>
                    <a:pt x="3177" y="6749"/>
                  </a:cubicBezTo>
                  <a:cubicBezTo>
                    <a:pt x="3593" y="7242"/>
                    <a:pt x="4832" y="8615"/>
                    <a:pt x="6384" y="8615"/>
                  </a:cubicBezTo>
                  <a:cubicBezTo>
                    <a:pt x="7183" y="8615"/>
                    <a:pt x="8064" y="8252"/>
                    <a:pt x="8960" y="7217"/>
                  </a:cubicBezTo>
                  <a:cubicBezTo>
                    <a:pt x="11595" y="4187"/>
                    <a:pt x="12356" y="1552"/>
                    <a:pt x="12356" y="1552"/>
                  </a:cubicBezTo>
                  <a:lnTo>
                    <a:pt x="99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6"/>
            <p:cNvSpPr/>
            <p:nvPr/>
          </p:nvSpPr>
          <p:spPr>
            <a:xfrm>
              <a:off x="2359082" y="2150617"/>
              <a:ext cx="200014" cy="237953"/>
            </a:xfrm>
            <a:custGeom>
              <a:rect b="b" l="l" r="r" t="t"/>
              <a:pathLst>
                <a:path extrusionOk="0" h="3851" w="3237">
                  <a:moveTo>
                    <a:pt x="903" y="0"/>
                  </a:moveTo>
                  <a:cubicBezTo>
                    <a:pt x="872" y="0"/>
                    <a:pt x="849" y="11"/>
                    <a:pt x="835" y="33"/>
                  </a:cubicBezTo>
                  <a:cubicBezTo>
                    <a:pt x="660" y="311"/>
                    <a:pt x="1816" y="1394"/>
                    <a:pt x="1816" y="1394"/>
                  </a:cubicBezTo>
                  <a:cubicBezTo>
                    <a:pt x="1816" y="1394"/>
                    <a:pt x="851" y="629"/>
                    <a:pt x="514" y="629"/>
                  </a:cubicBezTo>
                  <a:cubicBezTo>
                    <a:pt x="476" y="629"/>
                    <a:pt x="445" y="640"/>
                    <a:pt x="425" y="662"/>
                  </a:cubicBezTo>
                  <a:cubicBezTo>
                    <a:pt x="220" y="882"/>
                    <a:pt x="1245" y="1819"/>
                    <a:pt x="1245" y="1819"/>
                  </a:cubicBezTo>
                  <a:cubicBezTo>
                    <a:pt x="1245" y="1819"/>
                    <a:pt x="402" y="1135"/>
                    <a:pt x="193" y="1135"/>
                  </a:cubicBezTo>
                  <a:cubicBezTo>
                    <a:pt x="165" y="1135"/>
                    <a:pt x="149" y="1147"/>
                    <a:pt x="147" y="1175"/>
                  </a:cubicBezTo>
                  <a:cubicBezTo>
                    <a:pt x="133" y="1409"/>
                    <a:pt x="747" y="2156"/>
                    <a:pt x="747" y="2156"/>
                  </a:cubicBezTo>
                  <a:cubicBezTo>
                    <a:pt x="747" y="2156"/>
                    <a:pt x="240" y="1689"/>
                    <a:pt x="70" y="1689"/>
                  </a:cubicBezTo>
                  <a:cubicBezTo>
                    <a:pt x="38" y="1689"/>
                    <a:pt x="18" y="1706"/>
                    <a:pt x="15" y="1746"/>
                  </a:cubicBezTo>
                  <a:cubicBezTo>
                    <a:pt x="1" y="1980"/>
                    <a:pt x="1011" y="3795"/>
                    <a:pt x="1011" y="3795"/>
                  </a:cubicBezTo>
                  <a:cubicBezTo>
                    <a:pt x="1041" y="3833"/>
                    <a:pt x="1084" y="3850"/>
                    <a:pt x="1137" y="3850"/>
                  </a:cubicBezTo>
                  <a:cubicBezTo>
                    <a:pt x="1667" y="3850"/>
                    <a:pt x="3236" y="2185"/>
                    <a:pt x="3236" y="2185"/>
                  </a:cubicBezTo>
                  <a:cubicBezTo>
                    <a:pt x="3236" y="2185"/>
                    <a:pt x="3090" y="252"/>
                    <a:pt x="2943" y="223"/>
                  </a:cubicBezTo>
                  <a:cubicBezTo>
                    <a:pt x="2936" y="221"/>
                    <a:pt x="2929" y="220"/>
                    <a:pt x="2920" y="220"/>
                  </a:cubicBezTo>
                  <a:cubicBezTo>
                    <a:pt x="2764" y="220"/>
                    <a:pt x="2449" y="619"/>
                    <a:pt x="2519" y="1204"/>
                  </a:cubicBezTo>
                  <a:cubicBezTo>
                    <a:pt x="2519" y="1204"/>
                    <a:pt x="1242" y="0"/>
                    <a:pt x="903"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76"/>
            <p:cNvSpPr/>
            <p:nvPr/>
          </p:nvSpPr>
          <p:spPr>
            <a:xfrm>
              <a:off x="2869302" y="2077826"/>
              <a:ext cx="332925" cy="1055435"/>
            </a:xfrm>
            <a:custGeom>
              <a:rect b="b" l="l" r="r" t="t"/>
              <a:pathLst>
                <a:path extrusionOk="0" h="17081" w="5388">
                  <a:moveTo>
                    <a:pt x="5233" y="0"/>
                  </a:moveTo>
                  <a:cubicBezTo>
                    <a:pt x="4395" y="0"/>
                    <a:pt x="3397" y="831"/>
                    <a:pt x="3397" y="845"/>
                  </a:cubicBezTo>
                  <a:cubicBezTo>
                    <a:pt x="2972" y="1138"/>
                    <a:pt x="2738" y="1533"/>
                    <a:pt x="2562" y="1840"/>
                  </a:cubicBezTo>
                  <a:lnTo>
                    <a:pt x="1" y="17080"/>
                  </a:lnTo>
                  <a:lnTo>
                    <a:pt x="1" y="17080"/>
                  </a:lnTo>
                  <a:lnTo>
                    <a:pt x="3002" y="17065"/>
                  </a:lnTo>
                  <a:lnTo>
                    <a:pt x="5388" y="10"/>
                  </a:lnTo>
                  <a:cubicBezTo>
                    <a:pt x="5337" y="3"/>
                    <a:pt x="5285" y="0"/>
                    <a:pt x="52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6"/>
            <p:cNvSpPr/>
            <p:nvPr/>
          </p:nvSpPr>
          <p:spPr>
            <a:xfrm>
              <a:off x="3403004" y="2078382"/>
              <a:ext cx="251547" cy="1039493"/>
            </a:xfrm>
            <a:custGeom>
              <a:rect b="b" l="l" r="r" t="t"/>
              <a:pathLst>
                <a:path extrusionOk="0" h="16823" w="4071">
                  <a:moveTo>
                    <a:pt x="58" y="1"/>
                  </a:moveTo>
                  <a:cubicBezTo>
                    <a:pt x="39" y="1"/>
                    <a:pt x="20" y="1"/>
                    <a:pt x="1" y="1"/>
                  </a:cubicBezTo>
                  <a:lnTo>
                    <a:pt x="821" y="16822"/>
                  </a:lnTo>
                  <a:lnTo>
                    <a:pt x="4071" y="16500"/>
                  </a:lnTo>
                  <a:lnTo>
                    <a:pt x="1948" y="880"/>
                  </a:lnTo>
                  <a:cubicBezTo>
                    <a:pt x="1933" y="865"/>
                    <a:pt x="1210" y="1"/>
                    <a:pt x="5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6"/>
            <p:cNvSpPr/>
            <p:nvPr/>
          </p:nvSpPr>
          <p:spPr>
            <a:xfrm>
              <a:off x="3097255" y="2078444"/>
              <a:ext cx="104981" cy="364128"/>
            </a:xfrm>
            <a:custGeom>
              <a:rect b="b" l="l" r="r" t="t"/>
              <a:pathLst>
                <a:path extrusionOk="0" h="5893" w="1699">
                  <a:moveTo>
                    <a:pt x="1699" y="0"/>
                  </a:moveTo>
                  <a:cubicBezTo>
                    <a:pt x="1699" y="1"/>
                    <a:pt x="1" y="3163"/>
                    <a:pt x="235" y="4041"/>
                  </a:cubicBezTo>
                  <a:cubicBezTo>
                    <a:pt x="487" y="4880"/>
                    <a:pt x="778" y="5892"/>
                    <a:pt x="842" y="5892"/>
                  </a:cubicBezTo>
                  <a:cubicBezTo>
                    <a:pt x="845" y="5892"/>
                    <a:pt x="848" y="5890"/>
                    <a:pt x="850" y="5885"/>
                  </a:cubicBezTo>
                  <a:cubicBezTo>
                    <a:pt x="879" y="5812"/>
                    <a:pt x="1699" y="1"/>
                    <a:pt x="1699"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6"/>
            <p:cNvSpPr/>
            <p:nvPr/>
          </p:nvSpPr>
          <p:spPr>
            <a:xfrm>
              <a:off x="3403004" y="2078444"/>
              <a:ext cx="122221" cy="347383"/>
            </a:xfrm>
            <a:custGeom>
              <a:rect b="b" l="l" r="r" t="t"/>
              <a:pathLst>
                <a:path extrusionOk="0" h="5622" w="1978">
                  <a:moveTo>
                    <a:pt x="1" y="0"/>
                  </a:moveTo>
                  <a:lnTo>
                    <a:pt x="264" y="5622"/>
                  </a:lnTo>
                  <a:cubicBezTo>
                    <a:pt x="1977" y="3353"/>
                    <a:pt x="1" y="1"/>
                    <a:pt x="1"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6"/>
            <p:cNvSpPr/>
            <p:nvPr/>
          </p:nvSpPr>
          <p:spPr>
            <a:xfrm>
              <a:off x="3533262" y="2281060"/>
              <a:ext cx="82428" cy="551846"/>
            </a:xfrm>
            <a:custGeom>
              <a:rect b="b" l="l" r="r" t="t"/>
              <a:pathLst>
                <a:path extrusionOk="0" h="8931" w="1334">
                  <a:moveTo>
                    <a:pt x="1" y="1"/>
                  </a:moveTo>
                  <a:cubicBezTo>
                    <a:pt x="1" y="1"/>
                    <a:pt x="1" y="30"/>
                    <a:pt x="30" y="103"/>
                  </a:cubicBezTo>
                  <a:cubicBezTo>
                    <a:pt x="30" y="176"/>
                    <a:pt x="45" y="249"/>
                    <a:pt x="59" y="367"/>
                  </a:cubicBezTo>
                  <a:cubicBezTo>
                    <a:pt x="103" y="601"/>
                    <a:pt x="162" y="923"/>
                    <a:pt x="220" y="1318"/>
                  </a:cubicBezTo>
                  <a:cubicBezTo>
                    <a:pt x="367" y="2123"/>
                    <a:pt x="557" y="3236"/>
                    <a:pt x="733" y="4466"/>
                  </a:cubicBezTo>
                  <a:cubicBezTo>
                    <a:pt x="923" y="5710"/>
                    <a:pt x="1070" y="6823"/>
                    <a:pt x="1157" y="7628"/>
                  </a:cubicBezTo>
                  <a:cubicBezTo>
                    <a:pt x="1201" y="8008"/>
                    <a:pt x="1231" y="8330"/>
                    <a:pt x="1275" y="8579"/>
                  </a:cubicBezTo>
                  <a:cubicBezTo>
                    <a:pt x="1289" y="8667"/>
                    <a:pt x="1289" y="8755"/>
                    <a:pt x="1304" y="8828"/>
                  </a:cubicBezTo>
                  <a:cubicBezTo>
                    <a:pt x="1304" y="8887"/>
                    <a:pt x="1333" y="8931"/>
                    <a:pt x="1333" y="8931"/>
                  </a:cubicBezTo>
                  <a:lnTo>
                    <a:pt x="1333" y="8828"/>
                  </a:lnTo>
                  <a:cubicBezTo>
                    <a:pt x="1333" y="8755"/>
                    <a:pt x="1304" y="8682"/>
                    <a:pt x="1304" y="8579"/>
                  </a:cubicBezTo>
                  <a:cubicBezTo>
                    <a:pt x="1289" y="8330"/>
                    <a:pt x="1260" y="8008"/>
                    <a:pt x="1216" y="7613"/>
                  </a:cubicBezTo>
                  <a:cubicBezTo>
                    <a:pt x="1128" y="6808"/>
                    <a:pt x="996" y="5666"/>
                    <a:pt x="821" y="4436"/>
                  </a:cubicBezTo>
                  <a:cubicBezTo>
                    <a:pt x="630" y="3221"/>
                    <a:pt x="455" y="2094"/>
                    <a:pt x="279" y="1289"/>
                  </a:cubicBezTo>
                  <a:cubicBezTo>
                    <a:pt x="191" y="894"/>
                    <a:pt x="133" y="557"/>
                    <a:pt x="89" y="337"/>
                  </a:cubicBezTo>
                  <a:cubicBezTo>
                    <a:pt x="59" y="235"/>
                    <a:pt x="45" y="162"/>
                    <a:pt x="30" y="88"/>
                  </a:cubicBezTo>
                  <a:cubicBezTo>
                    <a:pt x="30" y="30"/>
                    <a:pt x="1" y="1"/>
                    <a:pt x="1" y="1"/>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76"/>
            <p:cNvSpPr/>
            <p:nvPr/>
          </p:nvSpPr>
          <p:spPr>
            <a:xfrm>
              <a:off x="2928994" y="2290144"/>
              <a:ext cx="105908" cy="480417"/>
            </a:xfrm>
            <a:custGeom>
              <a:rect b="b" l="l" r="r" t="t"/>
              <a:pathLst>
                <a:path extrusionOk="0" h="7775" w="1714">
                  <a:moveTo>
                    <a:pt x="1714" y="0"/>
                  </a:moveTo>
                  <a:lnTo>
                    <a:pt x="1714" y="0"/>
                  </a:lnTo>
                  <a:cubicBezTo>
                    <a:pt x="1714" y="0"/>
                    <a:pt x="1699" y="103"/>
                    <a:pt x="1611" y="249"/>
                  </a:cubicBezTo>
                  <a:cubicBezTo>
                    <a:pt x="1567" y="468"/>
                    <a:pt x="1523" y="747"/>
                    <a:pt x="1450" y="1098"/>
                  </a:cubicBezTo>
                  <a:cubicBezTo>
                    <a:pt x="1318" y="1801"/>
                    <a:pt x="1099" y="2782"/>
                    <a:pt x="864" y="3850"/>
                  </a:cubicBezTo>
                  <a:cubicBezTo>
                    <a:pt x="616" y="4934"/>
                    <a:pt x="396" y="5900"/>
                    <a:pt x="235" y="6617"/>
                  </a:cubicBezTo>
                  <a:cubicBezTo>
                    <a:pt x="162" y="6968"/>
                    <a:pt x="103" y="7232"/>
                    <a:pt x="59" y="7452"/>
                  </a:cubicBezTo>
                  <a:cubicBezTo>
                    <a:pt x="15" y="7656"/>
                    <a:pt x="1" y="7774"/>
                    <a:pt x="1" y="7774"/>
                  </a:cubicBezTo>
                  <a:cubicBezTo>
                    <a:pt x="1" y="7775"/>
                    <a:pt x="1" y="7775"/>
                    <a:pt x="1" y="7775"/>
                  </a:cubicBezTo>
                  <a:cubicBezTo>
                    <a:pt x="5" y="7775"/>
                    <a:pt x="34" y="7673"/>
                    <a:pt x="89" y="7481"/>
                  </a:cubicBezTo>
                  <a:cubicBezTo>
                    <a:pt x="147" y="7276"/>
                    <a:pt x="220" y="6998"/>
                    <a:pt x="308" y="6661"/>
                  </a:cubicBezTo>
                  <a:cubicBezTo>
                    <a:pt x="498" y="5958"/>
                    <a:pt x="733" y="4992"/>
                    <a:pt x="967" y="3909"/>
                  </a:cubicBezTo>
                  <a:cubicBezTo>
                    <a:pt x="1201" y="2855"/>
                    <a:pt x="1406" y="1859"/>
                    <a:pt x="1538" y="1142"/>
                  </a:cubicBezTo>
                  <a:cubicBezTo>
                    <a:pt x="1611" y="805"/>
                    <a:pt x="1640" y="512"/>
                    <a:pt x="1684" y="307"/>
                  </a:cubicBezTo>
                  <a:cubicBezTo>
                    <a:pt x="1714" y="103"/>
                    <a:pt x="1714" y="0"/>
                    <a:pt x="1714"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76"/>
            <p:cNvSpPr/>
            <p:nvPr/>
          </p:nvSpPr>
          <p:spPr>
            <a:xfrm>
              <a:off x="2925410" y="2835583"/>
              <a:ext cx="129388" cy="222877"/>
            </a:xfrm>
            <a:custGeom>
              <a:rect b="b" l="l" r="r" t="t"/>
              <a:pathLst>
                <a:path extrusionOk="0" h="3607" w="2094">
                  <a:moveTo>
                    <a:pt x="513" y="250"/>
                  </a:moveTo>
                  <a:cubicBezTo>
                    <a:pt x="502" y="250"/>
                    <a:pt x="499" y="256"/>
                    <a:pt x="508" y="290"/>
                  </a:cubicBezTo>
                  <a:lnTo>
                    <a:pt x="508" y="290"/>
                  </a:lnTo>
                  <a:cubicBezTo>
                    <a:pt x="513" y="263"/>
                    <a:pt x="513" y="250"/>
                    <a:pt x="513" y="250"/>
                  </a:cubicBezTo>
                  <a:close/>
                  <a:moveTo>
                    <a:pt x="508" y="290"/>
                  </a:moveTo>
                  <a:cubicBezTo>
                    <a:pt x="506" y="303"/>
                    <a:pt x="503" y="318"/>
                    <a:pt x="498" y="337"/>
                  </a:cubicBezTo>
                  <a:cubicBezTo>
                    <a:pt x="483" y="411"/>
                    <a:pt x="454" y="498"/>
                    <a:pt x="439" y="586"/>
                  </a:cubicBezTo>
                  <a:cubicBezTo>
                    <a:pt x="401" y="729"/>
                    <a:pt x="357" y="920"/>
                    <a:pt x="311" y="1145"/>
                  </a:cubicBezTo>
                  <a:lnTo>
                    <a:pt x="311" y="1145"/>
                  </a:lnTo>
                  <a:cubicBezTo>
                    <a:pt x="361" y="927"/>
                    <a:pt x="408" y="740"/>
                    <a:pt x="454" y="601"/>
                  </a:cubicBezTo>
                  <a:cubicBezTo>
                    <a:pt x="498" y="498"/>
                    <a:pt x="513" y="411"/>
                    <a:pt x="527" y="352"/>
                  </a:cubicBezTo>
                  <a:cubicBezTo>
                    <a:pt x="518" y="325"/>
                    <a:pt x="512" y="305"/>
                    <a:pt x="508" y="290"/>
                  </a:cubicBezTo>
                  <a:close/>
                  <a:moveTo>
                    <a:pt x="2094" y="1"/>
                  </a:moveTo>
                  <a:lnTo>
                    <a:pt x="2035" y="15"/>
                  </a:lnTo>
                  <a:cubicBezTo>
                    <a:pt x="1581" y="118"/>
                    <a:pt x="1215" y="206"/>
                    <a:pt x="937" y="264"/>
                  </a:cubicBezTo>
                  <a:cubicBezTo>
                    <a:pt x="820" y="293"/>
                    <a:pt x="717" y="308"/>
                    <a:pt x="644" y="337"/>
                  </a:cubicBezTo>
                  <a:cubicBezTo>
                    <a:pt x="571" y="352"/>
                    <a:pt x="527" y="367"/>
                    <a:pt x="527" y="367"/>
                  </a:cubicBezTo>
                  <a:cubicBezTo>
                    <a:pt x="527" y="367"/>
                    <a:pt x="571" y="367"/>
                    <a:pt x="644" y="352"/>
                  </a:cubicBezTo>
                  <a:cubicBezTo>
                    <a:pt x="717" y="337"/>
                    <a:pt x="805" y="308"/>
                    <a:pt x="937" y="293"/>
                  </a:cubicBezTo>
                  <a:cubicBezTo>
                    <a:pt x="1205" y="237"/>
                    <a:pt x="1554" y="194"/>
                    <a:pt x="1985" y="100"/>
                  </a:cubicBezTo>
                  <a:lnTo>
                    <a:pt x="1985" y="100"/>
                  </a:lnTo>
                  <a:cubicBezTo>
                    <a:pt x="1868" y="885"/>
                    <a:pt x="1690" y="1922"/>
                    <a:pt x="1186" y="2972"/>
                  </a:cubicBezTo>
                  <a:cubicBezTo>
                    <a:pt x="1113" y="3090"/>
                    <a:pt x="1040" y="3236"/>
                    <a:pt x="937" y="3338"/>
                  </a:cubicBezTo>
                  <a:cubicBezTo>
                    <a:pt x="820" y="3426"/>
                    <a:pt x="674" y="3499"/>
                    <a:pt x="556" y="3499"/>
                  </a:cubicBezTo>
                  <a:cubicBezTo>
                    <a:pt x="410" y="3499"/>
                    <a:pt x="278" y="3441"/>
                    <a:pt x="205" y="3338"/>
                  </a:cubicBezTo>
                  <a:cubicBezTo>
                    <a:pt x="117" y="3221"/>
                    <a:pt x="73" y="3090"/>
                    <a:pt x="59" y="2972"/>
                  </a:cubicBezTo>
                  <a:cubicBezTo>
                    <a:pt x="44" y="2694"/>
                    <a:pt x="88" y="2445"/>
                    <a:pt x="132" y="2197"/>
                  </a:cubicBezTo>
                  <a:cubicBezTo>
                    <a:pt x="161" y="1962"/>
                    <a:pt x="205" y="1743"/>
                    <a:pt x="234" y="1538"/>
                  </a:cubicBezTo>
                  <a:cubicBezTo>
                    <a:pt x="260" y="1399"/>
                    <a:pt x="286" y="1267"/>
                    <a:pt x="311" y="1145"/>
                  </a:cubicBezTo>
                  <a:lnTo>
                    <a:pt x="311" y="1145"/>
                  </a:lnTo>
                  <a:cubicBezTo>
                    <a:pt x="282" y="1271"/>
                    <a:pt x="252" y="1408"/>
                    <a:pt x="220" y="1552"/>
                  </a:cubicBezTo>
                  <a:cubicBezTo>
                    <a:pt x="161" y="1757"/>
                    <a:pt x="132" y="1977"/>
                    <a:pt x="88" y="2211"/>
                  </a:cubicBezTo>
                  <a:cubicBezTo>
                    <a:pt x="73" y="2328"/>
                    <a:pt x="59" y="2460"/>
                    <a:pt x="29" y="2577"/>
                  </a:cubicBezTo>
                  <a:cubicBezTo>
                    <a:pt x="15" y="2709"/>
                    <a:pt x="0" y="2841"/>
                    <a:pt x="15" y="2987"/>
                  </a:cubicBezTo>
                  <a:cubicBezTo>
                    <a:pt x="15" y="3133"/>
                    <a:pt x="73" y="3280"/>
                    <a:pt x="161" y="3412"/>
                  </a:cubicBezTo>
                  <a:cubicBezTo>
                    <a:pt x="239" y="3515"/>
                    <a:pt x="385" y="3607"/>
                    <a:pt x="529" y="3607"/>
                  </a:cubicBezTo>
                  <a:cubicBezTo>
                    <a:pt x="548" y="3607"/>
                    <a:pt x="567" y="3605"/>
                    <a:pt x="586" y="3602"/>
                  </a:cubicBezTo>
                  <a:cubicBezTo>
                    <a:pt x="747" y="3587"/>
                    <a:pt x="908" y="3514"/>
                    <a:pt x="1025" y="3412"/>
                  </a:cubicBezTo>
                  <a:cubicBezTo>
                    <a:pt x="1142" y="3295"/>
                    <a:pt x="1230" y="3148"/>
                    <a:pt x="1303" y="3002"/>
                  </a:cubicBezTo>
                  <a:cubicBezTo>
                    <a:pt x="1815" y="1918"/>
                    <a:pt x="1976" y="850"/>
                    <a:pt x="2094" y="59"/>
                  </a:cubicBezTo>
                  <a:lnTo>
                    <a:pt x="2094" y="1"/>
                  </a:ln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6"/>
            <p:cNvSpPr/>
            <p:nvPr/>
          </p:nvSpPr>
          <p:spPr>
            <a:xfrm>
              <a:off x="3675323" y="2620299"/>
              <a:ext cx="39855" cy="83293"/>
            </a:xfrm>
            <a:custGeom>
              <a:rect b="b" l="l" r="r" t="t"/>
              <a:pathLst>
                <a:path extrusionOk="0" h="1348" w="645">
                  <a:moveTo>
                    <a:pt x="615" y="0"/>
                  </a:moveTo>
                  <a:cubicBezTo>
                    <a:pt x="601" y="0"/>
                    <a:pt x="396" y="264"/>
                    <a:pt x="235" y="630"/>
                  </a:cubicBezTo>
                  <a:cubicBezTo>
                    <a:pt x="73" y="1025"/>
                    <a:pt x="0" y="1347"/>
                    <a:pt x="15" y="1347"/>
                  </a:cubicBezTo>
                  <a:cubicBezTo>
                    <a:pt x="16" y="1348"/>
                    <a:pt x="17" y="1348"/>
                    <a:pt x="18" y="1348"/>
                  </a:cubicBezTo>
                  <a:cubicBezTo>
                    <a:pt x="64" y="1348"/>
                    <a:pt x="165" y="1046"/>
                    <a:pt x="308" y="674"/>
                  </a:cubicBezTo>
                  <a:cubicBezTo>
                    <a:pt x="498" y="308"/>
                    <a:pt x="644" y="15"/>
                    <a:pt x="615"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6"/>
            <p:cNvSpPr/>
            <p:nvPr/>
          </p:nvSpPr>
          <p:spPr>
            <a:xfrm>
              <a:off x="3708753" y="2611278"/>
              <a:ext cx="12729" cy="104981"/>
            </a:xfrm>
            <a:custGeom>
              <a:rect b="b" l="l" r="r" t="t"/>
              <a:pathLst>
                <a:path extrusionOk="0" h="1699" w="206">
                  <a:moveTo>
                    <a:pt x="191" y="0"/>
                  </a:moveTo>
                  <a:lnTo>
                    <a:pt x="191" y="0"/>
                  </a:lnTo>
                  <a:cubicBezTo>
                    <a:pt x="177" y="0"/>
                    <a:pt x="118" y="366"/>
                    <a:pt x="60" y="834"/>
                  </a:cubicBezTo>
                  <a:cubicBezTo>
                    <a:pt x="30" y="1318"/>
                    <a:pt x="1" y="1698"/>
                    <a:pt x="30" y="1698"/>
                  </a:cubicBezTo>
                  <a:cubicBezTo>
                    <a:pt x="45" y="1698"/>
                    <a:pt x="118" y="1318"/>
                    <a:pt x="147" y="849"/>
                  </a:cubicBezTo>
                  <a:cubicBezTo>
                    <a:pt x="191" y="381"/>
                    <a:pt x="206" y="0"/>
                    <a:pt x="191" y="0"/>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6"/>
            <p:cNvSpPr/>
            <p:nvPr/>
          </p:nvSpPr>
          <p:spPr>
            <a:xfrm>
              <a:off x="2711917" y="2665593"/>
              <a:ext cx="178264" cy="58021"/>
            </a:xfrm>
            <a:custGeom>
              <a:rect b="b" l="l" r="r" t="t"/>
              <a:pathLst>
                <a:path extrusionOk="0" h="939" w="2885">
                  <a:moveTo>
                    <a:pt x="1597" y="1"/>
                  </a:moveTo>
                  <a:cubicBezTo>
                    <a:pt x="1049" y="1"/>
                    <a:pt x="498" y="184"/>
                    <a:pt x="73" y="541"/>
                  </a:cubicBezTo>
                  <a:lnTo>
                    <a:pt x="73" y="453"/>
                  </a:lnTo>
                  <a:lnTo>
                    <a:pt x="0" y="541"/>
                  </a:lnTo>
                  <a:cubicBezTo>
                    <a:pt x="454" y="702"/>
                    <a:pt x="937" y="878"/>
                    <a:pt x="1406" y="922"/>
                  </a:cubicBezTo>
                  <a:cubicBezTo>
                    <a:pt x="1501" y="933"/>
                    <a:pt x="1598" y="939"/>
                    <a:pt x="1694" y="939"/>
                  </a:cubicBezTo>
                  <a:cubicBezTo>
                    <a:pt x="2096" y="939"/>
                    <a:pt x="2489" y="836"/>
                    <a:pt x="2796" y="600"/>
                  </a:cubicBezTo>
                  <a:cubicBezTo>
                    <a:pt x="2855" y="556"/>
                    <a:pt x="2884" y="512"/>
                    <a:pt x="2884" y="453"/>
                  </a:cubicBezTo>
                  <a:cubicBezTo>
                    <a:pt x="2884" y="395"/>
                    <a:pt x="2840" y="365"/>
                    <a:pt x="2782" y="321"/>
                  </a:cubicBezTo>
                  <a:cubicBezTo>
                    <a:pt x="2428" y="106"/>
                    <a:pt x="2013" y="1"/>
                    <a:pt x="1597" y="1"/>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76"/>
            <p:cNvSpPr/>
            <p:nvPr/>
          </p:nvSpPr>
          <p:spPr>
            <a:xfrm>
              <a:off x="2772535" y="2496344"/>
              <a:ext cx="15386" cy="106835"/>
            </a:xfrm>
            <a:custGeom>
              <a:rect b="b" l="l" r="r" t="t"/>
              <a:pathLst>
                <a:path extrusionOk="0" h="1729" w="249">
                  <a:moveTo>
                    <a:pt x="190" y="1"/>
                  </a:moveTo>
                  <a:cubicBezTo>
                    <a:pt x="176" y="1"/>
                    <a:pt x="176" y="396"/>
                    <a:pt x="117" y="865"/>
                  </a:cubicBezTo>
                  <a:cubicBezTo>
                    <a:pt x="59" y="1348"/>
                    <a:pt x="0" y="1728"/>
                    <a:pt x="29" y="1728"/>
                  </a:cubicBezTo>
                  <a:cubicBezTo>
                    <a:pt x="44" y="1728"/>
                    <a:pt x="146" y="1362"/>
                    <a:pt x="205" y="879"/>
                  </a:cubicBezTo>
                  <a:cubicBezTo>
                    <a:pt x="249" y="381"/>
                    <a:pt x="205" y="1"/>
                    <a:pt x="190" y="1"/>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6"/>
            <p:cNvSpPr/>
            <p:nvPr/>
          </p:nvSpPr>
          <p:spPr>
            <a:xfrm>
              <a:off x="2784276" y="2496344"/>
              <a:ext cx="35344" cy="96887"/>
            </a:xfrm>
            <a:custGeom>
              <a:rect b="b" l="l" r="r" t="t"/>
              <a:pathLst>
                <a:path extrusionOk="0" h="1568" w="572">
                  <a:moveTo>
                    <a:pt x="30" y="1"/>
                  </a:moveTo>
                  <a:cubicBezTo>
                    <a:pt x="0" y="1"/>
                    <a:pt x="88" y="352"/>
                    <a:pt x="235" y="791"/>
                  </a:cubicBezTo>
                  <a:cubicBezTo>
                    <a:pt x="366" y="1231"/>
                    <a:pt x="513" y="1567"/>
                    <a:pt x="527" y="1567"/>
                  </a:cubicBezTo>
                  <a:cubicBezTo>
                    <a:pt x="571" y="1567"/>
                    <a:pt x="469" y="1201"/>
                    <a:pt x="322" y="777"/>
                  </a:cubicBezTo>
                  <a:cubicBezTo>
                    <a:pt x="205" y="338"/>
                    <a:pt x="59" y="1"/>
                    <a:pt x="30" y="1"/>
                  </a:cubicBezTo>
                  <a:close/>
                </a:path>
              </a:pathLst>
            </a:custGeom>
            <a:solidFill>
              <a:srgbClr val="151F29">
                <a:alpha val="38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6"/>
            <p:cNvSpPr/>
            <p:nvPr/>
          </p:nvSpPr>
          <p:spPr>
            <a:xfrm>
              <a:off x="3282694" y="2125468"/>
              <a:ext cx="29906" cy="710152"/>
            </a:xfrm>
            <a:custGeom>
              <a:rect b="b" l="l" r="r" t="t"/>
              <a:pathLst>
                <a:path extrusionOk="0" h="11493" w="484">
                  <a:moveTo>
                    <a:pt x="425" y="1"/>
                  </a:moveTo>
                  <a:cubicBezTo>
                    <a:pt x="367" y="1"/>
                    <a:pt x="235" y="2563"/>
                    <a:pt x="147" y="5754"/>
                  </a:cubicBezTo>
                  <a:cubicBezTo>
                    <a:pt x="30" y="8916"/>
                    <a:pt x="1" y="11493"/>
                    <a:pt x="59" y="11493"/>
                  </a:cubicBezTo>
                  <a:cubicBezTo>
                    <a:pt x="118" y="11493"/>
                    <a:pt x="220" y="8916"/>
                    <a:pt x="337" y="5754"/>
                  </a:cubicBezTo>
                  <a:cubicBezTo>
                    <a:pt x="440" y="2592"/>
                    <a:pt x="484" y="1"/>
                    <a:pt x="4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6"/>
            <p:cNvSpPr/>
            <p:nvPr/>
          </p:nvSpPr>
          <p:spPr>
            <a:xfrm>
              <a:off x="3322488" y="2351256"/>
              <a:ext cx="29906" cy="28485"/>
            </a:xfrm>
            <a:custGeom>
              <a:rect b="b" l="l" r="r" t="t"/>
              <a:pathLst>
                <a:path extrusionOk="0" h="461" w="484">
                  <a:moveTo>
                    <a:pt x="264" y="1"/>
                  </a:moveTo>
                  <a:cubicBezTo>
                    <a:pt x="227" y="1"/>
                    <a:pt x="198" y="14"/>
                    <a:pt x="177" y="36"/>
                  </a:cubicBezTo>
                  <a:cubicBezTo>
                    <a:pt x="162" y="50"/>
                    <a:pt x="162" y="65"/>
                    <a:pt x="162" y="80"/>
                  </a:cubicBezTo>
                  <a:cubicBezTo>
                    <a:pt x="177" y="109"/>
                    <a:pt x="235" y="109"/>
                    <a:pt x="279" y="138"/>
                  </a:cubicBezTo>
                  <a:cubicBezTo>
                    <a:pt x="294" y="153"/>
                    <a:pt x="308" y="197"/>
                    <a:pt x="308" y="211"/>
                  </a:cubicBezTo>
                  <a:cubicBezTo>
                    <a:pt x="308" y="226"/>
                    <a:pt x="308" y="255"/>
                    <a:pt x="279" y="270"/>
                  </a:cubicBezTo>
                  <a:cubicBezTo>
                    <a:pt x="235" y="285"/>
                    <a:pt x="220" y="285"/>
                    <a:pt x="206" y="285"/>
                  </a:cubicBezTo>
                  <a:cubicBezTo>
                    <a:pt x="177" y="285"/>
                    <a:pt x="147" y="255"/>
                    <a:pt x="147" y="226"/>
                  </a:cubicBezTo>
                  <a:cubicBezTo>
                    <a:pt x="118" y="182"/>
                    <a:pt x="147" y="124"/>
                    <a:pt x="118" y="109"/>
                  </a:cubicBezTo>
                  <a:lnTo>
                    <a:pt x="74" y="109"/>
                  </a:lnTo>
                  <a:cubicBezTo>
                    <a:pt x="59" y="124"/>
                    <a:pt x="16" y="153"/>
                    <a:pt x="16" y="211"/>
                  </a:cubicBezTo>
                  <a:cubicBezTo>
                    <a:pt x="1" y="270"/>
                    <a:pt x="16" y="358"/>
                    <a:pt x="89" y="416"/>
                  </a:cubicBezTo>
                  <a:cubicBezTo>
                    <a:pt x="125" y="446"/>
                    <a:pt x="177" y="460"/>
                    <a:pt x="228" y="460"/>
                  </a:cubicBezTo>
                  <a:cubicBezTo>
                    <a:pt x="279" y="460"/>
                    <a:pt x="330" y="446"/>
                    <a:pt x="367" y="416"/>
                  </a:cubicBezTo>
                  <a:cubicBezTo>
                    <a:pt x="440" y="358"/>
                    <a:pt x="484" y="255"/>
                    <a:pt x="455" y="153"/>
                  </a:cubicBezTo>
                  <a:cubicBezTo>
                    <a:pt x="440" y="65"/>
                    <a:pt x="367" y="36"/>
                    <a:pt x="308" y="6"/>
                  </a:cubicBezTo>
                  <a:cubicBezTo>
                    <a:pt x="293" y="3"/>
                    <a:pt x="27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6"/>
            <p:cNvSpPr/>
            <p:nvPr/>
          </p:nvSpPr>
          <p:spPr>
            <a:xfrm>
              <a:off x="3331572" y="2233357"/>
              <a:ext cx="29906" cy="27558"/>
            </a:xfrm>
            <a:custGeom>
              <a:rect b="b" l="l" r="r" t="t"/>
              <a:pathLst>
                <a:path extrusionOk="0" h="446" w="484">
                  <a:moveTo>
                    <a:pt x="273" y="0"/>
                  </a:moveTo>
                  <a:cubicBezTo>
                    <a:pt x="253" y="0"/>
                    <a:pt x="235" y="4"/>
                    <a:pt x="220" y="11"/>
                  </a:cubicBezTo>
                  <a:cubicBezTo>
                    <a:pt x="176" y="11"/>
                    <a:pt x="176" y="26"/>
                    <a:pt x="176" y="55"/>
                  </a:cubicBezTo>
                  <a:cubicBezTo>
                    <a:pt x="176" y="70"/>
                    <a:pt x="235" y="85"/>
                    <a:pt x="264" y="128"/>
                  </a:cubicBezTo>
                  <a:cubicBezTo>
                    <a:pt x="293" y="143"/>
                    <a:pt x="308" y="187"/>
                    <a:pt x="308" y="202"/>
                  </a:cubicBezTo>
                  <a:cubicBezTo>
                    <a:pt x="308" y="216"/>
                    <a:pt x="308" y="231"/>
                    <a:pt x="264" y="260"/>
                  </a:cubicBezTo>
                  <a:lnTo>
                    <a:pt x="191" y="260"/>
                  </a:lnTo>
                  <a:cubicBezTo>
                    <a:pt x="176" y="260"/>
                    <a:pt x="161" y="216"/>
                    <a:pt x="161" y="202"/>
                  </a:cubicBezTo>
                  <a:cubicBezTo>
                    <a:pt x="147" y="143"/>
                    <a:pt x="176" y="85"/>
                    <a:pt x="161" y="70"/>
                  </a:cubicBezTo>
                  <a:cubicBezTo>
                    <a:pt x="161" y="63"/>
                    <a:pt x="158" y="59"/>
                    <a:pt x="147" y="59"/>
                  </a:cubicBezTo>
                  <a:cubicBezTo>
                    <a:pt x="136" y="59"/>
                    <a:pt x="117" y="63"/>
                    <a:pt x="88" y="70"/>
                  </a:cubicBezTo>
                  <a:cubicBezTo>
                    <a:pt x="44" y="85"/>
                    <a:pt x="30" y="128"/>
                    <a:pt x="15" y="172"/>
                  </a:cubicBezTo>
                  <a:cubicBezTo>
                    <a:pt x="0" y="231"/>
                    <a:pt x="0" y="304"/>
                    <a:pt x="73" y="377"/>
                  </a:cubicBezTo>
                  <a:cubicBezTo>
                    <a:pt x="119" y="423"/>
                    <a:pt x="182" y="446"/>
                    <a:pt x="241" y="446"/>
                  </a:cubicBezTo>
                  <a:cubicBezTo>
                    <a:pt x="276" y="446"/>
                    <a:pt x="310" y="438"/>
                    <a:pt x="337" y="421"/>
                  </a:cubicBezTo>
                  <a:cubicBezTo>
                    <a:pt x="439" y="377"/>
                    <a:pt x="483" y="275"/>
                    <a:pt x="469" y="172"/>
                  </a:cubicBezTo>
                  <a:cubicBezTo>
                    <a:pt x="454" y="85"/>
                    <a:pt x="396" y="26"/>
                    <a:pt x="337" y="11"/>
                  </a:cubicBezTo>
                  <a:cubicBezTo>
                    <a:pt x="315" y="4"/>
                    <a:pt x="293" y="0"/>
                    <a:pt x="2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76"/>
            <p:cNvSpPr/>
            <p:nvPr/>
          </p:nvSpPr>
          <p:spPr>
            <a:xfrm>
              <a:off x="3321623" y="2501288"/>
              <a:ext cx="29906" cy="27744"/>
            </a:xfrm>
            <a:custGeom>
              <a:rect b="b" l="l" r="r" t="t"/>
              <a:pathLst>
                <a:path extrusionOk="0" h="449" w="484">
                  <a:moveTo>
                    <a:pt x="215" y="1"/>
                  </a:moveTo>
                  <a:cubicBezTo>
                    <a:pt x="194" y="1"/>
                    <a:pt x="171" y="7"/>
                    <a:pt x="147" y="23"/>
                  </a:cubicBezTo>
                  <a:cubicBezTo>
                    <a:pt x="88" y="38"/>
                    <a:pt x="30" y="96"/>
                    <a:pt x="15" y="184"/>
                  </a:cubicBezTo>
                  <a:cubicBezTo>
                    <a:pt x="0" y="272"/>
                    <a:pt x="44" y="389"/>
                    <a:pt x="147" y="419"/>
                  </a:cubicBezTo>
                  <a:cubicBezTo>
                    <a:pt x="185" y="438"/>
                    <a:pt x="226" y="449"/>
                    <a:pt x="266" y="449"/>
                  </a:cubicBezTo>
                  <a:cubicBezTo>
                    <a:pt x="318" y="449"/>
                    <a:pt x="369" y="431"/>
                    <a:pt x="410" y="389"/>
                  </a:cubicBezTo>
                  <a:cubicBezTo>
                    <a:pt x="483" y="316"/>
                    <a:pt x="483" y="243"/>
                    <a:pt x="483" y="184"/>
                  </a:cubicBezTo>
                  <a:cubicBezTo>
                    <a:pt x="460" y="78"/>
                    <a:pt x="398" y="48"/>
                    <a:pt x="375" y="48"/>
                  </a:cubicBezTo>
                  <a:cubicBezTo>
                    <a:pt x="370" y="48"/>
                    <a:pt x="366" y="50"/>
                    <a:pt x="366" y="53"/>
                  </a:cubicBezTo>
                  <a:cubicBezTo>
                    <a:pt x="337" y="67"/>
                    <a:pt x="366" y="126"/>
                    <a:pt x="337" y="184"/>
                  </a:cubicBezTo>
                  <a:cubicBezTo>
                    <a:pt x="322" y="214"/>
                    <a:pt x="308" y="243"/>
                    <a:pt x="293" y="258"/>
                  </a:cubicBezTo>
                  <a:cubicBezTo>
                    <a:pt x="278" y="265"/>
                    <a:pt x="267" y="268"/>
                    <a:pt x="256" y="268"/>
                  </a:cubicBezTo>
                  <a:cubicBezTo>
                    <a:pt x="245" y="268"/>
                    <a:pt x="234" y="265"/>
                    <a:pt x="220" y="258"/>
                  </a:cubicBezTo>
                  <a:cubicBezTo>
                    <a:pt x="176" y="243"/>
                    <a:pt x="161" y="214"/>
                    <a:pt x="161" y="199"/>
                  </a:cubicBezTo>
                  <a:cubicBezTo>
                    <a:pt x="161" y="184"/>
                    <a:pt x="176" y="140"/>
                    <a:pt x="191" y="126"/>
                  </a:cubicBezTo>
                  <a:cubicBezTo>
                    <a:pt x="234" y="96"/>
                    <a:pt x="264" y="67"/>
                    <a:pt x="293" y="53"/>
                  </a:cubicBezTo>
                  <a:cubicBezTo>
                    <a:pt x="304" y="42"/>
                    <a:pt x="268" y="1"/>
                    <a:pt x="2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6"/>
            <p:cNvSpPr/>
            <p:nvPr/>
          </p:nvSpPr>
          <p:spPr>
            <a:xfrm>
              <a:off x="3318904" y="2660526"/>
              <a:ext cx="31698" cy="29536"/>
            </a:xfrm>
            <a:custGeom>
              <a:rect b="b" l="l" r="r" t="t"/>
              <a:pathLst>
                <a:path extrusionOk="0" h="478" w="513">
                  <a:moveTo>
                    <a:pt x="246" y="1"/>
                  </a:moveTo>
                  <a:cubicBezTo>
                    <a:pt x="220" y="1"/>
                    <a:pt x="191" y="8"/>
                    <a:pt x="161" y="23"/>
                  </a:cubicBezTo>
                  <a:cubicBezTo>
                    <a:pt x="117" y="37"/>
                    <a:pt x="44" y="96"/>
                    <a:pt x="15" y="184"/>
                  </a:cubicBezTo>
                  <a:cubicBezTo>
                    <a:pt x="0" y="301"/>
                    <a:pt x="59" y="389"/>
                    <a:pt x="147" y="447"/>
                  </a:cubicBezTo>
                  <a:cubicBezTo>
                    <a:pt x="179" y="467"/>
                    <a:pt x="222" y="477"/>
                    <a:pt x="266" y="477"/>
                  </a:cubicBezTo>
                  <a:cubicBezTo>
                    <a:pt x="324" y="477"/>
                    <a:pt x="384" y="459"/>
                    <a:pt x="425" y="418"/>
                  </a:cubicBezTo>
                  <a:cubicBezTo>
                    <a:pt x="498" y="374"/>
                    <a:pt x="513" y="272"/>
                    <a:pt x="498" y="228"/>
                  </a:cubicBezTo>
                  <a:cubicBezTo>
                    <a:pt x="483" y="169"/>
                    <a:pt x="454" y="125"/>
                    <a:pt x="425" y="111"/>
                  </a:cubicBezTo>
                  <a:cubicBezTo>
                    <a:pt x="410" y="103"/>
                    <a:pt x="396" y="100"/>
                    <a:pt x="385" y="100"/>
                  </a:cubicBezTo>
                  <a:cubicBezTo>
                    <a:pt x="374" y="100"/>
                    <a:pt x="366" y="103"/>
                    <a:pt x="366" y="111"/>
                  </a:cubicBezTo>
                  <a:cubicBezTo>
                    <a:pt x="352" y="125"/>
                    <a:pt x="381" y="184"/>
                    <a:pt x="366" y="242"/>
                  </a:cubicBezTo>
                  <a:cubicBezTo>
                    <a:pt x="352" y="272"/>
                    <a:pt x="337" y="301"/>
                    <a:pt x="308" y="316"/>
                  </a:cubicBezTo>
                  <a:cubicBezTo>
                    <a:pt x="300" y="323"/>
                    <a:pt x="293" y="327"/>
                    <a:pt x="282" y="327"/>
                  </a:cubicBezTo>
                  <a:cubicBezTo>
                    <a:pt x="271" y="327"/>
                    <a:pt x="257" y="323"/>
                    <a:pt x="235" y="316"/>
                  </a:cubicBezTo>
                  <a:cubicBezTo>
                    <a:pt x="205" y="301"/>
                    <a:pt x="176" y="257"/>
                    <a:pt x="176" y="242"/>
                  </a:cubicBezTo>
                  <a:cubicBezTo>
                    <a:pt x="176" y="228"/>
                    <a:pt x="205" y="184"/>
                    <a:pt x="220" y="169"/>
                  </a:cubicBezTo>
                  <a:cubicBezTo>
                    <a:pt x="278" y="111"/>
                    <a:pt x="308" y="111"/>
                    <a:pt x="337" y="96"/>
                  </a:cubicBezTo>
                  <a:cubicBezTo>
                    <a:pt x="352" y="81"/>
                    <a:pt x="337" y="52"/>
                    <a:pt x="308" y="23"/>
                  </a:cubicBezTo>
                  <a:cubicBezTo>
                    <a:pt x="293" y="8"/>
                    <a:pt x="271"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6"/>
            <p:cNvSpPr/>
            <p:nvPr/>
          </p:nvSpPr>
          <p:spPr>
            <a:xfrm>
              <a:off x="3095463" y="2802092"/>
              <a:ext cx="344726" cy="77855"/>
            </a:xfrm>
            <a:custGeom>
              <a:rect b="b" l="l" r="r" t="t"/>
              <a:pathLst>
                <a:path extrusionOk="0" h="1260" w="5579">
                  <a:moveTo>
                    <a:pt x="88" y="1"/>
                  </a:moveTo>
                  <a:lnTo>
                    <a:pt x="0" y="630"/>
                  </a:lnTo>
                  <a:lnTo>
                    <a:pt x="5578" y="1260"/>
                  </a:lnTo>
                  <a:lnTo>
                    <a:pt x="5578" y="630"/>
                  </a:lnTo>
                  <a:lnTo>
                    <a:pt x="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576"/>
          <p:cNvGrpSpPr/>
          <p:nvPr/>
        </p:nvGrpSpPr>
        <p:grpSpPr>
          <a:xfrm>
            <a:off x="1568769" y="2852762"/>
            <a:ext cx="2156533" cy="1651845"/>
            <a:chOff x="1568769" y="2852762"/>
            <a:chExt cx="2156533" cy="1651845"/>
          </a:xfrm>
        </p:grpSpPr>
        <p:sp>
          <p:nvSpPr>
            <p:cNvPr id="7649" name="Google Shape;7649;p576"/>
            <p:cNvSpPr/>
            <p:nvPr/>
          </p:nvSpPr>
          <p:spPr>
            <a:xfrm>
              <a:off x="3409629" y="3209179"/>
              <a:ext cx="94106" cy="1295427"/>
            </a:xfrm>
            <a:custGeom>
              <a:rect b="b" l="l" r="r" t="t"/>
              <a:pathLst>
                <a:path extrusionOk="0" h="20965" w="1523">
                  <a:moveTo>
                    <a:pt x="0" y="1"/>
                  </a:moveTo>
                  <a:lnTo>
                    <a:pt x="879" y="20965"/>
                  </a:lnTo>
                  <a:lnTo>
                    <a:pt x="1523" y="20965"/>
                  </a:lnTo>
                  <a:lnTo>
                    <a:pt x="7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76"/>
            <p:cNvSpPr/>
            <p:nvPr/>
          </p:nvSpPr>
          <p:spPr>
            <a:xfrm>
              <a:off x="3444912" y="3192001"/>
              <a:ext cx="192723" cy="170108"/>
            </a:xfrm>
            <a:custGeom>
              <a:rect b="b" l="l" r="r" t="t"/>
              <a:pathLst>
                <a:path extrusionOk="0" h="2753" w="3119">
                  <a:moveTo>
                    <a:pt x="2899" y="1"/>
                  </a:moveTo>
                  <a:lnTo>
                    <a:pt x="0" y="2387"/>
                  </a:lnTo>
                  <a:lnTo>
                    <a:pt x="293" y="2753"/>
                  </a:lnTo>
                  <a:lnTo>
                    <a:pt x="3119" y="147"/>
                  </a:lnTo>
                  <a:lnTo>
                    <a:pt x="28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6"/>
            <p:cNvSpPr/>
            <p:nvPr/>
          </p:nvSpPr>
          <p:spPr>
            <a:xfrm>
              <a:off x="3243160" y="3201022"/>
              <a:ext cx="201806" cy="158368"/>
            </a:xfrm>
            <a:custGeom>
              <a:rect b="b" l="l" r="r" t="t"/>
              <a:pathLst>
                <a:path extrusionOk="0" h="2563" w="3266">
                  <a:moveTo>
                    <a:pt x="89" y="1"/>
                  </a:moveTo>
                  <a:lnTo>
                    <a:pt x="1" y="235"/>
                  </a:lnTo>
                  <a:lnTo>
                    <a:pt x="2958" y="2563"/>
                  </a:lnTo>
                  <a:lnTo>
                    <a:pt x="3265" y="2197"/>
                  </a:lnTo>
                  <a:lnTo>
                    <a:pt x="8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6"/>
            <p:cNvSpPr/>
            <p:nvPr/>
          </p:nvSpPr>
          <p:spPr>
            <a:xfrm>
              <a:off x="1568769" y="3150415"/>
              <a:ext cx="2156533" cy="83293"/>
            </a:xfrm>
            <a:custGeom>
              <a:rect b="b" l="l" r="r" t="t"/>
              <a:pathLst>
                <a:path extrusionOk="0" h="1348" w="34901">
                  <a:moveTo>
                    <a:pt x="0" y="0"/>
                  </a:moveTo>
                  <a:lnTo>
                    <a:pt x="146" y="1347"/>
                  </a:lnTo>
                  <a:lnTo>
                    <a:pt x="34901" y="952"/>
                  </a:lnTo>
                  <a:lnTo>
                    <a:pt x="349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6"/>
            <p:cNvSpPr/>
            <p:nvPr/>
          </p:nvSpPr>
          <p:spPr>
            <a:xfrm>
              <a:off x="1813900" y="3209179"/>
              <a:ext cx="94106" cy="1295427"/>
            </a:xfrm>
            <a:custGeom>
              <a:rect b="b" l="l" r="r" t="t"/>
              <a:pathLst>
                <a:path extrusionOk="0" h="20965" w="1523">
                  <a:moveTo>
                    <a:pt x="0" y="1"/>
                  </a:moveTo>
                  <a:lnTo>
                    <a:pt x="879" y="20965"/>
                  </a:lnTo>
                  <a:lnTo>
                    <a:pt x="1523" y="20965"/>
                  </a:lnTo>
                  <a:lnTo>
                    <a:pt x="77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76"/>
            <p:cNvSpPr/>
            <p:nvPr/>
          </p:nvSpPr>
          <p:spPr>
            <a:xfrm>
              <a:off x="1849184" y="3192001"/>
              <a:ext cx="193650" cy="170108"/>
            </a:xfrm>
            <a:custGeom>
              <a:rect b="b" l="l" r="r" t="t"/>
              <a:pathLst>
                <a:path extrusionOk="0" h="2753" w="3134">
                  <a:moveTo>
                    <a:pt x="2914" y="1"/>
                  </a:moveTo>
                  <a:lnTo>
                    <a:pt x="0" y="2387"/>
                  </a:lnTo>
                  <a:lnTo>
                    <a:pt x="293" y="2753"/>
                  </a:lnTo>
                  <a:lnTo>
                    <a:pt x="3133" y="147"/>
                  </a:lnTo>
                  <a:lnTo>
                    <a:pt x="29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76"/>
            <p:cNvSpPr/>
            <p:nvPr/>
          </p:nvSpPr>
          <p:spPr>
            <a:xfrm>
              <a:off x="1647431" y="3201022"/>
              <a:ext cx="201806" cy="158368"/>
            </a:xfrm>
            <a:custGeom>
              <a:rect b="b" l="l" r="r" t="t"/>
              <a:pathLst>
                <a:path extrusionOk="0" h="2563" w="3266">
                  <a:moveTo>
                    <a:pt x="103" y="1"/>
                  </a:moveTo>
                  <a:lnTo>
                    <a:pt x="1" y="235"/>
                  </a:lnTo>
                  <a:lnTo>
                    <a:pt x="2973" y="2563"/>
                  </a:lnTo>
                  <a:lnTo>
                    <a:pt x="3265" y="2197"/>
                  </a:lnTo>
                  <a:lnTo>
                    <a:pt x="1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6"/>
            <p:cNvSpPr/>
            <p:nvPr/>
          </p:nvSpPr>
          <p:spPr>
            <a:xfrm>
              <a:off x="1810254" y="2852762"/>
              <a:ext cx="695694" cy="299496"/>
            </a:xfrm>
            <a:custGeom>
              <a:rect b="b" l="l" r="r" t="t"/>
              <a:pathLst>
                <a:path extrusionOk="0" h="4847" w="11259">
                  <a:moveTo>
                    <a:pt x="5666" y="1"/>
                  </a:moveTo>
                  <a:lnTo>
                    <a:pt x="4466" y="4554"/>
                  </a:lnTo>
                  <a:lnTo>
                    <a:pt x="1" y="4554"/>
                  </a:lnTo>
                  <a:lnTo>
                    <a:pt x="1" y="4846"/>
                  </a:lnTo>
                  <a:lnTo>
                    <a:pt x="9721" y="4773"/>
                  </a:lnTo>
                  <a:lnTo>
                    <a:pt x="112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6"/>
            <p:cNvSpPr/>
            <p:nvPr/>
          </p:nvSpPr>
          <p:spPr>
            <a:xfrm>
              <a:off x="2270732" y="2977644"/>
              <a:ext cx="63397" cy="62470"/>
            </a:xfrm>
            <a:custGeom>
              <a:rect b="b" l="l" r="r" t="t"/>
              <a:pathLst>
                <a:path extrusionOk="0" h="1011" w="1026">
                  <a:moveTo>
                    <a:pt x="513" y="0"/>
                  </a:moveTo>
                  <a:cubicBezTo>
                    <a:pt x="235" y="0"/>
                    <a:pt x="0" y="220"/>
                    <a:pt x="0" y="512"/>
                  </a:cubicBezTo>
                  <a:cubicBezTo>
                    <a:pt x="0" y="791"/>
                    <a:pt x="235" y="1010"/>
                    <a:pt x="513" y="1010"/>
                  </a:cubicBezTo>
                  <a:cubicBezTo>
                    <a:pt x="791" y="1010"/>
                    <a:pt x="1025" y="791"/>
                    <a:pt x="1025" y="512"/>
                  </a:cubicBezTo>
                  <a:cubicBezTo>
                    <a:pt x="1025" y="220"/>
                    <a:pt x="791" y="0"/>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8" name="Google Shape;7658;p576"/>
          <p:cNvSpPr/>
          <p:nvPr/>
        </p:nvSpPr>
        <p:spPr>
          <a:xfrm>
            <a:off x="4590818" y="2361390"/>
            <a:ext cx="30833" cy="15880"/>
          </a:xfrm>
          <a:custGeom>
            <a:rect b="b" l="l" r="r" t="t"/>
            <a:pathLst>
              <a:path extrusionOk="0" h="257" w="499">
                <a:moveTo>
                  <a:pt x="458" y="1"/>
                </a:moveTo>
                <a:cubicBezTo>
                  <a:pt x="426" y="1"/>
                  <a:pt x="334" y="39"/>
                  <a:pt x="220" y="77"/>
                </a:cubicBezTo>
                <a:cubicBezTo>
                  <a:pt x="88" y="165"/>
                  <a:pt x="0" y="238"/>
                  <a:pt x="0" y="252"/>
                </a:cubicBezTo>
                <a:cubicBezTo>
                  <a:pt x="3" y="255"/>
                  <a:pt x="8" y="256"/>
                  <a:pt x="16" y="256"/>
                </a:cubicBezTo>
                <a:cubicBezTo>
                  <a:pt x="55" y="256"/>
                  <a:pt x="152" y="228"/>
                  <a:pt x="249" y="179"/>
                </a:cubicBezTo>
                <a:cubicBezTo>
                  <a:pt x="381" y="106"/>
                  <a:pt x="498" y="33"/>
                  <a:pt x="469" y="4"/>
                </a:cubicBezTo>
                <a:cubicBezTo>
                  <a:pt x="467" y="2"/>
                  <a:pt x="463" y="1"/>
                  <a:pt x="4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9" name="Google Shape;7659;p576"/>
          <p:cNvGrpSpPr/>
          <p:nvPr/>
        </p:nvGrpSpPr>
        <p:grpSpPr>
          <a:xfrm>
            <a:off x="3656165" y="2357127"/>
            <a:ext cx="1236640" cy="2192697"/>
            <a:chOff x="3656165" y="2357127"/>
            <a:chExt cx="1236640" cy="2192697"/>
          </a:xfrm>
        </p:grpSpPr>
        <p:sp>
          <p:nvSpPr>
            <p:cNvPr id="7660" name="Google Shape;7660;p576"/>
            <p:cNvSpPr/>
            <p:nvPr/>
          </p:nvSpPr>
          <p:spPr>
            <a:xfrm>
              <a:off x="4663462" y="3758229"/>
              <a:ext cx="57959" cy="706507"/>
            </a:xfrm>
            <a:custGeom>
              <a:rect b="b" l="l" r="r" t="t"/>
              <a:pathLst>
                <a:path extrusionOk="0" h="11434" w="938">
                  <a:moveTo>
                    <a:pt x="484" y="0"/>
                  </a:moveTo>
                  <a:lnTo>
                    <a:pt x="1" y="11434"/>
                  </a:lnTo>
                  <a:lnTo>
                    <a:pt x="337" y="11434"/>
                  </a:lnTo>
                  <a:lnTo>
                    <a:pt x="937" y="59"/>
                  </a:lnTo>
                  <a:lnTo>
                    <a:pt x="4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6"/>
            <p:cNvSpPr/>
            <p:nvPr/>
          </p:nvSpPr>
          <p:spPr>
            <a:xfrm>
              <a:off x="3824298" y="4391501"/>
              <a:ext cx="330268" cy="102262"/>
            </a:xfrm>
            <a:custGeom>
              <a:rect b="b" l="l" r="r" t="t"/>
              <a:pathLst>
                <a:path extrusionOk="0" h="1655" w="5345">
                  <a:moveTo>
                    <a:pt x="1025" y="1"/>
                  </a:moveTo>
                  <a:lnTo>
                    <a:pt x="1245" y="1025"/>
                  </a:lnTo>
                  <a:cubicBezTo>
                    <a:pt x="1245" y="1025"/>
                    <a:pt x="1" y="1655"/>
                    <a:pt x="689" y="1655"/>
                  </a:cubicBezTo>
                  <a:lnTo>
                    <a:pt x="5344" y="1655"/>
                  </a:lnTo>
                  <a:lnTo>
                    <a:pt x="50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6"/>
            <p:cNvSpPr/>
            <p:nvPr/>
          </p:nvSpPr>
          <p:spPr>
            <a:xfrm>
              <a:off x="3656165" y="4448488"/>
              <a:ext cx="330268" cy="101336"/>
            </a:xfrm>
            <a:custGeom>
              <a:rect b="b" l="l" r="r" t="t"/>
              <a:pathLst>
                <a:path extrusionOk="0" h="1640" w="5345">
                  <a:moveTo>
                    <a:pt x="1025" y="0"/>
                  </a:moveTo>
                  <a:lnTo>
                    <a:pt x="1245" y="1025"/>
                  </a:lnTo>
                  <a:cubicBezTo>
                    <a:pt x="1245" y="1025"/>
                    <a:pt x="1" y="1640"/>
                    <a:pt x="703" y="1640"/>
                  </a:cubicBezTo>
                  <a:lnTo>
                    <a:pt x="5344" y="1640"/>
                  </a:lnTo>
                  <a:lnTo>
                    <a:pt x="505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6"/>
            <p:cNvSpPr/>
            <p:nvPr/>
          </p:nvSpPr>
          <p:spPr>
            <a:xfrm>
              <a:off x="3845255" y="3386522"/>
              <a:ext cx="980607" cy="1054755"/>
            </a:xfrm>
            <a:custGeom>
              <a:rect b="b" l="l" r="r" t="t"/>
              <a:pathLst>
                <a:path extrusionOk="0" h="17070" w="15870">
                  <a:moveTo>
                    <a:pt x="2760" y="0"/>
                  </a:moveTo>
                  <a:cubicBezTo>
                    <a:pt x="1" y="0"/>
                    <a:pt x="512" y="17070"/>
                    <a:pt x="512" y="17070"/>
                  </a:cubicBezTo>
                  <a:lnTo>
                    <a:pt x="4933" y="17070"/>
                  </a:lnTo>
                  <a:cubicBezTo>
                    <a:pt x="4933" y="17070"/>
                    <a:pt x="5168" y="6295"/>
                    <a:pt x="5197" y="5402"/>
                  </a:cubicBezTo>
                  <a:cubicBezTo>
                    <a:pt x="5205" y="5232"/>
                    <a:pt x="5346" y="5168"/>
                    <a:pt x="5594" y="5168"/>
                  </a:cubicBezTo>
                  <a:cubicBezTo>
                    <a:pt x="6381" y="5168"/>
                    <a:pt x="8241" y="5818"/>
                    <a:pt x="10331" y="5818"/>
                  </a:cubicBezTo>
                  <a:cubicBezTo>
                    <a:pt x="11158" y="5818"/>
                    <a:pt x="12021" y="5716"/>
                    <a:pt x="12868" y="5431"/>
                  </a:cubicBezTo>
                  <a:cubicBezTo>
                    <a:pt x="15869" y="4436"/>
                    <a:pt x="14478" y="952"/>
                    <a:pt x="14478" y="952"/>
                  </a:cubicBezTo>
                  <a:cubicBezTo>
                    <a:pt x="14478" y="952"/>
                    <a:pt x="4933" y="44"/>
                    <a:pt x="2767" y="0"/>
                  </a:cubicBezTo>
                  <a:cubicBezTo>
                    <a:pt x="2764" y="0"/>
                    <a:pt x="2762" y="0"/>
                    <a:pt x="2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6"/>
            <p:cNvSpPr/>
            <p:nvPr/>
          </p:nvSpPr>
          <p:spPr>
            <a:xfrm>
              <a:off x="3845255" y="3386522"/>
              <a:ext cx="980607" cy="1054755"/>
            </a:xfrm>
            <a:custGeom>
              <a:rect b="b" l="l" r="r" t="t"/>
              <a:pathLst>
                <a:path extrusionOk="0" h="17070" w="15870">
                  <a:moveTo>
                    <a:pt x="2760" y="0"/>
                  </a:moveTo>
                  <a:cubicBezTo>
                    <a:pt x="1" y="0"/>
                    <a:pt x="512" y="17070"/>
                    <a:pt x="512" y="17070"/>
                  </a:cubicBezTo>
                  <a:lnTo>
                    <a:pt x="4933" y="17070"/>
                  </a:lnTo>
                  <a:cubicBezTo>
                    <a:pt x="4933" y="17070"/>
                    <a:pt x="5168" y="6295"/>
                    <a:pt x="5197" y="5402"/>
                  </a:cubicBezTo>
                  <a:cubicBezTo>
                    <a:pt x="5205" y="5232"/>
                    <a:pt x="5346" y="5168"/>
                    <a:pt x="5594" y="5168"/>
                  </a:cubicBezTo>
                  <a:cubicBezTo>
                    <a:pt x="6381" y="5168"/>
                    <a:pt x="8241" y="5818"/>
                    <a:pt x="10331" y="5818"/>
                  </a:cubicBezTo>
                  <a:cubicBezTo>
                    <a:pt x="11158" y="5818"/>
                    <a:pt x="12021" y="5716"/>
                    <a:pt x="12868" y="5431"/>
                  </a:cubicBezTo>
                  <a:cubicBezTo>
                    <a:pt x="15869" y="4436"/>
                    <a:pt x="14478" y="952"/>
                    <a:pt x="14478" y="952"/>
                  </a:cubicBezTo>
                  <a:cubicBezTo>
                    <a:pt x="14478" y="952"/>
                    <a:pt x="4933" y="44"/>
                    <a:pt x="2767" y="0"/>
                  </a:cubicBezTo>
                  <a:cubicBezTo>
                    <a:pt x="2764" y="0"/>
                    <a:pt x="2762" y="0"/>
                    <a:pt x="2760" y="0"/>
                  </a:cubicBezTo>
                  <a:close/>
                </a:path>
              </a:pathLst>
            </a:custGeom>
            <a:solidFill>
              <a:srgbClr val="151F29">
                <a:alpha val="18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6"/>
            <p:cNvSpPr/>
            <p:nvPr/>
          </p:nvSpPr>
          <p:spPr>
            <a:xfrm>
              <a:off x="3673355" y="3427210"/>
              <a:ext cx="980607" cy="1054755"/>
            </a:xfrm>
            <a:custGeom>
              <a:rect b="b" l="l" r="r" t="t"/>
              <a:pathLst>
                <a:path extrusionOk="0" h="17070" w="15870">
                  <a:moveTo>
                    <a:pt x="2760" y="0"/>
                  </a:moveTo>
                  <a:cubicBezTo>
                    <a:pt x="1" y="0"/>
                    <a:pt x="512" y="17070"/>
                    <a:pt x="512" y="17070"/>
                  </a:cubicBezTo>
                  <a:lnTo>
                    <a:pt x="4933" y="17070"/>
                  </a:lnTo>
                  <a:cubicBezTo>
                    <a:pt x="4933" y="17070"/>
                    <a:pt x="5168" y="6295"/>
                    <a:pt x="5197" y="5402"/>
                  </a:cubicBezTo>
                  <a:cubicBezTo>
                    <a:pt x="5205" y="5232"/>
                    <a:pt x="5346" y="5168"/>
                    <a:pt x="5594" y="5168"/>
                  </a:cubicBezTo>
                  <a:cubicBezTo>
                    <a:pt x="6381" y="5168"/>
                    <a:pt x="8241" y="5818"/>
                    <a:pt x="10331" y="5818"/>
                  </a:cubicBezTo>
                  <a:cubicBezTo>
                    <a:pt x="11158" y="5818"/>
                    <a:pt x="12021" y="5716"/>
                    <a:pt x="12868" y="5431"/>
                  </a:cubicBezTo>
                  <a:cubicBezTo>
                    <a:pt x="15869" y="4436"/>
                    <a:pt x="14478" y="952"/>
                    <a:pt x="14478" y="952"/>
                  </a:cubicBezTo>
                  <a:cubicBezTo>
                    <a:pt x="14478" y="952"/>
                    <a:pt x="4933" y="44"/>
                    <a:pt x="2767" y="0"/>
                  </a:cubicBezTo>
                  <a:cubicBezTo>
                    <a:pt x="2764" y="0"/>
                    <a:pt x="2762" y="0"/>
                    <a:pt x="27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6"/>
            <p:cNvSpPr/>
            <p:nvPr/>
          </p:nvSpPr>
          <p:spPr>
            <a:xfrm>
              <a:off x="3930282" y="3468830"/>
              <a:ext cx="810561" cy="1001431"/>
            </a:xfrm>
            <a:custGeom>
              <a:rect b="b" l="l" r="r" t="t"/>
              <a:pathLst>
                <a:path extrusionOk="0" h="16207" w="13118">
                  <a:moveTo>
                    <a:pt x="13000" y="0"/>
                  </a:moveTo>
                  <a:cubicBezTo>
                    <a:pt x="13000" y="1"/>
                    <a:pt x="13029" y="89"/>
                    <a:pt x="13044" y="278"/>
                  </a:cubicBezTo>
                  <a:cubicBezTo>
                    <a:pt x="13088" y="439"/>
                    <a:pt x="13088" y="718"/>
                    <a:pt x="13015" y="1040"/>
                  </a:cubicBezTo>
                  <a:cubicBezTo>
                    <a:pt x="12927" y="1376"/>
                    <a:pt x="12751" y="1757"/>
                    <a:pt x="12444" y="2123"/>
                  </a:cubicBezTo>
                  <a:cubicBezTo>
                    <a:pt x="12283" y="2313"/>
                    <a:pt x="12092" y="2489"/>
                    <a:pt x="11873" y="2650"/>
                  </a:cubicBezTo>
                  <a:cubicBezTo>
                    <a:pt x="11653" y="2826"/>
                    <a:pt x="11404" y="2972"/>
                    <a:pt x="11126" y="3075"/>
                  </a:cubicBezTo>
                  <a:cubicBezTo>
                    <a:pt x="10584" y="3309"/>
                    <a:pt x="9911" y="3441"/>
                    <a:pt x="9208" y="3514"/>
                  </a:cubicBezTo>
                  <a:cubicBezTo>
                    <a:pt x="8491" y="3587"/>
                    <a:pt x="7715" y="3646"/>
                    <a:pt x="6925" y="3675"/>
                  </a:cubicBezTo>
                  <a:cubicBezTo>
                    <a:pt x="6289" y="3703"/>
                    <a:pt x="5631" y="3719"/>
                    <a:pt x="4955" y="3719"/>
                  </a:cubicBezTo>
                  <a:cubicBezTo>
                    <a:pt x="3903" y="3719"/>
                    <a:pt x="2807" y="3682"/>
                    <a:pt x="1684" y="3602"/>
                  </a:cubicBezTo>
                  <a:cubicBezTo>
                    <a:pt x="1616" y="3597"/>
                    <a:pt x="1547" y="3594"/>
                    <a:pt x="1476" y="3594"/>
                  </a:cubicBezTo>
                  <a:cubicBezTo>
                    <a:pt x="1318" y="3594"/>
                    <a:pt x="1153" y="3610"/>
                    <a:pt x="981" y="3660"/>
                  </a:cubicBezTo>
                  <a:cubicBezTo>
                    <a:pt x="761" y="3719"/>
                    <a:pt x="542" y="3880"/>
                    <a:pt x="454" y="4099"/>
                  </a:cubicBezTo>
                  <a:cubicBezTo>
                    <a:pt x="366" y="4319"/>
                    <a:pt x="351" y="4553"/>
                    <a:pt x="337" y="4773"/>
                  </a:cubicBezTo>
                  <a:cubicBezTo>
                    <a:pt x="337" y="4992"/>
                    <a:pt x="308" y="5212"/>
                    <a:pt x="308" y="5432"/>
                  </a:cubicBezTo>
                  <a:cubicBezTo>
                    <a:pt x="293" y="6310"/>
                    <a:pt x="264" y="7159"/>
                    <a:pt x="234" y="7964"/>
                  </a:cubicBezTo>
                  <a:cubicBezTo>
                    <a:pt x="176" y="9575"/>
                    <a:pt x="146" y="11024"/>
                    <a:pt x="117" y="12239"/>
                  </a:cubicBezTo>
                  <a:cubicBezTo>
                    <a:pt x="73" y="13469"/>
                    <a:pt x="59" y="14435"/>
                    <a:pt x="44" y="15138"/>
                  </a:cubicBezTo>
                  <a:cubicBezTo>
                    <a:pt x="15" y="15489"/>
                    <a:pt x="15" y="15738"/>
                    <a:pt x="15" y="15928"/>
                  </a:cubicBezTo>
                  <a:cubicBezTo>
                    <a:pt x="29" y="15738"/>
                    <a:pt x="29" y="15474"/>
                    <a:pt x="59" y="15138"/>
                  </a:cubicBezTo>
                  <a:cubicBezTo>
                    <a:pt x="88" y="14435"/>
                    <a:pt x="132" y="13454"/>
                    <a:pt x="161" y="12239"/>
                  </a:cubicBezTo>
                  <a:cubicBezTo>
                    <a:pt x="205" y="11024"/>
                    <a:pt x="249" y="9575"/>
                    <a:pt x="308" y="7964"/>
                  </a:cubicBezTo>
                  <a:cubicBezTo>
                    <a:pt x="322" y="7159"/>
                    <a:pt x="351" y="6310"/>
                    <a:pt x="381" y="5432"/>
                  </a:cubicBezTo>
                  <a:cubicBezTo>
                    <a:pt x="381" y="5212"/>
                    <a:pt x="395" y="4992"/>
                    <a:pt x="395" y="4773"/>
                  </a:cubicBezTo>
                  <a:cubicBezTo>
                    <a:pt x="425" y="4553"/>
                    <a:pt x="439" y="4334"/>
                    <a:pt x="527" y="4143"/>
                  </a:cubicBezTo>
                  <a:cubicBezTo>
                    <a:pt x="615" y="3938"/>
                    <a:pt x="791" y="3792"/>
                    <a:pt x="1010" y="3733"/>
                  </a:cubicBezTo>
                  <a:cubicBezTo>
                    <a:pt x="1178" y="3689"/>
                    <a:pt x="1346" y="3670"/>
                    <a:pt x="1520" y="3670"/>
                  </a:cubicBezTo>
                  <a:cubicBezTo>
                    <a:pt x="1574" y="3670"/>
                    <a:pt x="1628" y="3671"/>
                    <a:pt x="1684" y="3675"/>
                  </a:cubicBezTo>
                  <a:cubicBezTo>
                    <a:pt x="2773" y="3761"/>
                    <a:pt x="3837" y="3796"/>
                    <a:pt x="4855" y="3796"/>
                  </a:cubicBezTo>
                  <a:cubicBezTo>
                    <a:pt x="5575" y="3796"/>
                    <a:pt x="6272" y="3778"/>
                    <a:pt x="6939" y="3748"/>
                  </a:cubicBezTo>
                  <a:cubicBezTo>
                    <a:pt x="7744" y="3719"/>
                    <a:pt x="8506" y="3660"/>
                    <a:pt x="9223" y="3587"/>
                  </a:cubicBezTo>
                  <a:cubicBezTo>
                    <a:pt x="9940" y="3514"/>
                    <a:pt x="10599" y="3367"/>
                    <a:pt x="11155" y="3133"/>
                  </a:cubicBezTo>
                  <a:cubicBezTo>
                    <a:pt x="11448" y="3016"/>
                    <a:pt x="11712" y="2870"/>
                    <a:pt x="11931" y="2709"/>
                  </a:cubicBezTo>
                  <a:cubicBezTo>
                    <a:pt x="12151" y="2548"/>
                    <a:pt x="12356" y="2343"/>
                    <a:pt x="12502" y="2167"/>
                  </a:cubicBezTo>
                  <a:cubicBezTo>
                    <a:pt x="12810" y="1772"/>
                    <a:pt x="12971" y="1376"/>
                    <a:pt x="13044" y="1040"/>
                  </a:cubicBezTo>
                  <a:cubicBezTo>
                    <a:pt x="13117" y="718"/>
                    <a:pt x="13102" y="439"/>
                    <a:pt x="13073" y="264"/>
                  </a:cubicBezTo>
                  <a:cubicBezTo>
                    <a:pt x="13030" y="89"/>
                    <a:pt x="13000" y="1"/>
                    <a:pt x="13000" y="0"/>
                  </a:cubicBezTo>
                  <a:close/>
                  <a:moveTo>
                    <a:pt x="15" y="15928"/>
                  </a:moveTo>
                  <a:cubicBezTo>
                    <a:pt x="15" y="16016"/>
                    <a:pt x="15" y="16074"/>
                    <a:pt x="0" y="16133"/>
                  </a:cubicBezTo>
                  <a:cubicBezTo>
                    <a:pt x="15" y="16177"/>
                    <a:pt x="15" y="16206"/>
                    <a:pt x="15" y="16206"/>
                  </a:cubicBezTo>
                  <a:lnTo>
                    <a:pt x="15" y="16133"/>
                  </a:lnTo>
                  <a:lnTo>
                    <a:pt x="15" y="15928"/>
                  </a:lnTo>
                  <a:close/>
                </a:path>
              </a:pathLst>
            </a:custGeom>
            <a:solidFill>
              <a:srgbClr val="9546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6"/>
            <p:cNvSpPr/>
            <p:nvPr/>
          </p:nvSpPr>
          <p:spPr>
            <a:xfrm>
              <a:off x="4331933" y="2366890"/>
              <a:ext cx="281330" cy="401511"/>
            </a:xfrm>
            <a:custGeom>
              <a:rect b="b" l="l" r="r" t="t"/>
              <a:pathLst>
                <a:path extrusionOk="0" h="6498" w="4553">
                  <a:moveTo>
                    <a:pt x="2505" y="0"/>
                  </a:moveTo>
                  <a:cubicBezTo>
                    <a:pt x="2462" y="0"/>
                    <a:pt x="2418" y="1"/>
                    <a:pt x="2372" y="2"/>
                  </a:cubicBezTo>
                  <a:lnTo>
                    <a:pt x="1039" y="32"/>
                  </a:lnTo>
                  <a:cubicBezTo>
                    <a:pt x="1039" y="32"/>
                    <a:pt x="278" y="32"/>
                    <a:pt x="249" y="398"/>
                  </a:cubicBezTo>
                  <a:cubicBezTo>
                    <a:pt x="249" y="398"/>
                    <a:pt x="0" y="4936"/>
                    <a:pt x="1449" y="5009"/>
                  </a:cubicBezTo>
                  <a:lnTo>
                    <a:pt x="2328" y="5009"/>
                  </a:lnTo>
                  <a:lnTo>
                    <a:pt x="2328" y="5653"/>
                  </a:lnTo>
                  <a:cubicBezTo>
                    <a:pt x="2328" y="5873"/>
                    <a:pt x="2430" y="6078"/>
                    <a:pt x="2620" y="6180"/>
                  </a:cubicBezTo>
                  <a:cubicBezTo>
                    <a:pt x="2852" y="6323"/>
                    <a:pt x="3208" y="6498"/>
                    <a:pt x="3567" y="6498"/>
                  </a:cubicBezTo>
                  <a:cubicBezTo>
                    <a:pt x="3798" y="6498"/>
                    <a:pt x="4030" y="6425"/>
                    <a:pt x="4231" y="6224"/>
                  </a:cubicBezTo>
                  <a:cubicBezTo>
                    <a:pt x="4450" y="6005"/>
                    <a:pt x="4553" y="5668"/>
                    <a:pt x="4524" y="5360"/>
                  </a:cubicBezTo>
                  <a:lnTo>
                    <a:pt x="4333" y="2945"/>
                  </a:lnTo>
                  <a:lnTo>
                    <a:pt x="3792" y="1613"/>
                  </a:lnTo>
                  <a:lnTo>
                    <a:pt x="3792" y="588"/>
                  </a:lnTo>
                  <a:cubicBezTo>
                    <a:pt x="3792" y="588"/>
                    <a:pt x="3737" y="0"/>
                    <a:pt x="2505"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6"/>
            <p:cNvSpPr/>
            <p:nvPr/>
          </p:nvSpPr>
          <p:spPr>
            <a:xfrm>
              <a:off x="4219718" y="2705202"/>
              <a:ext cx="547336" cy="757731"/>
            </a:xfrm>
            <a:custGeom>
              <a:rect b="b" l="l" r="r" t="t"/>
              <a:pathLst>
                <a:path extrusionOk="0" h="12263" w="8858">
                  <a:moveTo>
                    <a:pt x="4540" y="0"/>
                  </a:moveTo>
                  <a:cubicBezTo>
                    <a:pt x="4182" y="0"/>
                    <a:pt x="3906" y="20"/>
                    <a:pt x="3778" y="61"/>
                  </a:cubicBezTo>
                  <a:cubicBezTo>
                    <a:pt x="2416" y="544"/>
                    <a:pt x="996" y="3794"/>
                    <a:pt x="996" y="3794"/>
                  </a:cubicBezTo>
                  <a:lnTo>
                    <a:pt x="1" y="11319"/>
                  </a:lnTo>
                  <a:cubicBezTo>
                    <a:pt x="1256" y="12101"/>
                    <a:pt x="4090" y="12262"/>
                    <a:pt x="6216" y="12262"/>
                  </a:cubicBezTo>
                  <a:cubicBezTo>
                    <a:pt x="7712" y="12262"/>
                    <a:pt x="8858" y="12183"/>
                    <a:pt x="8858" y="12183"/>
                  </a:cubicBezTo>
                  <a:lnTo>
                    <a:pt x="8506" y="7000"/>
                  </a:lnTo>
                  <a:lnTo>
                    <a:pt x="8301" y="4350"/>
                  </a:lnTo>
                  <a:cubicBezTo>
                    <a:pt x="8536" y="3179"/>
                    <a:pt x="8418" y="2389"/>
                    <a:pt x="8418" y="2389"/>
                  </a:cubicBezTo>
                  <a:lnTo>
                    <a:pt x="8345" y="1950"/>
                  </a:lnTo>
                  <a:cubicBezTo>
                    <a:pt x="8199" y="998"/>
                    <a:pt x="7452" y="251"/>
                    <a:pt x="6501" y="134"/>
                  </a:cubicBezTo>
                  <a:cubicBezTo>
                    <a:pt x="5813" y="46"/>
                    <a:pt x="5083" y="0"/>
                    <a:pt x="45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6"/>
            <p:cNvSpPr/>
            <p:nvPr/>
          </p:nvSpPr>
          <p:spPr>
            <a:xfrm>
              <a:off x="4303879" y="2357127"/>
              <a:ext cx="316674" cy="277622"/>
            </a:xfrm>
            <a:custGeom>
              <a:rect b="b" l="l" r="r" t="t"/>
              <a:pathLst>
                <a:path extrusionOk="0" h="4493" w="5125">
                  <a:moveTo>
                    <a:pt x="2778" y="1"/>
                  </a:moveTo>
                  <a:cubicBezTo>
                    <a:pt x="2098" y="1"/>
                    <a:pt x="1417" y="81"/>
                    <a:pt x="761" y="234"/>
                  </a:cubicBezTo>
                  <a:cubicBezTo>
                    <a:pt x="586" y="263"/>
                    <a:pt x="395" y="307"/>
                    <a:pt x="249" y="409"/>
                  </a:cubicBezTo>
                  <a:cubicBezTo>
                    <a:pt x="103" y="497"/>
                    <a:pt x="0" y="687"/>
                    <a:pt x="15" y="863"/>
                  </a:cubicBezTo>
                  <a:cubicBezTo>
                    <a:pt x="29" y="1053"/>
                    <a:pt x="176" y="1200"/>
                    <a:pt x="337" y="1244"/>
                  </a:cubicBezTo>
                  <a:cubicBezTo>
                    <a:pt x="407" y="1265"/>
                    <a:pt x="475" y="1275"/>
                    <a:pt x="541" y="1275"/>
                  </a:cubicBezTo>
                  <a:cubicBezTo>
                    <a:pt x="656" y="1275"/>
                    <a:pt x="767" y="1246"/>
                    <a:pt x="879" y="1200"/>
                  </a:cubicBezTo>
                  <a:lnTo>
                    <a:pt x="879" y="1200"/>
                  </a:lnTo>
                  <a:cubicBezTo>
                    <a:pt x="732" y="1273"/>
                    <a:pt x="732" y="1507"/>
                    <a:pt x="849" y="1595"/>
                  </a:cubicBezTo>
                  <a:cubicBezTo>
                    <a:pt x="906" y="1639"/>
                    <a:pt x="973" y="1659"/>
                    <a:pt x="1041" y="1659"/>
                  </a:cubicBezTo>
                  <a:cubicBezTo>
                    <a:pt x="1131" y="1659"/>
                    <a:pt x="1222" y="1624"/>
                    <a:pt x="1288" y="1566"/>
                  </a:cubicBezTo>
                  <a:cubicBezTo>
                    <a:pt x="1406" y="1449"/>
                    <a:pt x="1479" y="1288"/>
                    <a:pt x="1508" y="1141"/>
                  </a:cubicBezTo>
                  <a:cubicBezTo>
                    <a:pt x="1684" y="1932"/>
                    <a:pt x="1859" y="2737"/>
                    <a:pt x="2313" y="3410"/>
                  </a:cubicBezTo>
                  <a:cubicBezTo>
                    <a:pt x="2715" y="4012"/>
                    <a:pt x="3409" y="4492"/>
                    <a:pt x="4141" y="4492"/>
                  </a:cubicBezTo>
                  <a:cubicBezTo>
                    <a:pt x="4209" y="4492"/>
                    <a:pt x="4279" y="4488"/>
                    <a:pt x="4348" y="4479"/>
                  </a:cubicBezTo>
                  <a:lnTo>
                    <a:pt x="4992" y="4333"/>
                  </a:lnTo>
                  <a:cubicBezTo>
                    <a:pt x="5124" y="3118"/>
                    <a:pt x="5007" y="2181"/>
                    <a:pt x="4904" y="966"/>
                  </a:cubicBezTo>
                  <a:cubicBezTo>
                    <a:pt x="4875" y="746"/>
                    <a:pt x="4421" y="482"/>
                    <a:pt x="4275" y="321"/>
                  </a:cubicBezTo>
                  <a:cubicBezTo>
                    <a:pt x="4099" y="102"/>
                    <a:pt x="3763" y="43"/>
                    <a:pt x="3470" y="29"/>
                  </a:cubicBezTo>
                  <a:cubicBezTo>
                    <a:pt x="3240" y="10"/>
                    <a:pt x="3009" y="1"/>
                    <a:pt x="2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6"/>
            <p:cNvSpPr/>
            <p:nvPr/>
          </p:nvSpPr>
          <p:spPr>
            <a:xfrm>
              <a:off x="4417824" y="2518837"/>
              <a:ext cx="73345" cy="80265"/>
            </a:xfrm>
            <a:custGeom>
              <a:rect b="b" l="l" r="r" t="t"/>
              <a:pathLst>
                <a:path extrusionOk="0" h="1299" w="1187">
                  <a:moveTo>
                    <a:pt x="59" y="47"/>
                  </a:moveTo>
                  <a:lnTo>
                    <a:pt x="31" y="110"/>
                  </a:lnTo>
                  <a:lnTo>
                    <a:pt x="31" y="110"/>
                  </a:lnTo>
                  <a:cubicBezTo>
                    <a:pt x="40" y="107"/>
                    <a:pt x="49" y="104"/>
                    <a:pt x="58" y="101"/>
                  </a:cubicBezTo>
                  <a:lnTo>
                    <a:pt x="58" y="101"/>
                  </a:lnTo>
                  <a:cubicBezTo>
                    <a:pt x="59" y="83"/>
                    <a:pt x="59" y="65"/>
                    <a:pt x="59" y="47"/>
                  </a:cubicBezTo>
                  <a:close/>
                  <a:moveTo>
                    <a:pt x="31" y="110"/>
                  </a:moveTo>
                  <a:cubicBezTo>
                    <a:pt x="21" y="113"/>
                    <a:pt x="11" y="117"/>
                    <a:pt x="1" y="120"/>
                  </a:cubicBezTo>
                  <a:lnTo>
                    <a:pt x="1" y="178"/>
                  </a:lnTo>
                  <a:lnTo>
                    <a:pt x="31" y="110"/>
                  </a:lnTo>
                  <a:close/>
                  <a:moveTo>
                    <a:pt x="605" y="1"/>
                  </a:moveTo>
                  <a:cubicBezTo>
                    <a:pt x="425" y="1"/>
                    <a:pt x="238" y="44"/>
                    <a:pt x="58" y="101"/>
                  </a:cubicBezTo>
                  <a:lnTo>
                    <a:pt x="58" y="101"/>
                  </a:lnTo>
                  <a:cubicBezTo>
                    <a:pt x="54" y="264"/>
                    <a:pt x="30" y="448"/>
                    <a:pt x="30" y="632"/>
                  </a:cubicBezTo>
                  <a:cubicBezTo>
                    <a:pt x="30" y="852"/>
                    <a:pt x="30" y="1086"/>
                    <a:pt x="206" y="1218"/>
                  </a:cubicBezTo>
                  <a:cubicBezTo>
                    <a:pt x="269" y="1273"/>
                    <a:pt x="354" y="1299"/>
                    <a:pt x="442" y="1299"/>
                  </a:cubicBezTo>
                  <a:cubicBezTo>
                    <a:pt x="516" y="1299"/>
                    <a:pt x="593" y="1281"/>
                    <a:pt x="660" y="1247"/>
                  </a:cubicBezTo>
                  <a:cubicBezTo>
                    <a:pt x="806" y="1174"/>
                    <a:pt x="908" y="1057"/>
                    <a:pt x="1011" y="925"/>
                  </a:cubicBezTo>
                  <a:cubicBezTo>
                    <a:pt x="1099" y="779"/>
                    <a:pt x="1187" y="618"/>
                    <a:pt x="1172" y="427"/>
                  </a:cubicBezTo>
                  <a:cubicBezTo>
                    <a:pt x="1128" y="193"/>
                    <a:pt x="908" y="47"/>
                    <a:pt x="674" y="3"/>
                  </a:cubicBezTo>
                  <a:cubicBezTo>
                    <a:pt x="651" y="1"/>
                    <a:pt x="628" y="1"/>
                    <a:pt x="605"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6"/>
            <p:cNvSpPr/>
            <p:nvPr/>
          </p:nvSpPr>
          <p:spPr>
            <a:xfrm>
              <a:off x="4436856" y="2531566"/>
              <a:ext cx="25396" cy="43438"/>
            </a:xfrm>
            <a:custGeom>
              <a:rect b="b" l="l" r="r" t="t"/>
              <a:pathLst>
                <a:path extrusionOk="0" h="703" w="411">
                  <a:moveTo>
                    <a:pt x="256" y="0"/>
                  </a:moveTo>
                  <a:cubicBezTo>
                    <a:pt x="221" y="0"/>
                    <a:pt x="136" y="86"/>
                    <a:pt x="0" y="221"/>
                  </a:cubicBezTo>
                  <a:lnTo>
                    <a:pt x="7" y="228"/>
                  </a:lnTo>
                  <a:lnTo>
                    <a:pt x="7" y="228"/>
                  </a:lnTo>
                  <a:cubicBezTo>
                    <a:pt x="5" y="231"/>
                    <a:pt x="2" y="233"/>
                    <a:pt x="0" y="236"/>
                  </a:cubicBezTo>
                  <a:lnTo>
                    <a:pt x="59" y="295"/>
                  </a:lnTo>
                  <a:cubicBezTo>
                    <a:pt x="73" y="278"/>
                    <a:pt x="86" y="261"/>
                    <a:pt x="99" y="245"/>
                  </a:cubicBezTo>
                  <a:lnTo>
                    <a:pt x="99" y="245"/>
                  </a:lnTo>
                  <a:cubicBezTo>
                    <a:pt x="114" y="239"/>
                    <a:pt x="132" y="236"/>
                    <a:pt x="150" y="236"/>
                  </a:cubicBezTo>
                  <a:cubicBezTo>
                    <a:pt x="191" y="236"/>
                    <a:pt x="234" y="251"/>
                    <a:pt x="264" y="280"/>
                  </a:cubicBezTo>
                  <a:cubicBezTo>
                    <a:pt x="293" y="338"/>
                    <a:pt x="308" y="412"/>
                    <a:pt x="278" y="456"/>
                  </a:cubicBezTo>
                  <a:cubicBezTo>
                    <a:pt x="264" y="514"/>
                    <a:pt x="205" y="558"/>
                    <a:pt x="161" y="587"/>
                  </a:cubicBezTo>
                  <a:cubicBezTo>
                    <a:pt x="73" y="675"/>
                    <a:pt x="0" y="675"/>
                    <a:pt x="0" y="675"/>
                  </a:cubicBezTo>
                  <a:cubicBezTo>
                    <a:pt x="0" y="691"/>
                    <a:pt x="22" y="703"/>
                    <a:pt x="64" y="703"/>
                  </a:cubicBezTo>
                  <a:cubicBezTo>
                    <a:pt x="98" y="703"/>
                    <a:pt x="146" y="695"/>
                    <a:pt x="205" y="675"/>
                  </a:cubicBezTo>
                  <a:cubicBezTo>
                    <a:pt x="264" y="661"/>
                    <a:pt x="337" y="602"/>
                    <a:pt x="366" y="529"/>
                  </a:cubicBezTo>
                  <a:cubicBezTo>
                    <a:pt x="410" y="456"/>
                    <a:pt x="410" y="338"/>
                    <a:pt x="337" y="236"/>
                  </a:cubicBezTo>
                  <a:cubicBezTo>
                    <a:pt x="288" y="187"/>
                    <a:pt x="225" y="165"/>
                    <a:pt x="165" y="165"/>
                  </a:cubicBezTo>
                  <a:cubicBezTo>
                    <a:pt x="164" y="165"/>
                    <a:pt x="163" y="165"/>
                    <a:pt x="163" y="165"/>
                  </a:cubicBezTo>
                  <a:lnTo>
                    <a:pt x="163" y="165"/>
                  </a:lnTo>
                  <a:cubicBezTo>
                    <a:pt x="234" y="73"/>
                    <a:pt x="274" y="12"/>
                    <a:pt x="264" y="2"/>
                  </a:cubicBezTo>
                  <a:cubicBezTo>
                    <a:pt x="262" y="1"/>
                    <a:pt x="259" y="0"/>
                    <a:pt x="2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6"/>
            <p:cNvSpPr/>
            <p:nvPr/>
          </p:nvSpPr>
          <p:spPr>
            <a:xfrm>
              <a:off x="4359060" y="2509939"/>
              <a:ext cx="5499" cy="16436"/>
            </a:xfrm>
            <a:custGeom>
              <a:rect b="b" l="l" r="r" t="t"/>
              <a:pathLst>
                <a:path extrusionOk="0" h="266" w="89">
                  <a:moveTo>
                    <a:pt x="29" y="0"/>
                  </a:moveTo>
                  <a:cubicBezTo>
                    <a:pt x="15" y="0"/>
                    <a:pt x="0" y="59"/>
                    <a:pt x="0" y="132"/>
                  </a:cubicBezTo>
                  <a:cubicBezTo>
                    <a:pt x="0" y="199"/>
                    <a:pt x="25" y="266"/>
                    <a:pt x="51" y="266"/>
                  </a:cubicBezTo>
                  <a:cubicBezTo>
                    <a:pt x="54" y="266"/>
                    <a:pt x="56" y="265"/>
                    <a:pt x="59" y="264"/>
                  </a:cubicBezTo>
                  <a:cubicBezTo>
                    <a:pt x="73" y="264"/>
                    <a:pt x="88" y="205"/>
                    <a:pt x="88" y="132"/>
                  </a:cubicBezTo>
                  <a:cubicBezTo>
                    <a:pt x="88" y="59"/>
                    <a:pt x="73"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6"/>
            <p:cNvSpPr/>
            <p:nvPr/>
          </p:nvSpPr>
          <p:spPr>
            <a:xfrm>
              <a:off x="4446805" y="2803946"/>
              <a:ext cx="446000" cy="1024046"/>
            </a:xfrm>
            <a:custGeom>
              <a:rect b="b" l="l" r="r" t="t"/>
              <a:pathLst>
                <a:path extrusionOk="0" h="16573" w="7218">
                  <a:moveTo>
                    <a:pt x="2152" y="0"/>
                  </a:moveTo>
                  <a:lnTo>
                    <a:pt x="0" y="16382"/>
                  </a:lnTo>
                  <a:lnTo>
                    <a:pt x="5051" y="16572"/>
                  </a:lnTo>
                  <a:lnTo>
                    <a:pt x="7218" y="205"/>
                  </a:lnTo>
                  <a:lnTo>
                    <a:pt x="21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6"/>
            <p:cNvSpPr/>
            <p:nvPr/>
          </p:nvSpPr>
          <p:spPr>
            <a:xfrm>
              <a:off x="4084948" y="3742013"/>
              <a:ext cx="597077" cy="86012"/>
            </a:xfrm>
            <a:custGeom>
              <a:rect b="b" l="l" r="r" t="t"/>
              <a:pathLst>
                <a:path extrusionOk="0" h="1392" w="9663">
                  <a:moveTo>
                    <a:pt x="0" y="0"/>
                  </a:moveTo>
                  <a:lnTo>
                    <a:pt x="191" y="908"/>
                  </a:lnTo>
                  <a:lnTo>
                    <a:pt x="9428" y="1391"/>
                  </a:lnTo>
                  <a:lnTo>
                    <a:pt x="9663" y="440"/>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6"/>
            <p:cNvSpPr/>
            <p:nvPr/>
          </p:nvSpPr>
          <p:spPr>
            <a:xfrm>
              <a:off x="4132899" y="3787245"/>
              <a:ext cx="28980" cy="706507"/>
            </a:xfrm>
            <a:custGeom>
              <a:rect b="b" l="l" r="r" t="t"/>
              <a:pathLst>
                <a:path extrusionOk="0" h="11434" w="469">
                  <a:moveTo>
                    <a:pt x="0" y="0"/>
                  </a:moveTo>
                  <a:lnTo>
                    <a:pt x="88" y="11434"/>
                  </a:lnTo>
                  <a:lnTo>
                    <a:pt x="425" y="11419"/>
                  </a:lnTo>
                  <a:lnTo>
                    <a:pt x="469" y="15"/>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6"/>
            <p:cNvSpPr/>
            <p:nvPr/>
          </p:nvSpPr>
          <p:spPr>
            <a:xfrm>
              <a:off x="4147359" y="3788172"/>
              <a:ext cx="552773" cy="499387"/>
            </a:xfrm>
            <a:custGeom>
              <a:rect b="b" l="l" r="r" t="t"/>
              <a:pathLst>
                <a:path extrusionOk="0" h="8082" w="8946">
                  <a:moveTo>
                    <a:pt x="235" y="0"/>
                  </a:moveTo>
                  <a:lnTo>
                    <a:pt x="1" y="205"/>
                  </a:lnTo>
                  <a:lnTo>
                    <a:pt x="8945" y="8081"/>
                  </a:lnTo>
                  <a:lnTo>
                    <a:pt x="8945" y="7583"/>
                  </a:lnTo>
                  <a:lnTo>
                    <a:pt x="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6"/>
            <p:cNvSpPr/>
            <p:nvPr/>
          </p:nvSpPr>
          <p:spPr>
            <a:xfrm>
              <a:off x="4142848" y="3808069"/>
              <a:ext cx="587129" cy="432406"/>
            </a:xfrm>
            <a:custGeom>
              <a:rect b="b" l="l" r="r" t="t"/>
              <a:pathLst>
                <a:path extrusionOk="0" h="6998" w="9502">
                  <a:moveTo>
                    <a:pt x="9209" y="0"/>
                  </a:moveTo>
                  <a:lnTo>
                    <a:pt x="0" y="6720"/>
                  </a:lnTo>
                  <a:lnTo>
                    <a:pt x="74" y="6998"/>
                  </a:lnTo>
                  <a:lnTo>
                    <a:pt x="9443" y="425"/>
                  </a:lnTo>
                  <a:cubicBezTo>
                    <a:pt x="9501" y="366"/>
                    <a:pt x="9501" y="278"/>
                    <a:pt x="9443" y="220"/>
                  </a:cubicBezTo>
                  <a:lnTo>
                    <a:pt x="92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6"/>
            <p:cNvSpPr/>
            <p:nvPr/>
          </p:nvSpPr>
          <p:spPr>
            <a:xfrm>
              <a:off x="3708632" y="2702545"/>
              <a:ext cx="199952" cy="239066"/>
            </a:xfrm>
            <a:custGeom>
              <a:rect b="b" l="l" r="r" t="t"/>
              <a:pathLst>
                <a:path extrusionOk="0" h="3869" w="3236">
                  <a:moveTo>
                    <a:pt x="1037" y="1"/>
                  </a:moveTo>
                  <a:cubicBezTo>
                    <a:pt x="1007" y="1"/>
                    <a:pt x="983" y="10"/>
                    <a:pt x="967" y="31"/>
                  </a:cubicBezTo>
                  <a:cubicBezTo>
                    <a:pt x="791" y="309"/>
                    <a:pt x="1874" y="1436"/>
                    <a:pt x="1874" y="1436"/>
                  </a:cubicBezTo>
                  <a:cubicBezTo>
                    <a:pt x="1874" y="1436"/>
                    <a:pt x="943" y="600"/>
                    <a:pt x="601" y="600"/>
                  </a:cubicBezTo>
                  <a:cubicBezTo>
                    <a:pt x="564" y="600"/>
                    <a:pt x="534" y="610"/>
                    <a:pt x="513" y="631"/>
                  </a:cubicBezTo>
                  <a:cubicBezTo>
                    <a:pt x="293" y="851"/>
                    <a:pt x="1259" y="1832"/>
                    <a:pt x="1259" y="1832"/>
                  </a:cubicBezTo>
                  <a:cubicBezTo>
                    <a:pt x="1259" y="1832"/>
                    <a:pt x="450" y="1091"/>
                    <a:pt x="249" y="1091"/>
                  </a:cubicBezTo>
                  <a:cubicBezTo>
                    <a:pt x="224" y="1091"/>
                    <a:pt x="209" y="1103"/>
                    <a:pt x="205" y="1129"/>
                  </a:cubicBezTo>
                  <a:cubicBezTo>
                    <a:pt x="161" y="1363"/>
                    <a:pt x="747" y="2154"/>
                    <a:pt x="747" y="2154"/>
                  </a:cubicBezTo>
                  <a:cubicBezTo>
                    <a:pt x="747" y="2154"/>
                    <a:pt x="255" y="1651"/>
                    <a:pt x="94" y="1651"/>
                  </a:cubicBezTo>
                  <a:cubicBezTo>
                    <a:pt x="66" y="1651"/>
                    <a:pt x="49" y="1666"/>
                    <a:pt x="44" y="1700"/>
                  </a:cubicBezTo>
                  <a:cubicBezTo>
                    <a:pt x="0" y="1934"/>
                    <a:pt x="923" y="3808"/>
                    <a:pt x="923" y="3808"/>
                  </a:cubicBezTo>
                  <a:cubicBezTo>
                    <a:pt x="953" y="3850"/>
                    <a:pt x="1000" y="3868"/>
                    <a:pt x="1059" y="3868"/>
                  </a:cubicBezTo>
                  <a:cubicBezTo>
                    <a:pt x="1605" y="3868"/>
                    <a:pt x="3236" y="2285"/>
                    <a:pt x="3236" y="2285"/>
                  </a:cubicBezTo>
                  <a:cubicBezTo>
                    <a:pt x="3236" y="2285"/>
                    <a:pt x="3206" y="368"/>
                    <a:pt x="3060" y="324"/>
                  </a:cubicBezTo>
                  <a:cubicBezTo>
                    <a:pt x="3055" y="323"/>
                    <a:pt x="3049" y="322"/>
                    <a:pt x="3043" y="322"/>
                  </a:cubicBezTo>
                  <a:cubicBezTo>
                    <a:pt x="2888" y="322"/>
                    <a:pt x="2550" y="698"/>
                    <a:pt x="2606" y="1305"/>
                  </a:cubicBezTo>
                  <a:cubicBezTo>
                    <a:pt x="2606" y="1305"/>
                    <a:pt x="1389" y="1"/>
                    <a:pt x="1037"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6"/>
            <p:cNvSpPr/>
            <p:nvPr/>
          </p:nvSpPr>
          <p:spPr>
            <a:xfrm>
              <a:off x="3765605" y="2788560"/>
              <a:ext cx="782509" cy="518542"/>
            </a:xfrm>
            <a:custGeom>
              <a:rect b="b" l="l" r="r" t="t"/>
              <a:pathLst>
                <a:path extrusionOk="0" h="8392" w="12664">
                  <a:moveTo>
                    <a:pt x="10117" y="0"/>
                  </a:moveTo>
                  <a:cubicBezTo>
                    <a:pt x="10117" y="0"/>
                    <a:pt x="6953" y="4771"/>
                    <a:pt x="5826" y="4771"/>
                  </a:cubicBezTo>
                  <a:cubicBezTo>
                    <a:pt x="5741" y="4771"/>
                    <a:pt x="5667" y="4744"/>
                    <a:pt x="5608" y="4685"/>
                  </a:cubicBezTo>
                  <a:cubicBezTo>
                    <a:pt x="3763" y="2840"/>
                    <a:pt x="2314" y="893"/>
                    <a:pt x="2314" y="893"/>
                  </a:cubicBezTo>
                  <a:lnTo>
                    <a:pt x="1" y="2416"/>
                  </a:lnTo>
                  <a:cubicBezTo>
                    <a:pt x="1" y="2416"/>
                    <a:pt x="2358" y="5578"/>
                    <a:pt x="2958" y="6354"/>
                  </a:cubicBezTo>
                  <a:cubicBezTo>
                    <a:pt x="3366" y="6882"/>
                    <a:pt x="4580" y="8391"/>
                    <a:pt x="6195" y="8391"/>
                  </a:cubicBezTo>
                  <a:cubicBezTo>
                    <a:pt x="6954" y="8391"/>
                    <a:pt x="7802" y="8057"/>
                    <a:pt x="8697" y="7130"/>
                  </a:cubicBezTo>
                  <a:cubicBezTo>
                    <a:pt x="11507" y="4246"/>
                    <a:pt x="12664" y="1830"/>
                    <a:pt x="12664" y="1830"/>
                  </a:cubicBezTo>
                  <a:lnTo>
                    <a:pt x="101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6"/>
            <p:cNvSpPr/>
            <p:nvPr/>
          </p:nvSpPr>
          <p:spPr>
            <a:xfrm>
              <a:off x="4239615" y="2755315"/>
              <a:ext cx="323903" cy="523547"/>
            </a:xfrm>
            <a:custGeom>
              <a:rect b="b" l="l" r="r" t="t"/>
              <a:pathLst>
                <a:path extrusionOk="0" h="8473" w="5242">
                  <a:moveTo>
                    <a:pt x="3624" y="0"/>
                  </a:moveTo>
                  <a:cubicBezTo>
                    <a:pt x="3438" y="0"/>
                    <a:pt x="3259" y="37"/>
                    <a:pt x="3104" y="99"/>
                  </a:cubicBezTo>
                  <a:cubicBezTo>
                    <a:pt x="2812" y="202"/>
                    <a:pt x="2563" y="392"/>
                    <a:pt x="2387" y="553"/>
                  </a:cubicBezTo>
                  <a:cubicBezTo>
                    <a:pt x="2197" y="743"/>
                    <a:pt x="2065" y="904"/>
                    <a:pt x="1948" y="1036"/>
                  </a:cubicBezTo>
                  <a:cubicBezTo>
                    <a:pt x="1816" y="1153"/>
                    <a:pt x="1743" y="1270"/>
                    <a:pt x="1699" y="1344"/>
                  </a:cubicBezTo>
                  <a:cubicBezTo>
                    <a:pt x="1640" y="1417"/>
                    <a:pt x="1626" y="1446"/>
                    <a:pt x="1626" y="1446"/>
                  </a:cubicBezTo>
                  <a:lnTo>
                    <a:pt x="1699" y="1373"/>
                  </a:lnTo>
                  <a:cubicBezTo>
                    <a:pt x="1743" y="1300"/>
                    <a:pt x="1831" y="1197"/>
                    <a:pt x="1948" y="1065"/>
                  </a:cubicBezTo>
                  <a:cubicBezTo>
                    <a:pt x="2080" y="919"/>
                    <a:pt x="2226" y="773"/>
                    <a:pt x="2402" y="612"/>
                  </a:cubicBezTo>
                  <a:cubicBezTo>
                    <a:pt x="2607" y="451"/>
                    <a:pt x="2826" y="275"/>
                    <a:pt x="3119" y="172"/>
                  </a:cubicBezTo>
                  <a:cubicBezTo>
                    <a:pt x="3267" y="126"/>
                    <a:pt x="3439" y="92"/>
                    <a:pt x="3616" y="92"/>
                  </a:cubicBezTo>
                  <a:cubicBezTo>
                    <a:pt x="3773" y="92"/>
                    <a:pt x="3934" y="118"/>
                    <a:pt x="4085" y="187"/>
                  </a:cubicBezTo>
                  <a:cubicBezTo>
                    <a:pt x="4437" y="319"/>
                    <a:pt x="4715" y="612"/>
                    <a:pt x="4890" y="978"/>
                  </a:cubicBezTo>
                  <a:cubicBezTo>
                    <a:pt x="5081" y="1344"/>
                    <a:pt x="5169" y="1783"/>
                    <a:pt x="5095" y="2222"/>
                  </a:cubicBezTo>
                  <a:cubicBezTo>
                    <a:pt x="5037" y="2661"/>
                    <a:pt x="4861" y="3100"/>
                    <a:pt x="4598" y="3496"/>
                  </a:cubicBezTo>
                  <a:cubicBezTo>
                    <a:pt x="4349" y="3905"/>
                    <a:pt x="4056" y="4271"/>
                    <a:pt x="3763" y="4623"/>
                  </a:cubicBezTo>
                  <a:cubicBezTo>
                    <a:pt x="3470" y="4960"/>
                    <a:pt x="3178" y="5296"/>
                    <a:pt x="2899" y="5604"/>
                  </a:cubicBezTo>
                  <a:cubicBezTo>
                    <a:pt x="2343" y="6233"/>
                    <a:pt x="1831" y="6760"/>
                    <a:pt x="1377" y="7199"/>
                  </a:cubicBezTo>
                  <a:cubicBezTo>
                    <a:pt x="938" y="7639"/>
                    <a:pt x="557" y="7961"/>
                    <a:pt x="294" y="8209"/>
                  </a:cubicBezTo>
                  <a:cubicBezTo>
                    <a:pt x="191" y="8312"/>
                    <a:pt x="74" y="8400"/>
                    <a:pt x="1" y="8473"/>
                  </a:cubicBezTo>
                  <a:cubicBezTo>
                    <a:pt x="74" y="8429"/>
                    <a:pt x="191" y="8327"/>
                    <a:pt x="323" y="8224"/>
                  </a:cubicBezTo>
                  <a:cubicBezTo>
                    <a:pt x="586" y="8005"/>
                    <a:pt x="982" y="7668"/>
                    <a:pt x="1435" y="7229"/>
                  </a:cubicBezTo>
                  <a:cubicBezTo>
                    <a:pt x="1889" y="6789"/>
                    <a:pt x="2416" y="6262"/>
                    <a:pt x="2973" y="5648"/>
                  </a:cubicBezTo>
                  <a:cubicBezTo>
                    <a:pt x="3251" y="5325"/>
                    <a:pt x="3544" y="5003"/>
                    <a:pt x="3836" y="4652"/>
                  </a:cubicBezTo>
                  <a:cubicBezTo>
                    <a:pt x="4129" y="4301"/>
                    <a:pt x="4422" y="3964"/>
                    <a:pt x="4671" y="3539"/>
                  </a:cubicBezTo>
                  <a:cubicBezTo>
                    <a:pt x="4934" y="3115"/>
                    <a:pt x="5110" y="2676"/>
                    <a:pt x="5183" y="2222"/>
                  </a:cubicBezTo>
                  <a:cubicBezTo>
                    <a:pt x="5242" y="1768"/>
                    <a:pt x="5169" y="1300"/>
                    <a:pt x="4964" y="919"/>
                  </a:cubicBezTo>
                  <a:cubicBezTo>
                    <a:pt x="4788" y="553"/>
                    <a:pt x="4495" y="246"/>
                    <a:pt x="4129" y="99"/>
                  </a:cubicBezTo>
                  <a:cubicBezTo>
                    <a:pt x="3963" y="30"/>
                    <a:pt x="3791" y="0"/>
                    <a:pt x="36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6"/>
            <p:cNvSpPr/>
            <p:nvPr/>
          </p:nvSpPr>
          <p:spPr>
            <a:xfrm>
              <a:off x="3798169" y="2892556"/>
              <a:ext cx="140263" cy="89657"/>
            </a:xfrm>
            <a:custGeom>
              <a:rect b="b" l="l" r="r" t="t"/>
              <a:pathLst>
                <a:path extrusionOk="0" h="1451" w="2270">
                  <a:moveTo>
                    <a:pt x="2268" y="0"/>
                  </a:moveTo>
                  <a:cubicBezTo>
                    <a:pt x="2234" y="0"/>
                    <a:pt x="1745" y="332"/>
                    <a:pt x="1157" y="733"/>
                  </a:cubicBezTo>
                  <a:cubicBezTo>
                    <a:pt x="528" y="1128"/>
                    <a:pt x="1" y="1421"/>
                    <a:pt x="15" y="1450"/>
                  </a:cubicBezTo>
                  <a:cubicBezTo>
                    <a:pt x="30" y="1450"/>
                    <a:pt x="162" y="1392"/>
                    <a:pt x="381" y="1275"/>
                  </a:cubicBezTo>
                  <a:cubicBezTo>
                    <a:pt x="601" y="1172"/>
                    <a:pt x="894" y="996"/>
                    <a:pt x="1201" y="806"/>
                  </a:cubicBezTo>
                  <a:cubicBezTo>
                    <a:pt x="1523" y="601"/>
                    <a:pt x="1787" y="396"/>
                    <a:pt x="1977" y="250"/>
                  </a:cubicBezTo>
                  <a:cubicBezTo>
                    <a:pt x="2153" y="103"/>
                    <a:pt x="2270" y="16"/>
                    <a:pt x="2270" y="1"/>
                  </a:cubicBezTo>
                  <a:cubicBezTo>
                    <a:pt x="2270" y="1"/>
                    <a:pt x="2269" y="0"/>
                    <a:pt x="22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6"/>
            <p:cNvSpPr/>
            <p:nvPr/>
          </p:nvSpPr>
          <p:spPr>
            <a:xfrm>
              <a:off x="3886842" y="2867715"/>
              <a:ext cx="25396" cy="22677"/>
            </a:xfrm>
            <a:custGeom>
              <a:rect b="b" l="l" r="r" t="t"/>
              <a:pathLst>
                <a:path extrusionOk="0" h="367" w="411">
                  <a:moveTo>
                    <a:pt x="222" y="49"/>
                  </a:moveTo>
                  <a:cubicBezTo>
                    <a:pt x="226" y="50"/>
                    <a:pt x="230" y="51"/>
                    <a:pt x="235" y="52"/>
                  </a:cubicBezTo>
                  <a:cubicBezTo>
                    <a:pt x="264" y="95"/>
                    <a:pt x="308" y="125"/>
                    <a:pt x="308" y="169"/>
                  </a:cubicBezTo>
                  <a:cubicBezTo>
                    <a:pt x="308" y="198"/>
                    <a:pt x="264" y="242"/>
                    <a:pt x="205" y="257"/>
                  </a:cubicBezTo>
                  <a:cubicBezTo>
                    <a:pt x="147" y="257"/>
                    <a:pt x="118" y="242"/>
                    <a:pt x="103" y="198"/>
                  </a:cubicBezTo>
                  <a:cubicBezTo>
                    <a:pt x="74" y="169"/>
                    <a:pt x="118" y="125"/>
                    <a:pt x="132" y="95"/>
                  </a:cubicBezTo>
                  <a:cubicBezTo>
                    <a:pt x="162" y="66"/>
                    <a:pt x="196" y="55"/>
                    <a:pt x="222" y="49"/>
                  </a:cubicBezTo>
                  <a:close/>
                  <a:moveTo>
                    <a:pt x="187" y="0"/>
                  </a:moveTo>
                  <a:cubicBezTo>
                    <a:pt x="165" y="0"/>
                    <a:pt x="147" y="8"/>
                    <a:pt x="132" y="22"/>
                  </a:cubicBezTo>
                  <a:cubicBezTo>
                    <a:pt x="103" y="37"/>
                    <a:pt x="103" y="52"/>
                    <a:pt x="103" y="52"/>
                  </a:cubicBezTo>
                  <a:cubicBezTo>
                    <a:pt x="59" y="95"/>
                    <a:pt x="0" y="139"/>
                    <a:pt x="30" y="242"/>
                  </a:cubicBezTo>
                  <a:cubicBezTo>
                    <a:pt x="30" y="314"/>
                    <a:pt x="99" y="367"/>
                    <a:pt x="181" y="367"/>
                  </a:cubicBezTo>
                  <a:cubicBezTo>
                    <a:pt x="198" y="367"/>
                    <a:pt x="216" y="364"/>
                    <a:pt x="235" y="359"/>
                  </a:cubicBezTo>
                  <a:cubicBezTo>
                    <a:pt x="322" y="344"/>
                    <a:pt x="410" y="271"/>
                    <a:pt x="396" y="183"/>
                  </a:cubicBezTo>
                  <a:cubicBezTo>
                    <a:pt x="381" y="95"/>
                    <a:pt x="322" y="37"/>
                    <a:pt x="264" y="22"/>
                  </a:cubicBezTo>
                  <a:cubicBezTo>
                    <a:pt x="235" y="8"/>
                    <a:pt x="209" y="0"/>
                    <a:pt x="1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6"/>
            <p:cNvSpPr/>
            <p:nvPr/>
          </p:nvSpPr>
          <p:spPr>
            <a:xfrm>
              <a:off x="4389770" y="3082567"/>
              <a:ext cx="45292" cy="372717"/>
            </a:xfrm>
            <a:custGeom>
              <a:rect b="b" l="l" r="r" t="t"/>
              <a:pathLst>
                <a:path extrusionOk="0" h="6032" w="733">
                  <a:moveTo>
                    <a:pt x="733" y="0"/>
                  </a:moveTo>
                  <a:lnTo>
                    <a:pt x="733" y="0"/>
                  </a:lnTo>
                  <a:cubicBezTo>
                    <a:pt x="733" y="0"/>
                    <a:pt x="704" y="88"/>
                    <a:pt x="674" y="234"/>
                  </a:cubicBezTo>
                  <a:cubicBezTo>
                    <a:pt x="630" y="381"/>
                    <a:pt x="601" y="600"/>
                    <a:pt x="557" y="879"/>
                  </a:cubicBezTo>
                  <a:cubicBezTo>
                    <a:pt x="484" y="1406"/>
                    <a:pt x="382" y="2152"/>
                    <a:pt x="264" y="3001"/>
                  </a:cubicBezTo>
                  <a:cubicBezTo>
                    <a:pt x="177" y="3836"/>
                    <a:pt x="103" y="4597"/>
                    <a:pt x="45" y="5139"/>
                  </a:cubicBezTo>
                  <a:cubicBezTo>
                    <a:pt x="16" y="5417"/>
                    <a:pt x="1" y="5651"/>
                    <a:pt x="1" y="5797"/>
                  </a:cubicBezTo>
                  <a:lnTo>
                    <a:pt x="1" y="6032"/>
                  </a:lnTo>
                  <a:cubicBezTo>
                    <a:pt x="16" y="6032"/>
                    <a:pt x="16" y="5944"/>
                    <a:pt x="30" y="5783"/>
                  </a:cubicBezTo>
                  <a:cubicBezTo>
                    <a:pt x="45" y="5622"/>
                    <a:pt x="74" y="5402"/>
                    <a:pt x="103" y="5139"/>
                  </a:cubicBezTo>
                  <a:cubicBezTo>
                    <a:pt x="177" y="4568"/>
                    <a:pt x="264" y="3821"/>
                    <a:pt x="367" y="3001"/>
                  </a:cubicBezTo>
                  <a:cubicBezTo>
                    <a:pt x="469" y="2182"/>
                    <a:pt x="557" y="1450"/>
                    <a:pt x="630" y="879"/>
                  </a:cubicBezTo>
                  <a:cubicBezTo>
                    <a:pt x="660" y="615"/>
                    <a:pt x="689" y="395"/>
                    <a:pt x="704" y="234"/>
                  </a:cubicBezTo>
                  <a:cubicBezTo>
                    <a:pt x="733" y="88"/>
                    <a:pt x="733" y="0"/>
                    <a:pt x="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6"/>
            <p:cNvSpPr/>
            <p:nvPr/>
          </p:nvSpPr>
          <p:spPr>
            <a:xfrm>
              <a:off x="4492037" y="2729177"/>
              <a:ext cx="194515" cy="38928"/>
            </a:xfrm>
            <a:custGeom>
              <a:rect b="b" l="l" r="r" t="t"/>
              <a:pathLst>
                <a:path extrusionOk="0" h="630" w="3148">
                  <a:moveTo>
                    <a:pt x="1911" y="0"/>
                  </a:moveTo>
                  <a:cubicBezTo>
                    <a:pt x="1786" y="0"/>
                    <a:pt x="1656" y="7"/>
                    <a:pt x="1523" y="24"/>
                  </a:cubicBezTo>
                  <a:cubicBezTo>
                    <a:pt x="1069" y="83"/>
                    <a:pt x="659" y="215"/>
                    <a:pt x="410" y="347"/>
                  </a:cubicBezTo>
                  <a:cubicBezTo>
                    <a:pt x="264" y="434"/>
                    <a:pt x="176" y="478"/>
                    <a:pt x="103" y="537"/>
                  </a:cubicBezTo>
                  <a:lnTo>
                    <a:pt x="0" y="625"/>
                  </a:lnTo>
                  <a:cubicBezTo>
                    <a:pt x="4" y="628"/>
                    <a:pt x="9" y="630"/>
                    <a:pt x="15" y="630"/>
                  </a:cubicBezTo>
                  <a:cubicBezTo>
                    <a:pt x="65" y="630"/>
                    <a:pt x="207" y="538"/>
                    <a:pt x="439" y="434"/>
                  </a:cubicBezTo>
                  <a:cubicBezTo>
                    <a:pt x="718" y="303"/>
                    <a:pt x="1098" y="171"/>
                    <a:pt x="1537" y="112"/>
                  </a:cubicBezTo>
                  <a:cubicBezTo>
                    <a:pt x="1684" y="98"/>
                    <a:pt x="1827" y="91"/>
                    <a:pt x="1964" y="91"/>
                  </a:cubicBezTo>
                  <a:cubicBezTo>
                    <a:pt x="2237" y="91"/>
                    <a:pt x="2484" y="117"/>
                    <a:pt x="2679" y="156"/>
                  </a:cubicBezTo>
                  <a:cubicBezTo>
                    <a:pt x="2934" y="207"/>
                    <a:pt x="3099" y="247"/>
                    <a:pt x="3139" y="247"/>
                  </a:cubicBezTo>
                  <a:cubicBezTo>
                    <a:pt x="3145" y="247"/>
                    <a:pt x="3148" y="246"/>
                    <a:pt x="3148" y="244"/>
                  </a:cubicBezTo>
                  <a:cubicBezTo>
                    <a:pt x="3148" y="229"/>
                    <a:pt x="3118" y="215"/>
                    <a:pt x="3031" y="185"/>
                  </a:cubicBezTo>
                  <a:cubicBezTo>
                    <a:pt x="2957" y="156"/>
                    <a:pt x="2840" y="112"/>
                    <a:pt x="2694" y="83"/>
                  </a:cubicBezTo>
                  <a:cubicBezTo>
                    <a:pt x="2487" y="42"/>
                    <a:pt x="2214" y="0"/>
                    <a:pt x="1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76"/>
          <p:cNvGrpSpPr/>
          <p:nvPr/>
        </p:nvGrpSpPr>
        <p:grpSpPr>
          <a:xfrm>
            <a:off x="727536" y="1777825"/>
            <a:ext cx="1360539" cy="2732567"/>
            <a:chOff x="727536" y="1777825"/>
            <a:chExt cx="1360539" cy="2732567"/>
          </a:xfrm>
        </p:grpSpPr>
        <p:sp>
          <p:nvSpPr>
            <p:cNvPr id="7686" name="Google Shape;7686;p576"/>
            <p:cNvSpPr/>
            <p:nvPr/>
          </p:nvSpPr>
          <p:spPr>
            <a:xfrm>
              <a:off x="1890840" y="2861845"/>
              <a:ext cx="197234" cy="123271"/>
            </a:xfrm>
            <a:custGeom>
              <a:rect b="b" l="l" r="r" t="t"/>
              <a:pathLst>
                <a:path extrusionOk="0" h="1995" w="3192">
                  <a:moveTo>
                    <a:pt x="1538" y="0"/>
                  </a:moveTo>
                  <a:lnTo>
                    <a:pt x="44" y="527"/>
                  </a:lnTo>
                  <a:cubicBezTo>
                    <a:pt x="44" y="527"/>
                    <a:pt x="0" y="952"/>
                    <a:pt x="44" y="1186"/>
                  </a:cubicBezTo>
                  <a:cubicBezTo>
                    <a:pt x="118" y="1449"/>
                    <a:pt x="776" y="1537"/>
                    <a:pt x="776" y="1537"/>
                  </a:cubicBezTo>
                  <a:cubicBezTo>
                    <a:pt x="776" y="1537"/>
                    <a:pt x="615" y="1611"/>
                    <a:pt x="557" y="1889"/>
                  </a:cubicBezTo>
                  <a:cubicBezTo>
                    <a:pt x="546" y="1964"/>
                    <a:pt x="583" y="1994"/>
                    <a:pt x="651" y="1994"/>
                  </a:cubicBezTo>
                  <a:cubicBezTo>
                    <a:pt x="850" y="1994"/>
                    <a:pt x="1309" y="1733"/>
                    <a:pt x="1582" y="1537"/>
                  </a:cubicBezTo>
                  <a:cubicBezTo>
                    <a:pt x="1977" y="1303"/>
                    <a:pt x="1991" y="732"/>
                    <a:pt x="1991" y="732"/>
                  </a:cubicBezTo>
                  <a:cubicBezTo>
                    <a:pt x="1991" y="732"/>
                    <a:pt x="2701" y="1326"/>
                    <a:pt x="2957" y="1326"/>
                  </a:cubicBezTo>
                  <a:cubicBezTo>
                    <a:pt x="2974" y="1326"/>
                    <a:pt x="2989" y="1323"/>
                    <a:pt x="3002" y="1318"/>
                  </a:cubicBezTo>
                  <a:cubicBezTo>
                    <a:pt x="3192" y="1230"/>
                    <a:pt x="1977" y="88"/>
                    <a:pt x="1977" y="88"/>
                  </a:cubicBezTo>
                  <a:lnTo>
                    <a:pt x="1538" y="0"/>
                  </a:ln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6"/>
            <p:cNvSpPr/>
            <p:nvPr/>
          </p:nvSpPr>
          <p:spPr>
            <a:xfrm>
              <a:off x="1249497" y="2814327"/>
              <a:ext cx="266871" cy="203351"/>
            </a:xfrm>
            <a:custGeom>
              <a:rect b="b" l="l" r="r" t="t"/>
              <a:pathLst>
                <a:path extrusionOk="0" h="3291" w="4319">
                  <a:moveTo>
                    <a:pt x="3153" y="0"/>
                  </a:moveTo>
                  <a:cubicBezTo>
                    <a:pt x="2756" y="0"/>
                    <a:pt x="1318" y="389"/>
                    <a:pt x="1318" y="389"/>
                  </a:cubicBezTo>
                  <a:cubicBezTo>
                    <a:pt x="1318" y="389"/>
                    <a:pt x="0" y="2863"/>
                    <a:pt x="512" y="3009"/>
                  </a:cubicBezTo>
                  <a:cubicBezTo>
                    <a:pt x="512" y="3009"/>
                    <a:pt x="2089" y="3291"/>
                    <a:pt x="2625" y="3291"/>
                  </a:cubicBezTo>
                  <a:cubicBezTo>
                    <a:pt x="2700" y="3291"/>
                    <a:pt x="2755" y="3285"/>
                    <a:pt x="2782" y="3273"/>
                  </a:cubicBezTo>
                  <a:cubicBezTo>
                    <a:pt x="3001" y="3185"/>
                    <a:pt x="2138" y="2731"/>
                    <a:pt x="2137" y="2731"/>
                  </a:cubicBezTo>
                  <a:lnTo>
                    <a:pt x="2137" y="2731"/>
                  </a:lnTo>
                  <a:cubicBezTo>
                    <a:pt x="2138" y="2731"/>
                    <a:pt x="2840" y="2980"/>
                    <a:pt x="3159" y="2980"/>
                  </a:cubicBezTo>
                  <a:cubicBezTo>
                    <a:pt x="3202" y="2980"/>
                    <a:pt x="3238" y="2976"/>
                    <a:pt x="3265" y="2965"/>
                  </a:cubicBezTo>
                  <a:cubicBezTo>
                    <a:pt x="3484" y="2877"/>
                    <a:pt x="2299" y="2145"/>
                    <a:pt x="2298" y="2145"/>
                  </a:cubicBezTo>
                  <a:lnTo>
                    <a:pt x="2298" y="2145"/>
                  </a:lnTo>
                  <a:cubicBezTo>
                    <a:pt x="2299" y="2145"/>
                    <a:pt x="3142" y="2603"/>
                    <a:pt x="3508" y="2603"/>
                  </a:cubicBezTo>
                  <a:cubicBezTo>
                    <a:pt x="3581" y="2603"/>
                    <a:pt x="3636" y="2584"/>
                    <a:pt x="3660" y="2541"/>
                  </a:cubicBezTo>
                  <a:cubicBezTo>
                    <a:pt x="3806" y="2277"/>
                    <a:pt x="2504" y="1472"/>
                    <a:pt x="2503" y="1472"/>
                  </a:cubicBezTo>
                  <a:lnTo>
                    <a:pt x="2503" y="1472"/>
                  </a:lnTo>
                  <a:cubicBezTo>
                    <a:pt x="2504" y="1472"/>
                    <a:pt x="3513" y="1998"/>
                    <a:pt x="3945" y="1998"/>
                  </a:cubicBezTo>
                  <a:cubicBezTo>
                    <a:pt x="4023" y="1998"/>
                    <a:pt x="4082" y="1981"/>
                    <a:pt x="4114" y="1940"/>
                  </a:cubicBezTo>
                  <a:cubicBezTo>
                    <a:pt x="4319" y="1691"/>
                    <a:pt x="2445" y="740"/>
                    <a:pt x="2445" y="740"/>
                  </a:cubicBezTo>
                  <a:cubicBezTo>
                    <a:pt x="3074" y="608"/>
                    <a:pt x="3352" y="154"/>
                    <a:pt x="3250" y="23"/>
                  </a:cubicBezTo>
                  <a:cubicBezTo>
                    <a:pt x="3240" y="7"/>
                    <a:pt x="3205" y="0"/>
                    <a:pt x="3153" y="0"/>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6"/>
            <p:cNvSpPr/>
            <p:nvPr/>
          </p:nvSpPr>
          <p:spPr>
            <a:xfrm>
              <a:off x="727536" y="2241266"/>
              <a:ext cx="603379" cy="761685"/>
            </a:xfrm>
            <a:custGeom>
              <a:rect b="b" l="l" r="r" t="t"/>
              <a:pathLst>
                <a:path extrusionOk="0" h="12327" w="9765">
                  <a:moveTo>
                    <a:pt x="6002" y="0"/>
                  </a:moveTo>
                  <a:cubicBezTo>
                    <a:pt x="6002" y="0"/>
                    <a:pt x="4011" y="1757"/>
                    <a:pt x="2006" y="5256"/>
                  </a:cubicBezTo>
                  <a:cubicBezTo>
                    <a:pt x="0" y="8726"/>
                    <a:pt x="3426" y="10190"/>
                    <a:pt x="4348" y="10556"/>
                  </a:cubicBezTo>
                  <a:cubicBezTo>
                    <a:pt x="5256" y="10922"/>
                    <a:pt x="8945" y="12327"/>
                    <a:pt x="8945" y="12327"/>
                  </a:cubicBezTo>
                  <a:lnTo>
                    <a:pt x="9765" y="9677"/>
                  </a:lnTo>
                  <a:cubicBezTo>
                    <a:pt x="9765" y="9677"/>
                    <a:pt x="7510" y="8799"/>
                    <a:pt x="5226" y="7540"/>
                  </a:cubicBezTo>
                  <a:cubicBezTo>
                    <a:pt x="4187" y="6954"/>
                    <a:pt x="7861" y="2694"/>
                    <a:pt x="7861" y="2694"/>
                  </a:cubicBezTo>
                  <a:lnTo>
                    <a:pt x="600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6"/>
            <p:cNvSpPr/>
            <p:nvPr/>
          </p:nvSpPr>
          <p:spPr>
            <a:xfrm>
              <a:off x="1026920" y="1965364"/>
              <a:ext cx="323347" cy="346086"/>
            </a:xfrm>
            <a:custGeom>
              <a:rect b="b" l="l" r="r" t="t"/>
              <a:pathLst>
                <a:path extrusionOk="0" h="5601" w="5233">
                  <a:moveTo>
                    <a:pt x="3690" y="0"/>
                  </a:moveTo>
                  <a:lnTo>
                    <a:pt x="3675" y="74"/>
                  </a:lnTo>
                  <a:cubicBezTo>
                    <a:pt x="3713" y="98"/>
                    <a:pt x="3750" y="123"/>
                    <a:pt x="3786" y="149"/>
                  </a:cubicBezTo>
                  <a:lnTo>
                    <a:pt x="3786" y="149"/>
                  </a:lnTo>
                  <a:cubicBezTo>
                    <a:pt x="3767" y="93"/>
                    <a:pt x="3736" y="43"/>
                    <a:pt x="3690" y="0"/>
                  </a:cubicBezTo>
                  <a:close/>
                  <a:moveTo>
                    <a:pt x="3786" y="149"/>
                  </a:moveTo>
                  <a:cubicBezTo>
                    <a:pt x="3844" y="323"/>
                    <a:pt x="3776" y="540"/>
                    <a:pt x="3631" y="674"/>
                  </a:cubicBezTo>
                  <a:cubicBezTo>
                    <a:pt x="3456" y="864"/>
                    <a:pt x="3192" y="908"/>
                    <a:pt x="2943" y="937"/>
                  </a:cubicBezTo>
                  <a:cubicBezTo>
                    <a:pt x="2680" y="952"/>
                    <a:pt x="2446" y="937"/>
                    <a:pt x="2197" y="1011"/>
                  </a:cubicBezTo>
                  <a:cubicBezTo>
                    <a:pt x="1494" y="1186"/>
                    <a:pt x="1055" y="2050"/>
                    <a:pt x="1348" y="2709"/>
                  </a:cubicBezTo>
                  <a:cubicBezTo>
                    <a:pt x="1307" y="2704"/>
                    <a:pt x="1266" y="2701"/>
                    <a:pt x="1226" y="2701"/>
                  </a:cubicBezTo>
                  <a:cubicBezTo>
                    <a:pt x="689" y="2701"/>
                    <a:pt x="212" y="3144"/>
                    <a:pt x="103" y="3675"/>
                  </a:cubicBezTo>
                  <a:cubicBezTo>
                    <a:pt x="1" y="4246"/>
                    <a:pt x="264" y="4846"/>
                    <a:pt x="747" y="5197"/>
                  </a:cubicBezTo>
                  <a:cubicBezTo>
                    <a:pt x="1110" y="5479"/>
                    <a:pt x="1586" y="5600"/>
                    <a:pt x="2046" y="5600"/>
                  </a:cubicBezTo>
                  <a:cubicBezTo>
                    <a:pt x="2162" y="5600"/>
                    <a:pt x="2276" y="5593"/>
                    <a:pt x="2387" y="5578"/>
                  </a:cubicBezTo>
                  <a:cubicBezTo>
                    <a:pt x="3617" y="5432"/>
                    <a:pt x="4700" y="4465"/>
                    <a:pt x="4978" y="3265"/>
                  </a:cubicBezTo>
                  <a:cubicBezTo>
                    <a:pt x="5232" y="2123"/>
                    <a:pt x="4739" y="831"/>
                    <a:pt x="3786" y="14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6"/>
            <p:cNvSpPr/>
            <p:nvPr/>
          </p:nvSpPr>
          <p:spPr>
            <a:xfrm>
              <a:off x="1264450" y="1777825"/>
              <a:ext cx="459100" cy="470407"/>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6"/>
            <p:cNvSpPr/>
            <p:nvPr/>
          </p:nvSpPr>
          <p:spPr>
            <a:xfrm>
              <a:off x="1052255" y="2162914"/>
              <a:ext cx="598004" cy="839417"/>
            </a:xfrm>
            <a:custGeom>
              <a:rect b="b" l="l" r="r" t="t"/>
              <a:pathLst>
                <a:path extrusionOk="0" h="13585" w="9678">
                  <a:moveTo>
                    <a:pt x="5478" y="0"/>
                  </a:moveTo>
                  <a:cubicBezTo>
                    <a:pt x="4158" y="0"/>
                    <a:pt x="2567" y="129"/>
                    <a:pt x="1713" y="610"/>
                  </a:cubicBezTo>
                  <a:cubicBezTo>
                    <a:pt x="1713" y="610"/>
                    <a:pt x="264" y="1225"/>
                    <a:pt x="1" y="2088"/>
                  </a:cubicBezTo>
                  <a:lnTo>
                    <a:pt x="2826" y="8222"/>
                  </a:lnTo>
                  <a:lnTo>
                    <a:pt x="689" y="13009"/>
                  </a:lnTo>
                  <a:cubicBezTo>
                    <a:pt x="689" y="13009"/>
                    <a:pt x="3730" y="13584"/>
                    <a:pt x="6387" y="13584"/>
                  </a:cubicBezTo>
                  <a:cubicBezTo>
                    <a:pt x="7730" y="13584"/>
                    <a:pt x="8974" y="13437"/>
                    <a:pt x="9677" y="12995"/>
                  </a:cubicBezTo>
                  <a:lnTo>
                    <a:pt x="8038" y="7856"/>
                  </a:lnTo>
                  <a:cubicBezTo>
                    <a:pt x="9556" y="4662"/>
                    <a:pt x="8327" y="179"/>
                    <a:pt x="7794" y="179"/>
                  </a:cubicBezTo>
                  <a:cubicBezTo>
                    <a:pt x="7782" y="179"/>
                    <a:pt x="7771" y="181"/>
                    <a:pt x="7760" y="185"/>
                  </a:cubicBezTo>
                  <a:cubicBezTo>
                    <a:pt x="7754" y="186"/>
                    <a:pt x="7749" y="187"/>
                    <a:pt x="7744" y="187"/>
                  </a:cubicBezTo>
                  <a:cubicBezTo>
                    <a:pt x="7690" y="187"/>
                    <a:pt x="7637" y="127"/>
                    <a:pt x="7584" y="127"/>
                  </a:cubicBezTo>
                  <a:cubicBezTo>
                    <a:pt x="7343" y="76"/>
                    <a:pt x="6490" y="0"/>
                    <a:pt x="547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6"/>
            <p:cNvSpPr/>
            <p:nvPr/>
          </p:nvSpPr>
          <p:spPr>
            <a:xfrm>
              <a:off x="1237694" y="2162420"/>
              <a:ext cx="194577" cy="387362"/>
            </a:xfrm>
            <a:custGeom>
              <a:rect b="b" l="l" r="r" t="t"/>
              <a:pathLst>
                <a:path extrusionOk="0" h="6269" w="3149">
                  <a:moveTo>
                    <a:pt x="2206" y="0"/>
                  </a:moveTo>
                  <a:cubicBezTo>
                    <a:pt x="1444" y="0"/>
                    <a:pt x="431" y="36"/>
                    <a:pt x="1" y="208"/>
                  </a:cubicBezTo>
                  <a:lnTo>
                    <a:pt x="3148" y="6269"/>
                  </a:lnTo>
                  <a:lnTo>
                    <a:pt x="3148" y="17"/>
                  </a:lnTo>
                  <a:cubicBezTo>
                    <a:pt x="3148" y="17"/>
                    <a:pt x="2739"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6"/>
            <p:cNvSpPr/>
            <p:nvPr/>
          </p:nvSpPr>
          <p:spPr>
            <a:xfrm>
              <a:off x="873180" y="2878096"/>
              <a:ext cx="742716" cy="1570393"/>
            </a:xfrm>
            <a:custGeom>
              <a:rect b="b" l="l" r="r" t="t"/>
              <a:pathLst>
                <a:path extrusionOk="0" h="25415" w="12020">
                  <a:moveTo>
                    <a:pt x="12019" y="1"/>
                  </a:moveTo>
                  <a:lnTo>
                    <a:pt x="8154" y="718"/>
                  </a:lnTo>
                  <a:cubicBezTo>
                    <a:pt x="5973" y="10658"/>
                    <a:pt x="0" y="23380"/>
                    <a:pt x="0" y="23380"/>
                  </a:cubicBezTo>
                  <a:lnTo>
                    <a:pt x="3309" y="25415"/>
                  </a:lnTo>
                  <a:cubicBezTo>
                    <a:pt x="11009" y="10205"/>
                    <a:pt x="12019" y="1"/>
                    <a:pt x="12019"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6"/>
            <p:cNvSpPr/>
            <p:nvPr/>
          </p:nvSpPr>
          <p:spPr>
            <a:xfrm>
              <a:off x="1110155" y="2858199"/>
              <a:ext cx="789738" cy="1628290"/>
            </a:xfrm>
            <a:custGeom>
              <a:rect b="b" l="l" r="r" t="t"/>
              <a:pathLst>
                <a:path extrusionOk="0" h="26352" w="12781">
                  <a:moveTo>
                    <a:pt x="5168" y="1"/>
                  </a:moveTo>
                  <a:lnTo>
                    <a:pt x="1" y="1743"/>
                  </a:lnTo>
                  <a:cubicBezTo>
                    <a:pt x="1" y="1743"/>
                    <a:pt x="2855" y="15006"/>
                    <a:pt x="9794" y="26352"/>
                  </a:cubicBezTo>
                  <a:lnTo>
                    <a:pt x="12781" y="24741"/>
                  </a:lnTo>
                  <a:cubicBezTo>
                    <a:pt x="12781" y="24741"/>
                    <a:pt x="4905" y="8243"/>
                    <a:pt x="5168"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76"/>
            <p:cNvSpPr/>
            <p:nvPr/>
          </p:nvSpPr>
          <p:spPr>
            <a:xfrm>
              <a:off x="1235902" y="1833253"/>
              <a:ext cx="311236" cy="393170"/>
            </a:xfrm>
            <a:custGeom>
              <a:rect b="b" l="l" r="r" t="t"/>
              <a:pathLst>
                <a:path extrusionOk="0" h="6363" w="5037">
                  <a:moveTo>
                    <a:pt x="2619" y="0"/>
                  </a:moveTo>
                  <a:cubicBezTo>
                    <a:pt x="1389" y="0"/>
                    <a:pt x="1333" y="587"/>
                    <a:pt x="1333" y="587"/>
                  </a:cubicBezTo>
                  <a:lnTo>
                    <a:pt x="1333" y="1582"/>
                  </a:lnTo>
                  <a:cubicBezTo>
                    <a:pt x="1333" y="1582"/>
                    <a:pt x="999" y="1350"/>
                    <a:pt x="682" y="1350"/>
                  </a:cubicBezTo>
                  <a:cubicBezTo>
                    <a:pt x="447" y="1350"/>
                    <a:pt x="222" y="1477"/>
                    <a:pt x="147" y="1919"/>
                  </a:cubicBezTo>
                  <a:cubicBezTo>
                    <a:pt x="0" y="2724"/>
                    <a:pt x="791" y="2885"/>
                    <a:pt x="791" y="2885"/>
                  </a:cubicBezTo>
                  <a:lnTo>
                    <a:pt x="601" y="5242"/>
                  </a:lnTo>
                  <a:cubicBezTo>
                    <a:pt x="586" y="5564"/>
                    <a:pt x="674" y="5871"/>
                    <a:pt x="893" y="6091"/>
                  </a:cubicBezTo>
                  <a:cubicBezTo>
                    <a:pt x="1098" y="6290"/>
                    <a:pt x="1332" y="6362"/>
                    <a:pt x="1565" y="6362"/>
                  </a:cubicBezTo>
                  <a:cubicBezTo>
                    <a:pt x="1915" y="6362"/>
                    <a:pt x="2260" y="6197"/>
                    <a:pt x="2489" y="6047"/>
                  </a:cubicBezTo>
                  <a:cubicBezTo>
                    <a:pt x="2665" y="5930"/>
                    <a:pt x="2782" y="5740"/>
                    <a:pt x="2782" y="5520"/>
                  </a:cubicBezTo>
                  <a:lnTo>
                    <a:pt x="2782" y="4905"/>
                  </a:lnTo>
                  <a:lnTo>
                    <a:pt x="3646" y="4905"/>
                  </a:lnTo>
                  <a:cubicBezTo>
                    <a:pt x="5036" y="4832"/>
                    <a:pt x="4788" y="382"/>
                    <a:pt x="4788" y="382"/>
                  </a:cubicBezTo>
                  <a:cubicBezTo>
                    <a:pt x="4788" y="43"/>
                    <a:pt x="4135" y="30"/>
                    <a:pt x="4038" y="30"/>
                  </a:cubicBezTo>
                  <a:cubicBezTo>
                    <a:pt x="4030" y="30"/>
                    <a:pt x="4026" y="30"/>
                    <a:pt x="4026" y="30"/>
                  </a:cubicBezTo>
                  <a:lnTo>
                    <a:pt x="2709" y="1"/>
                  </a:lnTo>
                  <a:cubicBezTo>
                    <a:pt x="2678" y="0"/>
                    <a:pt x="2648" y="0"/>
                    <a:pt x="2619"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6"/>
            <p:cNvSpPr/>
            <p:nvPr/>
          </p:nvSpPr>
          <p:spPr>
            <a:xfrm>
              <a:off x="1467500" y="1960853"/>
              <a:ext cx="16313" cy="81439"/>
            </a:xfrm>
            <a:custGeom>
              <a:rect b="b" l="l" r="r" t="t"/>
              <a:pathLst>
                <a:path extrusionOk="0" h="1318" w="264">
                  <a:moveTo>
                    <a:pt x="205" y="0"/>
                  </a:moveTo>
                  <a:cubicBezTo>
                    <a:pt x="190" y="0"/>
                    <a:pt x="161" y="322"/>
                    <a:pt x="161" y="732"/>
                  </a:cubicBezTo>
                  <a:cubicBezTo>
                    <a:pt x="161" y="908"/>
                    <a:pt x="205" y="1113"/>
                    <a:pt x="147" y="1201"/>
                  </a:cubicBezTo>
                  <a:cubicBezTo>
                    <a:pt x="132" y="1245"/>
                    <a:pt x="88" y="1274"/>
                    <a:pt x="59" y="1274"/>
                  </a:cubicBezTo>
                  <a:cubicBezTo>
                    <a:pt x="15" y="1288"/>
                    <a:pt x="0" y="1288"/>
                    <a:pt x="0" y="1288"/>
                  </a:cubicBezTo>
                  <a:cubicBezTo>
                    <a:pt x="0" y="1288"/>
                    <a:pt x="15" y="1318"/>
                    <a:pt x="59" y="1318"/>
                  </a:cubicBezTo>
                  <a:cubicBezTo>
                    <a:pt x="88" y="1318"/>
                    <a:pt x="147" y="1274"/>
                    <a:pt x="205" y="1215"/>
                  </a:cubicBezTo>
                  <a:cubicBezTo>
                    <a:pt x="234" y="1171"/>
                    <a:pt x="264" y="1084"/>
                    <a:pt x="264" y="981"/>
                  </a:cubicBezTo>
                  <a:lnTo>
                    <a:pt x="264" y="718"/>
                  </a:lnTo>
                  <a:cubicBezTo>
                    <a:pt x="264" y="322"/>
                    <a:pt x="220"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6"/>
            <p:cNvSpPr/>
            <p:nvPr/>
          </p:nvSpPr>
          <p:spPr>
            <a:xfrm>
              <a:off x="1418623" y="1962645"/>
              <a:ext cx="6426" cy="20885"/>
            </a:xfrm>
            <a:custGeom>
              <a:rect b="b" l="l" r="r" t="t"/>
              <a:pathLst>
                <a:path extrusionOk="0" h="338" w="104">
                  <a:moveTo>
                    <a:pt x="45" y="0"/>
                  </a:moveTo>
                  <a:cubicBezTo>
                    <a:pt x="30" y="0"/>
                    <a:pt x="1" y="103"/>
                    <a:pt x="1" y="176"/>
                  </a:cubicBezTo>
                  <a:cubicBezTo>
                    <a:pt x="1" y="264"/>
                    <a:pt x="45" y="337"/>
                    <a:pt x="59" y="337"/>
                  </a:cubicBezTo>
                  <a:cubicBezTo>
                    <a:pt x="74" y="337"/>
                    <a:pt x="103" y="264"/>
                    <a:pt x="103" y="176"/>
                  </a:cubicBezTo>
                  <a:cubicBezTo>
                    <a:pt x="103" y="74"/>
                    <a:pt x="59" y="0"/>
                    <a:pt x="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6"/>
            <p:cNvSpPr/>
            <p:nvPr/>
          </p:nvSpPr>
          <p:spPr>
            <a:xfrm>
              <a:off x="1507295" y="1961719"/>
              <a:ext cx="6364" cy="20885"/>
            </a:xfrm>
            <a:custGeom>
              <a:rect b="b" l="l" r="r" t="t"/>
              <a:pathLst>
                <a:path extrusionOk="0" h="338" w="103">
                  <a:moveTo>
                    <a:pt x="59" y="1"/>
                  </a:moveTo>
                  <a:cubicBezTo>
                    <a:pt x="15" y="1"/>
                    <a:pt x="0" y="74"/>
                    <a:pt x="15" y="162"/>
                  </a:cubicBezTo>
                  <a:cubicBezTo>
                    <a:pt x="15" y="264"/>
                    <a:pt x="59" y="338"/>
                    <a:pt x="74" y="338"/>
                  </a:cubicBezTo>
                  <a:cubicBezTo>
                    <a:pt x="88" y="338"/>
                    <a:pt x="103" y="264"/>
                    <a:pt x="103" y="162"/>
                  </a:cubicBezTo>
                  <a:cubicBezTo>
                    <a:pt x="103" y="74"/>
                    <a:pt x="74" y="1"/>
                    <a:pt x="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76"/>
            <p:cNvSpPr/>
            <p:nvPr/>
          </p:nvSpPr>
          <p:spPr>
            <a:xfrm>
              <a:off x="1361650" y="2105571"/>
              <a:ext cx="48011" cy="86012"/>
            </a:xfrm>
            <a:custGeom>
              <a:rect b="b" l="l" r="r" t="t"/>
              <a:pathLst>
                <a:path extrusionOk="0" h="1392" w="777">
                  <a:moveTo>
                    <a:pt x="15" y="1"/>
                  </a:moveTo>
                  <a:lnTo>
                    <a:pt x="15" y="1"/>
                  </a:lnTo>
                  <a:cubicBezTo>
                    <a:pt x="0" y="235"/>
                    <a:pt x="0" y="498"/>
                    <a:pt x="74" y="733"/>
                  </a:cubicBezTo>
                  <a:cubicBezTo>
                    <a:pt x="147" y="967"/>
                    <a:pt x="293" y="1186"/>
                    <a:pt x="513" y="1303"/>
                  </a:cubicBezTo>
                  <a:cubicBezTo>
                    <a:pt x="586" y="1333"/>
                    <a:pt x="703" y="1391"/>
                    <a:pt x="703" y="1391"/>
                  </a:cubicBezTo>
                  <a:cubicBezTo>
                    <a:pt x="703" y="1377"/>
                    <a:pt x="747" y="1230"/>
                    <a:pt x="747" y="1201"/>
                  </a:cubicBezTo>
                  <a:cubicBezTo>
                    <a:pt x="776" y="967"/>
                    <a:pt x="776" y="762"/>
                    <a:pt x="747" y="469"/>
                  </a:cubicBezTo>
                  <a:cubicBezTo>
                    <a:pt x="454" y="396"/>
                    <a:pt x="191" y="220"/>
                    <a:pt x="15" y="1"/>
                  </a:cubicBezTo>
                  <a:close/>
                </a:path>
              </a:pathLst>
            </a:custGeom>
            <a:solidFill>
              <a:srgbClr val="BA6136">
                <a:alpha val="253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76"/>
            <p:cNvSpPr/>
            <p:nvPr/>
          </p:nvSpPr>
          <p:spPr>
            <a:xfrm>
              <a:off x="1272113" y="1940956"/>
              <a:ext cx="40720" cy="55240"/>
            </a:xfrm>
            <a:custGeom>
              <a:rect b="b" l="l" r="r" t="t"/>
              <a:pathLst>
                <a:path extrusionOk="0" h="894" w="659">
                  <a:moveTo>
                    <a:pt x="73" y="0"/>
                  </a:moveTo>
                  <a:cubicBezTo>
                    <a:pt x="73" y="29"/>
                    <a:pt x="132" y="44"/>
                    <a:pt x="220" y="103"/>
                  </a:cubicBezTo>
                  <a:cubicBezTo>
                    <a:pt x="276" y="140"/>
                    <a:pt x="337" y="189"/>
                    <a:pt x="397" y="261"/>
                  </a:cubicBezTo>
                  <a:lnTo>
                    <a:pt x="397" y="261"/>
                  </a:lnTo>
                  <a:cubicBezTo>
                    <a:pt x="383" y="256"/>
                    <a:pt x="368" y="252"/>
                    <a:pt x="351" y="249"/>
                  </a:cubicBezTo>
                  <a:cubicBezTo>
                    <a:pt x="332" y="245"/>
                    <a:pt x="312" y="243"/>
                    <a:pt x="293" y="243"/>
                  </a:cubicBezTo>
                  <a:cubicBezTo>
                    <a:pt x="240" y="243"/>
                    <a:pt x="189" y="257"/>
                    <a:pt x="146" y="278"/>
                  </a:cubicBezTo>
                  <a:cubicBezTo>
                    <a:pt x="88" y="322"/>
                    <a:pt x="59" y="381"/>
                    <a:pt x="29" y="425"/>
                  </a:cubicBezTo>
                  <a:cubicBezTo>
                    <a:pt x="0" y="542"/>
                    <a:pt x="29" y="644"/>
                    <a:pt x="88" y="717"/>
                  </a:cubicBezTo>
                  <a:cubicBezTo>
                    <a:pt x="176" y="864"/>
                    <a:pt x="293" y="893"/>
                    <a:pt x="293" y="893"/>
                  </a:cubicBezTo>
                  <a:cubicBezTo>
                    <a:pt x="307" y="864"/>
                    <a:pt x="220" y="820"/>
                    <a:pt x="146" y="703"/>
                  </a:cubicBezTo>
                  <a:cubicBezTo>
                    <a:pt x="103" y="630"/>
                    <a:pt x="88" y="556"/>
                    <a:pt x="132" y="469"/>
                  </a:cubicBezTo>
                  <a:cubicBezTo>
                    <a:pt x="145" y="379"/>
                    <a:pt x="213" y="334"/>
                    <a:pt x="289" y="334"/>
                  </a:cubicBezTo>
                  <a:cubicBezTo>
                    <a:pt x="300" y="334"/>
                    <a:pt x="311" y="335"/>
                    <a:pt x="322" y="337"/>
                  </a:cubicBezTo>
                  <a:cubicBezTo>
                    <a:pt x="395" y="351"/>
                    <a:pt x="454" y="395"/>
                    <a:pt x="512" y="425"/>
                  </a:cubicBezTo>
                  <a:lnTo>
                    <a:pt x="659" y="513"/>
                  </a:lnTo>
                  <a:lnTo>
                    <a:pt x="586" y="366"/>
                  </a:lnTo>
                  <a:cubicBezTo>
                    <a:pt x="498" y="190"/>
                    <a:pt x="366" y="103"/>
                    <a:pt x="249" y="44"/>
                  </a:cubicBezTo>
                  <a:cubicBezTo>
                    <a:pt x="146" y="0"/>
                    <a:pt x="73" y="0"/>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6"/>
            <p:cNvSpPr/>
            <p:nvPr/>
          </p:nvSpPr>
          <p:spPr>
            <a:xfrm>
              <a:off x="1426779" y="2036796"/>
              <a:ext cx="48011" cy="38372"/>
            </a:xfrm>
            <a:custGeom>
              <a:rect b="b" l="l" r="r" t="t"/>
              <a:pathLst>
                <a:path extrusionOk="0" h="621" w="777">
                  <a:moveTo>
                    <a:pt x="44" y="1"/>
                  </a:moveTo>
                  <a:cubicBezTo>
                    <a:pt x="15" y="1"/>
                    <a:pt x="0" y="45"/>
                    <a:pt x="15" y="162"/>
                  </a:cubicBezTo>
                  <a:cubicBezTo>
                    <a:pt x="44" y="264"/>
                    <a:pt x="118" y="411"/>
                    <a:pt x="235" y="513"/>
                  </a:cubicBezTo>
                  <a:cubicBezTo>
                    <a:pt x="339" y="595"/>
                    <a:pt x="453" y="621"/>
                    <a:pt x="554" y="621"/>
                  </a:cubicBezTo>
                  <a:cubicBezTo>
                    <a:pt x="580" y="621"/>
                    <a:pt x="606" y="619"/>
                    <a:pt x="630" y="616"/>
                  </a:cubicBezTo>
                  <a:cubicBezTo>
                    <a:pt x="718" y="616"/>
                    <a:pt x="776" y="572"/>
                    <a:pt x="776" y="557"/>
                  </a:cubicBezTo>
                  <a:cubicBezTo>
                    <a:pt x="776" y="550"/>
                    <a:pt x="762" y="550"/>
                    <a:pt x="734" y="550"/>
                  </a:cubicBezTo>
                  <a:cubicBezTo>
                    <a:pt x="707" y="550"/>
                    <a:pt x="666" y="550"/>
                    <a:pt x="615" y="543"/>
                  </a:cubicBezTo>
                  <a:cubicBezTo>
                    <a:pt x="527" y="543"/>
                    <a:pt x="396" y="513"/>
                    <a:pt x="293" y="425"/>
                  </a:cubicBezTo>
                  <a:cubicBezTo>
                    <a:pt x="191" y="338"/>
                    <a:pt x="132" y="235"/>
                    <a:pt x="88" y="147"/>
                  </a:cubicBezTo>
                  <a:cubicBezTo>
                    <a:pt x="59" y="45"/>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6"/>
            <p:cNvSpPr/>
            <p:nvPr/>
          </p:nvSpPr>
          <p:spPr>
            <a:xfrm>
              <a:off x="1415904" y="2033212"/>
              <a:ext cx="24469" cy="15447"/>
            </a:xfrm>
            <a:custGeom>
              <a:rect b="b" l="l" r="r" t="t"/>
              <a:pathLst>
                <a:path extrusionOk="0" h="250" w="396">
                  <a:moveTo>
                    <a:pt x="323" y="0"/>
                  </a:moveTo>
                  <a:cubicBezTo>
                    <a:pt x="279" y="0"/>
                    <a:pt x="220" y="0"/>
                    <a:pt x="132" y="30"/>
                  </a:cubicBezTo>
                  <a:cubicBezTo>
                    <a:pt x="59" y="74"/>
                    <a:pt x="30" y="132"/>
                    <a:pt x="15" y="176"/>
                  </a:cubicBezTo>
                  <a:cubicBezTo>
                    <a:pt x="1" y="220"/>
                    <a:pt x="1" y="249"/>
                    <a:pt x="15" y="249"/>
                  </a:cubicBezTo>
                  <a:cubicBezTo>
                    <a:pt x="30" y="249"/>
                    <a:pt x="74" y="161"/>
                    <a:pt x="176" y="103"/>
                  </a:cubicBezTo>
                  <a:cubicBezTo>
                    <a:pt x="294" y="59"/>
                    <a:pt x="396" y="59"/>
                    <a:pt x="396" y="30"/>
                  </a:cubicBezTo>
                  <a:lnTo>
                    <a:pt x="3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6"/>
            <p:cNvSpPr/>
            <p:nvPr/>
          </p:nvSpPr>
          <p:spPr>
            <a:xfrm>
              <a:off x="1094768" y="2737890"/>
              <a:ext cx="550981" cy="1049627"/>
            </a:xfrm>
            <a:custGeom>
              <a:rect b="b" l="l" r="r" t="t"/>
              <a:pathLst>
                <a:path extrusionOk="0" h="16987" w="8917">
                  <a:moveTo>
                    <a:pt x="7804" y="1"/>
                  </a:moveTo>
                  <a:lnTo>
                    <a:pt x="1" y="3543"/>
                  </a:lnTo>
                  <a:cubicBezTo>
                    <a:pt x="1" y="3543"/>
                    <a:pt x="777" y="6442"/>
                    <a:pt x="1977" y="10043"/>
                  </a:cubicBezTo>
                  <a:cubicBezTo>
                    <a:pt x="2094" y="12107"/>
                    <a:pt x="1260" y="13996"/>
                    <a:pt x="250" y="15855"/>
                  </a:cubicBezTo>
                  <a:lnTo>
                    <a:pt x="1538" y="16353"/>
                  </a:lnTo>
                  <a:cubicBezTo>
                    <a:pt x="2634" y="16774"/>
                    <a:pt x="3787" y="16986"/>
                    <a:pt x="4939" y="16986"/>
                  </a:cubicBezTo>
                  <a:cubicBezTo>
                    <a:pt x="6111" y="16986"/>
                    <a:pt x="7282" y="16767"/>
                    <a:pt x="8389" y="16324"/>
                  </a:cubicBezTo>
                  <a:cubicBezTo>
                    <a:pt x="8726" y="16192"/>
                    <a:pt x="8916" y="16075"/>
                    <a:pt x="8902" y="16045"/>
                  </a:cubicBezTo>
                  <a:cubicBezTo>
                    <a:pt x="8828" y="15884"/>
                    <a:pt x="8887" y="8711"/>
                    <a:pt x="8740" y="3338"/>
                  </a:cubicBezTo>
                  <a:cubicBezTo>
                    <a:pt x="8711" y="2387"/>
                    <a:pt x="7862" y="747"/>
                    <a:pt x="78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76"/>
            <p:cNvSpPr/>
            <p:nvPr/>
          </p:nvSpPr>
          <p:spPr>
            <a:xfrm>
              <a:off x="1093903" y="2939641"/>
              <a:ext cx="563587" cy="63458"/>
            </a:xfrm>
            <a:custGeom>
              <a:rect b="b" l="l" r="r" t="t"/>
              <a:pathLst>
                <a:path extrusionOk="0" h="1027" w="9121">
                  <a:moveTo>
                    <a:pt x="6149" y="0"/>
                  </a:moveTo>
                  <a:lnTo>
                    <a:pt x="6134" y="29"/>
                  </a:lnTo>
                  <a:cubicBezTo>
                    <a:pt x="5768" y="395"/>
                    <a:pt x="5241" y="630"/>
                    <a:pt x="4670" y="761"/>
                  </a:cubicBezTo>
                  <a:cubicBezTo>
                    <a:pt x="4144" y="893"/>
                    <a:pt x="3637" y="927"/>
                    <a:pt x="3158" y="927"/>
                  </a:cubicBezTo>
                  <a:cubicBezTo>
                    <a:pt x="3051" y="927"/>
                    <a:pt x="2945" y="925"/>
                    <a:pt x="2840" y="922"/>
                  </a:cubicBezTo>
                  <a:cubicBezTo>
                    <a:pt x="2269" y="879"/>
                    <a:pt x="1786" y="791"/>
                    <a:pt x="1362" y="703"/>
                  </a:cubicBezTo>
                  <a:cubicBezTo>
                    <a:pt x="937" y="615"/>
                    <a:pt x="615" y="498"/>
                    <a:pt x="366" y="439"/>
                  </a:cubicBezTo>
                  <a:cubicBezTo>
                    <a:pt x="264" y="410"/>
                    <a:pt x="176" y="395"/>
                    <a:pt x="103" y="366"/>
                  </a:cubicBezTo>
                  <a:cubicBezTo>
                    <a:pt x="44" y="352"/>
                    <a:pt x="0" y="352"/>
                    <a:pt x="0" y="352"/>
                  </a:cubicBezTo>
                  <a:lnTo>
                    <a:pt x="0" y="352"/>
                  </a:lnTo>
                  <a:cubicBezTo>
                    <a:pt x="0" y="352"/>
                    <a:pt x="44" y="366"/>
                    <a:pt x="103" y="395"/>
                  </a:cubicBezTo>
                  <a:cubicBezTo>
                    <a:pt x="146" y="410"/>
                    <a:pt x="249" y="439"/>
                    <a:pt x="351" y="483"/>
                  </a:cubicBezTo>
                  <a:cubicBezTo>
                    <a:pt x="586" y="571"/>
                    <a:pt x="922" y="659"/>
                    <a:pt x="1347" y="776"/>
                  </a:cubicBezTo>
                  <a:cubicBezTo>
                    <a:pt x="1757" y="864"/>
                    <a:pt x="2284" y="981"/>
                    <a:pt x="2840" y="1010"/>
                  </a:cubicBezTo>
                  <a:cubicBezTo>
                    <a:pt x="2980" y="1021"/>
                    <a:pt x="3124" y="1027"/>
                    <a:pt x="3272" y="1027"/>
                  </a:cubicBezTo>
                  <a:cubicBezTo>
                    <a:pt x="3726" y="1027"/>
                    <a:pt x="4209" y="974"/>
                    <a:pt x="4685" y="864"/>
                  </a:cubicBezTo>
                  <a:cubicBezTo>
                    <a:pt x="5247" y="734"/>
                    <a:pt x="5794" y="491"/>
                    <a:pt x="6174" y="135"/>
                  </a:cubicBezTo>
                  <a:lnTo>
                    <a:pt x="6174" y="135"/>
                  </a:lnTo>
                  <a:cubicBezTo>
                    <a:pt x="6931" y="457"/>
                    <a:pt x="7617" y="650"/>
                    <a:pt x="8146" y="650"/>
                  </a:cubicBezTo>
                  <a:cubicBezTo>
                    <a:pt x="8199" y="650"/>
                    <a:pt x="8251" y="648"/>
                    <a:pt x="8301" y="644"/>
                  </a:cubicBezTo>
                  <a:cubicBezTo>
                    <a:pt x="8593" y="630"/>
                    <a:pt x="8798" y="542"/>
                    <a:pt x="8916" y="469"/>
                  </a:cubicBezTo>
                  <a:cubicBezTo>
                    <a:pt x="8974" y="439"/>
                    <a:pt x="9033" y="410"/>
                    <a:pt x="9062" y="395"/>
                  </a:cubicBezTo>
                  <a:cubicBezTo>
                    <a:pt x="9106" y="366"/>
                    <a:pt x="9120" y="352"/>
                    <a:pt x="9120" y="352"/>
                  </a:cubicBezTo>
                  <a:cubicBezTo>
                    <a:pt x="9120" y="349"/>
                    <a:pt x="9118" y="348"/>
                    <a:pt x="9113" y="348"/>
                  </a:cubicBezTo>
                  <a:cubicBezTo>
                    <a:pt x="9092" y="348"/>
                    <a:pt x="9019" y="374"/>
                    <a:pt x="8886" y="410"/>
                  </a:cubicBezTo>
                  <a:cubicBezTo>
                    <a:pt x="8754" y="483"/>
                    <a:pt x="8550" y="556"/>
                    <a:pt x="8271" y="571"/>
                  </a:cubicBezTo>
                  <a:cubicBezTo>
                    <a:pt x="8252" y="572"/>
                    <a:pt x="8233" y="572"/>
                    <a:pt x="8214" y="572"/>
                  </a:cubicBezTo>
                  <a:cubicBezTo>
                    <a:pt x="7691" y="572"/>
                    <a:pt x="6968" y="382"/>
                    <a:pt x="6178" y="29"/>
                  </a:cubicBezTo>
                  <a:lnTo>
                    <a:pt x="6149" y="0"/>
                  </a:ln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76"/>
            <p:cNvSpPr/>
            <p:nvPr/>
          </p:nvSpPr>
          <p:spPr>
            <a:xfrm>
              <a:off x="1433082" y="2538857"/>
              <a:ext cx="43500" cy="405342"/>
            </a:xfrm>
            <a:custGeom>
              <a:rect b="b" l="l" r="r" t="t"/>
              <a:pathLst>
                <a:path extrusionOk="0" h="6560" w="704">
                  <a:moveTo>
                    <a:pt x="1" y="1"/>
                  </a:moveTo>
                  <a:cubicBezTo>
                    <a:pt x="1" y="1"/>
                    <a:pt x="1" y="89"/>
                    <a:pt x="30" y="250"/>
                  </a:cubicBezTo>
                  <a:cubicBezTo>
                    <a:pt x="45" y="440"/>
                    <a:pt x="59" y="660"/>
                    <a:pt x="103" y="952"/>
                  </a:cubicBezTo>
                  <a:cubicBezTo>
                    <a:pt x="162" y="1553"/>
                    <a:pt x="264" y="2358"/>
                    <a:pt x="352" y="3265"/>
                  </a:cubicBezTo>
                  <a:cubicBezTo>
                    <a:pt x="455" y="4158"/>
                    <a:pt x="528" y="4993"/>
                    <a:pt x="572" y="5593"/>
                  </a:cubicBezTo>
                  <a:cubicBezTo>
                    <a:pt x="616" y="5886"/>
                    <a:pt x="630" y="6120"/>
                    <a:pt x="645" y="6310"/>
                  </a:cubicBezTo>
                  <a:cubicBezTo>
                    <a:pt x="674" y="6472"/>
                    <a:pt x="689" y="6559"/>
                    <a:pt x="689" y="6559"/>
                  </a:cubicBezTo>
                  <a:cubicBezTo>
                    <a:pt x="704" y="6559"/>
                    <a:pt x="704" y="6472"/>
                    <a:pt x="704" y="6310"/>
                  </a:cubicBezTo>
                  <a:cubicBezTo>
                    <a:pt x="704" y="6149"/>
                    <a:pt x="689" y="5886"/>
                    <a:pt x="660" y="5593"/>
                  </a:cubicBezTo>
                  <a:cubicBezTo>
                    <a:pt x="630" y="5008"/>
                    <a:pt x="557" y="4188"/>
                    <a:pt x="469" y="3265"/>
                  </a:cubicBezTo>
                  <a:cubicBezTo>
                    <a:pt x="367" y="2358"/>
                    <a:pt x="264" y="1538"/>
                    <a:pt x="177" y="952"/>
                  </a:cubicBezTo>
                  <a:cubicBezTo>
                    <a:pt x="133" y="660"/>
                    <a:pt x="103" y="411"/>
                    <a:pt x="59" y="250"/>
                  </a:cubicBezTo>
                  <a:cubicBezTo>
                    <a:pt x="30" y="89"/>
                    <a:pt x="1" y="1"/>
                    <a:pt x="1"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6"/>
            <p:cNvSpPr/>
            <p:nvPr/>
          </p:nvSpPr>
          <p:spPr>
            <a:xfrm>
              <a:off x="1187951" y="2754203"/>
              <a:ext cx="120367" cy="132354"/>
            </a:xfrm>
            <a:custGeom>
              <a:rect b="b" l="l" r="r" t="t"/>
              <a:pathLst>
                <a:path extrusionOk="0" h="2142" w="1948">
                  <a:moveTo>
                    <a:pt x="191" y="44"/>
                  </a:moveTo>
                  <a:cubicBezTo>
                    <a:pt x="179" y="44"/>
                    <a:pt x="148" y="102"/>
                    <a:pt x="144" y="248"/>
                  </a:cubicBezTo>
                  <a:lnTo>
                    <a:pt x="144" y="248"/>
                  </a:lnTo>
                  <a:cubicBezTo>
                    <a:pt x="179" y="116"/>
                    <a:pt x="191" y="44"/>
                    <a:pt x="191" y="44"/>
                  </a:cubicBezTo>
                  <a:close/>
                  <a:moveTo>
                    <a:pt x="144" y="248"/>
                  </a:moveTo>
                  <a:cubicBezTo>
                    <a:pt x="141" y="262"/>
                    <a:pt x="137" y="277"/>
                    <a:pt x="132" y="293"/>
                  </a:cubicBezTo>
                  <a:cubicBezTo>
                    <a:pt x="117" y="386"/>
                    <a:pt x="97" y="496"/>
                    <a:pt x="80" y="625"/>
                  </a:cubicBezTo>
                  <a:lnTo>
                    <a:pt x="80" y="625"/>
                  </a:lnTo>
                  <a:cubicBezTo>
                    <a:pt x="99" y="527"/>
                    <a:pt x="122" y="441"/>
                    <a:pt x="147" y="366"/>
                  </a:cubicBezTo>
                  <a:cubicBezTo>
                    <a:pt x="144" y="321"/>
                    <a:pt x="144" y="282"/>
                    <a:pt x="144" y="248"/>
                  </a:cubicBezTo>
                  <a:close/>
                  <a:moveTo>
                    <a:pt x="118" y="0"/>
                  </a:moveTo>
                  <a:cubicBezTo>
                    <a:pt x="118" y="0"/>
                    <a:pt x="206" y="29"/>
                    <a:pt x="367" y="44"/>
                  </a:cubicBezTo>
                  <a:cubicBezTo>
                    <a:pt x="557" y="44"/>
                    <a:pt x="791" y="73"/>
                    <a:pt x="1084" y="88"/>
                  </a:cubicBezTo>
                  <a:cubicBezTo>
                    <a:pt x="1230" y="117"/>
                    <a:pt x="1391" y="117"/>
                    <a:pt x="1582" y="132"/>
                  </a:cubicBezTo>
                  <a:cubicBezTo>
                    <a:pt x="1669" y="146"/>
                    <a:pt x="1757" y="146"/>
                    <a:pt x="1801" y="205"/>
                  </a:cubicBezTo>
                  <a:cubicBezTo>
                    <a:pt x="1831" y="264"/>
                    <a:pt x="1831" y="366"/>
                    <a:pt x="1831" y="469"/>
                  </a:cubicBezTo>
                  <a:cubicBezTo>
                    <a:pt x="1816" y="659"/>
                    <a:pt x="1816" y="878"/>
                    <a:pt x="1772" y="1083"/>
                  </a:cubicBezTo>
                  <a:cubicBezTo>
                    <a:pt x="1728" y="1288"/>
                    <a:pt x="1655" y="1508"/>
                    <a:pt x="1494" y="1654"/>
                  </a:cubicBezTo>
                  <a:cubicBezTo>
                    <a:pt x="1318" y="1815"/>
                    <a:pt x="1128" y="1903"/>
                    <a:pt x="923" y="1962"/>
                  </a:cubicBezTo>
                  <a:cubicBezTo>
                    <a:pt x="826" y="1989"/>
                    <a:pt x="726" y="2004"/>
                    <a:pt x="630" y="2004"/>
                  </a:cubicBezTo>
                  <a:cubicBezTo>
                    <a:pt x="524" y="2004"/>
                    <a:pt x="422" y="1986"/>
                    <a:pt x="337" y="1947"/>
                  </a:cubicBezTo>
                  <a:cubicBezTo>
                    <a:pt x="162" y="1859"/>
                    <a:pt x="74" y="1669"/>
                    <a:pt x="59" y="1508"/>
                  </a:cubicBezTo>
                  <a:cubicBezTo>
                    <a:pt x="30" y="1318"/>
                    <a:pt x="44" y="1157"/>
                    <a:pt x="44" y="1010"/>
                  </a:cubicBezTo>
                  <a:cubicBezTo>
                    <a:pt x="51" y="866"/>
                    <a:pt x="65" y="738"/>
                    <a:pt x="80" y="625"/>
                  </a:cubicBezTo>
                  <a:lnTo>
                    <a:pt x="80" y="625"/>
                  </a:lnTo>
                  <a:cubicBezTo>
                    <a:pt x="53" y="756"/>
                    <a:pt x="32" y="908"/>
                    <a:pt x="15" y="1083"/>
                  </a:cubicBezTo>
                  <a:cubicBezTo>
                    <a:pt x="1" y="1230"/>
                    <a:pt x="1" y="1391"/>
                    <a:pt x="15" y="1581"/>
                  </a:cubicBezTo>
                  <a:cubicBezTo>
                    <a:pt x="44" y="1757"/>
                    <a:pt x="132" y="1962"/>
                    <a:pt x="337" y="2079"/>
                  </a:cubicBezTo>
                  <a:cubicBezTo>
                    <a:pt x="432" y="2123"/>
                    <a:pt x="535" y="2141"/>
                    <a:pt x="641" y="2141"/>
                  </a:cubicBezTo>
                  <a:cubicBezTo>
                    <a:pt x="747" y="2141"/>
                    <a:pt x="857" y="2123"/>
                    <a:pt x="967" y="2094"/>
                  </a:cubicBezTo>
                  <a:cubicBezTo>
                    <a:pt x="1186" y="2035"/>
                    <a:pt x="1406" y="1932"/>
                    <a:pt x="1582" y="1757"/>
                  </a:cubicBezTo>
                  <a:cubicBezTo>
                    <a:pt x="1757" y="1581"/>
                    <a:pt x="1845" y="1362"/>
                    <a:pt x="1889" y="1142"/>
                  </a:cubicBezTo>
                  <a:cubicBezTo>
                    <a:pt x="1918" y="922"/>
                    <a:pt x="1918" y="703"/>
                    <a:pt x="1918" y="498"/>
                  </a:cubicBezTo>
                  <a:cubicBezTo>
                    <a:pt x="1918" y="395"/>
                    <a:pt x="1948" y="278"/>
                    <a:pt x="1874" y="190"/>
                  </a:cubicBezTo>
                  <a:cubicBezTo>
                    <a:pt x="1831" y="132"/>
                    <a:pt x="1772" y="88"/>
                    <a:pt x="1728" y="88"/>
                  </a:cubicBezTo>
                  <a:cubicBezTo>
                    <a:pt x="1669" y="73"/>
                    <a:pt x="1611" y="73"/>
                    <a:pt x="1582" y="73"/>
                  </a:cubicBezTo>
                  <a:cubicBezTo>
                    <a:pt x="1391" y="59"/>
                    <a:pt x="1230" y="44"/>
                    <a:pt x="1084" y="44"/>
                  </a:cubicBezTo>
                  <a:cubicBezTo>
                    <a:pt x="791" y="15"/>
                    <a:pt x="557" y="0"/>
                    <a:pt x="367"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6"/>
            <p:cNvSpPr/>
            <p:nvPr/>
          </p:nvSpPr>
          <p:spPr>
            <a:xfrm>
              <a:off x="1432217" y="2163470"/>
              <a:ext cx="61543" cy="310309"/>
            </a:xfrm>
            <a:custGeom>
              <a:rect b="b" l="l" r="r" t="t"/>
              <a:pathLst>
                <a:path extrusionOk="0" h="5022" w="996">
                  <a:moveTo>
                    <a:pt x="0" y="0"/>
                  </a:moveTo>
                  <a:lnTo>
                    <a:pt x="0" y="5022"/>
                  </a:lnTo>
                  <a:cubicBezTo>
                    <a:pt x="0" y="5022"/>
                    <a:pt x="996" y="2079"/>
                    <a:pt x="776" y="1552"/>
                  </a:cubicBezTo>
                  <a:cubicBezTo>
                    <a:pt x="586" y="1025"/>
                    <a:pt x="0" y="0"/>
                    <a:pt x="0"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6"/>
            <p:cNvSpPr/>
            <p:nvPr/>
          </p:nvSpPr>
          <p:spPr>
            <a:xfrm>
              <a:off x="1715350" y="4380944"/>
              <a:ext cx="281392" cy="105599"/>
            </a:xfrm>
            <a:custGeom>
              <a:rect b="b" l="l" r="r" t="t"/>
              <a:pathLst>
                <a:path extrusionOk="0" h="1709" w="4554">
                  <a:moveTo>
                    <a:pt x="4060" y="1"/>
                  </a:moveTo>
                  <a:cubicBezTo>
                    <a:pt x="3618" y="1"/>
                    <a:pt x="2987" y="98"/>
                    <a:pt x="2987" y="98"/>
                  </a:cubicBezTo>
                  <a:lnTo>
                    <a:pt x="0" y="1709"/>
                  </a:lnTo>
                  <a:cubicBezTo>
                    <a:pt x="0" y="1709"/>
                    <a:pt x="4553" y="303"/>
                    <a:pt x="4480" y="98"/>
                  </a:cubicBezTo>
                  <a:cubicBezTo>
                    <a:pt x="4456" y="25"/>
                    <a:pt x="4282" y="1"/>
                    <a:pt x="40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76"/>
            <p:cNvSpPr/>
            <p:nvPr/>
          </p:nvSpPr>
          <p:spPr>
            <a:xfrm>
              <a:off x="871327" y="4314641"/>
              <a:ext cx="243391" cy="195751"/>
            </a:xfrm>
            <a:custGeom>
              <a:rect b="b" l="l" r="r" t="t"/>
              <a:pathLst>
                <a:path extrusionOk="0" h="3168" w="3939">
                  <a:moveTo>
                    <a:pt x="1" y="0"/>
                  </a:moveTo>
                  <a:lnTo>
                    <a:pt x="1" y="132"/>
                  </a:lnTo>
                  <a:cubicBezTo>
                    <a:pt x="1" y="132"/>
                    <a:pt x="3451" y="3168"/>
                    <a:pt x="3820" y="3168"/>
                  </a:cubicBezTo>
                  <a:cubicBezTo>
                    <a:pt x="3837" y="3168"/>
                    <a:pt x="3848" y="3161"/>
                    <a:pt x="3851" y="3148"/>
                  </a:cubicBezTo>
                  <a:cubicBezTo>
                    <a:pt x="3939" y="2840"/>
                    <a:pt x="3324" y="2167"/>
                    <a:pt x="3324" y="2167"/>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76"/>
            <p:cNvSpPr/>
            <p:nvPr/>
          </p:nvSpPr>
          <p:spPr>
            <a:xfrm>
              <a:off x="1299239" y="1803407"/>
              <a:ext cx="255131" cy="136803"/>
            </a:xfrm>
            <a:custGeom>
              <a:rect b="b" l="l" r="r" t="t"/>
              <a:pathLst>
                <a:path extrusionOk="0" h="2214" w="4129">
                  <a:moveTo>
                    <a:pt x="2123" y="1"/>
                  </a:moveTo>
                  <a:cubicBezTo>
                    <a:pt x="1742" y="1"/>
                    <a:pt x="1376" y="30"/>
                    <a:pt x="1010" y="162"/>
                  </a:cubicBezTo>
                  <a:cubicBezTo>
                    <a:pt x="659" y="294"/>
                    <a:pt x="322" y="528"/>
                    <a:pt x="161" y="879"/>
                  </a:cubicBezTo>
                  <a:cubicBezTo>
                    <a:pt x="0" y="1231"/>
                    <a:pt x="30" y="1670"/>
                    <a:pt x="293" y="1933"/>
                  </a:cubicBezTo>
                  <a:lnTo>
                    <a:pt x="293" y="1992"/>
                  </a:lnTo>
                  <a:cubicBezTo>
                    <a:pt x="381" y="2094"/>
                    <a:pt x="469" y="2168"/>
                    <a:pt x="586" y="2197"/>
                  </a:cubicBezTo>
                  <a:cubicBezTo>
                    <a:pt x="613" y="2208"/>
                    <a:pt x="644" y="2214"/>
                    <a:pt x="677" y="2214"/>
                  </a:cubicBezTo>
                  <a:cubicBezTo>
                    <a:pt x="770" y="2214"/>
                    <a:pt x="872" y="2170"/>
                    <a:pt x="893" y="2094"/>
                  </a:cubicBezTo>
                  <a:cubicBezTo>
                    <a:pt x="952" y="1977"/>
                    <a:pt x="893" y="1846"/>
                    <a:pt x="864" y="1743"/>
                  </a:cubicBezTo>
                  <a:cubicBezTo>
                    <a:pt x="791" y="1538"/>
                    <a:pt x="805" y="1304"/>
                    <a:pt x="879" y="1099"/>
                  </a:cubicBezTo>
                  <a:cubicBezTo>
                    <a:pt x="1098" y="1377"/>
                    <a:pt x="1391" y="1582"/>
                    <a:pt x="1713" y="1626"/>
                  </a:cubicBezTo>
                  <a:cubicBezTo>
                    <a:pt x="1765" y="1635"/>
                    <a:pt x="1819" y="1640"/>
                    <a:pt x="1873" y="1640"/>
                  </a:cubicBezTo>
                  <a:cubicBezTo>
                    <a:pt x="2163" y="1640"/>
                    <a:pt x="2455" y="1507"/>
                    <a:pt x="2591" y="1260"/>
                  </a:cubicBezTo>
                  <a:cubicBezTo>
                    <a:pt x="2635" y="1582"/>
                    <a:pt x="2899" y="1802"/>
                    <a:pt x="3206" y="1889"/>
                  </a:cubicBezTo>
                  <a:cubicBezTo>
                    <a:pt x="3291" y="1920"/>
                    <a:pt x="3389" y="1938"/>
                    <a:pt x="3487" y="1938"/>
                  </a:cubicBezTo>
                  <a:cubicBezTo>
                    <a:pt x="3627" y="1938"/>
                    <a:pt x="3768" y="1902"/>
                    <a:pt x="3880" y="1816"/>
                  </a:cubicBezTo>
                  <a:cubicBezTo>
                    <a:pt x="4055" y="1684"/>
                    <a:pt x="4129" y="1450"/>
                    <a:pt x="4114" y="1231"/>
                  </a:cubicBezTo>
                  <a:cubicBezTo>
                    <a:pt x="4099" y="791"/>
                    <a:pt x="3763" y="425"/>
                    <a:pt x="3382" y="221"/>
                  </a:cubicBezTo>
                  <a:cubicBezTo>
                    <a:pt x="3001" y="30"/>
                    <a:pt x="2547" y="1"/>
                    <a:pt x="2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6"/>
            <p:cNvSpPr/>
            <p:nvPr/>
          </p:nvSpPr>
          <p:spPr>
            <a:xfrm>
              <a:off x="1256726" y="1996137"/>
              <a:ext cx="35344" cy="40225"/>
            </a:xfrm>
            <a:custGeom>
              <a:rect b="b" l="l" r="r" t="t"/>
              <a:pathLst>
                <a:path extrusionOk="0" h="651" w="572">
                  <a:moveTo>
                    <a:pt x="381" y="0"/>
                  </a:moveTo>
                  <a:cubicBezTo>
                    <a:pt x="337" y="0"/>
                    <a:pt x="322" y="15"/>
                    <a:pt x="322" y="15"/>
                  </a:cubicBezTo>
                  <a:cubicBezTo>
                    <a:pt x="322" y="15"/>
                    <a:pt x="410" y="15"/>
                    <a:pt x="469" y="147"/>
                  </a:cubicBezTo>
                  <a:cubicBezTo>
                    <a:pt x="483" y="190"/>
                    <a:pt x="483" y="264"/>
                    <a:pt x="469" y="337"/>
                  </a:cubicBezTo>
                  <a:cubicBezTo>
                    <a:pt x="439" y="439"/>
                    <a:pt x="410" y="527"/>
                    <a:pt x="337" y="556"/>
                  </a:cubicBezTo>
                  <a:cubicBezTo>
                    <a:pt x="315" y="569"/>
                    <a:pt x="294" y="575"/>
                    <a:pt x="273" y="575"/>
                  </a:cubicBezTo>
                  <a:cubicBezTo>
                    <a:pt x="222" y="575"/>
                    <a:pt x="173" y="544"/>
                    <a:pt x="132" y="513"/>
                  </a:cubicBezTo>
                  <a:cubicBezTo>
                    <a:pt x="88" y="439"/>
                    <a:pt x="88" y="366"/>
                    <a:pt x="88" y="308"/>
                  </a:cubicBezTo>
                  <a:cubicBezTo>
                    <a:pt x="103" y="176"/>
                    <a:pt x="117" y="88"/>
                    <a:pt x="103" y="88"/>
                  </a:cubicBezTo>
                  <a:cubicBezTo>
                    <a:pt x="103" y="87"/>
                    <a:pt x="102" y="86"/>
                    <a:pt x="101" y="86"/>
                  </a:cubicBezTo>
                  <a:cubicBezTo>
                    <a:pt x="93" y="86"/>
                    <a:pt x="43" y="159"/>
                    <a:pt x="29" y="293"/>
                  </a:cubicBezTo>
                  <a:cubicBezTo>
                    <a:pt x="0" y="366"/>
                    <a:pt x="29" y="454"/>
                    <a:pt x="73" y="542"/>
                  </a:cubicBezTo>
                  <a:cubicBezTo>
                    <a:pt x="103" y="586"/>
                    <a:pt x="147" y="615"/>
                    <a:pt x="205" y="630"/>
                  </a:cubicBezTo>
                  <a:cubicBezTo>
                    <a:pt x="231" y="643"/>
                    <a:pt x="261" y="650"/>
                    <a:pt x="290" y="650"/>
                  </a:cubicBezTo>
                  <a:cubicBezTo>
                    <a:pt x="327" y="650"/>
                    <a:pt x="363" y="639"/>
                    <a:pt x="395" y="615"/>
                  </a:cubicBezTo>
                  <a:cubicBezTo>
                    <a:pt x="498" y="542"/>
                    <a:pt x="542" y="439"/>
                    <a:pt x="556" y="337"/>
                  </a:cubicBezTo>
                  <a:cubicBezTo>
                    <a:pt x="571" y="249"/>
                    <a:pt x="556" y="161"/>
                    <a:pt x="513" y="88"/>
                  </a:cubicBezTo>
                  <a:cubicBezTo>
                    <a:pt x="483" y="29"/>
                    <a:pt x="410" y="0"/>
                    <a:pt x="3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6"/>
            <p:cNvSpPr/>
            <p:nvPr/>
          </p:nvSpPr>
          <p:spPr>
            <a:xfrm>
              <a:off x="1204264" y="2175210"/>
              <a:ext cx="195442" cy="310371"/>
            </a:xfrm>
            <a:custGeom>
              <a:rect b="b" l="l" r="r" t="t"/>
              <a:pathLst>
                <a:path extrusionOk="0" h="5023" w="3163">
                  <a:moveTo>
                    <a:pt x="542" y="1"/>
                  </a:moveTo>
                  <a:cubicBezTo>
                    <a:pt x="439" y="15"/>
                    <a:pt x="0" y="1816"/>
                    <a:pt x="454" y="2328"/>
                  </a:cubicBezTo>
                  <a:cubicBezTo>
                    <a:pt x="966" y="2914"/>
                    <a:pt x="3162" y="5022"/>
                    <a:pt x="3162" y="5022"/>
                  </a:cubicBezTo>
                  <a:lnTo>
                    <a:pt x="542" y="1"/>
                  </a:ln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6"/>
            <p:cNvSpPr/>
            <p:nvPr/>
          </p:nvSpPr>
          <p:spPr>
            <a:xfrm>
              <a:off x="1532630" y="2211421"/>
              <a:ext cx="453230" cy="761685"/>
            </a:xfrm>
            <a:custGeom>
              <a:rect b="b" l="l" r="r" t="t"/>
              <a:pathLst>
                <a:path extrusionOk="0" h="12327" w="7335">
                  <a:moveTo>
                    <a:pt x="439" y="0"/>
                  </a:moveTo>
                  <a:lnTo>
                    <a:pt x="0" y="5710"/>
                  </a:lnTo>
                  <a:cubicBezTo>
                    <a:pt x="0" y="5710"/>
                    <a:pt x="161" y="7745"/>
                    <a:pt x="425" y="8272"/>
                  </a:cubicBezTo>
                  <a:cubicBezTo>
                    <a:pt x="703" y="8813"/>
                    <a:pt x="5944" y="12327"/>
                    <a:pt x="5944" y="12327"/>
                  </a:cubicBezTo>
                  <a:lnTo>
                    <a:pt x="7335" y="10321"/>
                  </a:lnTo>
                  <a:cubicBezTo>
                    <a:pt x="7335" y="10321"/>
                    <a:pt x="2972" y="7013"/>
                    <a:pt x="2445" y="6647"/>
                  </a:cubicBezTo>
                  <a:cubicBezTo>
                    <a:pt x="1903" y="6281"/>
                    <a:pt x="439" y="0"/>
                    <a:pt x="43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6"/>
            <p:cNvSpPr/>
            <p:nvPr/>
          </p:nvSpPr>
          <p:spPr>
            <a:xfrm>
              <a:off x="1545297" y="2222296"/>
              <a:ext cx="36209" cy="481282"/>
            </a:xfrm>
            <a:custGeom>
              <a:rect b="b" l="l" r="r" t="t"/>
              <a:pathLst>
                <a:path extrusionOk="0" h="7789" w="586">
                  <a:moveTo>
                    <a:pt x="0" y="0"/>
                  </a:moveTo>
                  <a:lnTo>
                    <a:pt x="88" y="264"/>
                  </a:lnTo>
                  <a:cubicBezTo>
                    <a:pt x="161" y="454"/>
                    <a:pt x="264" y="732"/>
                    <a:pt x="337" y="1069"/>
                  </a:cubicBezTo>
                  <a:cubicBezTo>
                    <a:pt x="410" y="1420"/>
                    <a:pt x="454" y="1845"/>
                    <a:pt x="454" y="2313"/>
                  </a:cubicBezTo>
                  <a:cubicBezTo>
                    <a:pt x="483" y="2796"/>
                    <a:pt x="439" y="3309"/>
                    <a:pt x="381" y="3850"/>
                  </a:cubicBezTo>
                  <a:cubicBezTo>
                    <a:pt x="337" y="4407"/>
                    <a:pt x="278" y="4919"/>
                    <a:pt x="234" y="5387"/>
                  </a:cubicBezTo>
                  <a:cubicBezTo>
                    <a:pt x="205" y="5870"/>
                    <a:pt x="190" y="6295"/>
                    <a:pt x="205" y="6661"/>
                  </a:cubicBezTo>
                  <a:cubicBezTo>
                    <a:pt x="220" y="6998"/>
                    <a:pt x="264" y="7291"/>
                    <a:pt x="293" y="7495"/>
                  </a:cubicBezTo>
                  <a:cubicBezTo>
                    <a:pt x="322" y="7583"/>
                    <a:pt x="337" y="7657"/>
                    <a:pt x="352" y="7715"/>
                  </a:cubicBezTo>
                  <a:cubicBezTo>
                    <a:pt x="352" y="7774"/>
                    <a:pt x="366" y="7788"/>
                    <a:pt x="366" y="7788"/>
                  </a:cubicBezTo>
                  <a:cubicBezTo>
                    <a:pt x="366" y="7788"/>
                    <a:pt x="352" y="7686"/>
                    <a:pt x="337" y="7481"/>
                  </a:cubicBezTo>
                  <a:cubicBezTo>
                    <a:pt x="308" y="7276"/>
                    <a:pt x="278" y="6983"/>
                    <a:pt x="278" y="6632"/>
                  </a:cubicBezTo>
                  <a:cubicBezTo>
                    <a:pt x="278" y="6295"/>
                    <a:pt x="293" y="5870"/>
                    <a:pt x="337" y="5387"/>
                  </a:cubicBezTo>
                  <a:cubicBezTo>
                    <a:pt x="366" y="4919"/>
                    <a:pt x="439" y="4407"/>
                    <a:pt x="498" y="3850"/>
                  </a:cubicBezTo>
                  <a:cubicBezTo>
                    <a:pt x="556" y="3309"/>
                    <a:pt x="586" y="2796"/>
                    <a:pt x="571" y="2313"/>
                  </a:cubicBezTo>
                  <a:cubicBezTo>
                    <a:pt x="556" y="1859"/>
                    <a:pt x="513" y="1420"/>
                    <a:pt x="425" y="1069"/>
                  </a:cubicBezTo>
                  <a:cubicBezTo>
                    <a:pt x="337" y="732"/>
                    <a:pt x="234" y="454"/>
                    <a:pt x="147" y="264"/>
                  </a:cubicBezTo>
                  <a:cubicBezTo>
                    <a:pt x="117" y="176"/>
                    <a:pt x="59" y="117"/>
                    <a:pt x="44" y="73"/>
                  </a:cubicBezTo>
                  <a:cubicBezTo>
                    <a:pt x="29" y="15"/>
                    <a:pt x="0" y="0"/>
                    <a:pt x="0"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6"/>
            <p:cNvSpPr/>
            <p:nvPr/>
          </p:nvSpPr>
          <p:spPr>
            <a:xfrm>
              <a:off x="1617656" y="2606582"/>
              <a:ext cx="62470" cy="87062"/>
            </a:xfrm>
            <a:custGeom>
              <a:rect b="b" l="l" r="r" t="t"/>
              <a:pathLst>
                <a:path extrusionOk="0" h="1409" w="1011">
                  <a:moveTo>
                    <a:pt x="992" y="1"/>
                  </a:moveTo>
                  <a:cubicBezTo>
                    <a:pt x="954" y="1"/>
                    <a:pt x="690" y="271"/>
                    <a:pt x="425" y="662"/>
                  </a:cubicBezTo>
                  <a:cubicBezTo>
                    <a:pt x="176" y="1042"/>
                    <a:pt x="0" y="1394"/>
                    <a:pt x="30" y="1408"/>
                  </a:cubicBezTo>
                  <a:cubicBezTo>
                    <a:pt x="30" y="1409"/>
                    <a:pt x="31" y="1409"/>
                    <a:pt x="32" y="1409"/>
                  </a:cubicBezTo>
                  <a:cubicBezTo>
                    <a:pt x="68" y="1409"/>
                    <a:pt x="269" y="1092"/>
                    <a:pt x="513" y="706"/>
                  </a:cubicBezTo>
                  <a:cubicBezTo>
                    <a:pt x="791" y="325"/>
                    <a:pt x="1010" y="17"/>
                    <a:pt x="996" y="3"/>
                  </a:cubicBezTo>
                  <a:cubicBezTo>
                    <a:pt x="995" y="1"/>
                    <a:pt x="994" y="1"/>
                    <a:pt x="992"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6"/>
            <p:cNvSpPr/>
            <p:nvPr/>
          </p:nvSpPr>
          <p:spPr>
            <a:xfrm>
              <a:off x="1652940" y="2613008"/>
              <a:ext cx="19958" cy="72480"/>
            </a:xfrm>
            <a:custGeom>
              <a:rect b="b" l="l" r="r" t="t"/>
              <a:pathLst>
                <a:path extrusionOk="0" h="1173" w="323">
                  <a:moveTo>
                    <a:pt x="306" y="1"/>
                  </a:moveTo>
                  <a:cubicBezTo>
                    <a:pt x="287" y="1"/>
                    <a:pt x="188" y="245"/>
                    <a:pt x="88" y="572"/>
                  </a:cubicBezTo>
                  <a:cubicBezTo>
                    <a:pt x="15" y="894"/>
                    <a:pt x="0" y="1172"/>
                    <a:pt x="15" y="1172"/>
                  </a:cubicBezTo>
                  <a:cubicBezTo>
                    <a:pt x="44" y="1172"/>
                    <a:pt x="88" y="924"/>
                    <a:pt x="191" y="587"/>
                  </a:cubicBezTo>
                  <a:cubicBezTo>
                    <a:pt x="249" y="279"/>
                    <a:pt x="322" y="16"/>
                    <a:pt x="308" y="1"/>
                  </a:cubicBezTo>
                  <a:cubicBezTo>
                    <a:pt x="307" y="1"/>
                    <a:pt x="307" y="1"/>
                    <a:pt x="306"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76"/>
          <p:cNvGrpSpPr/>
          <p:nvPr/>
        </p:nvGrpSpPr>
        <p:grpSpPr>
          <a:xfrm>
            <a:off x="176050" y="2421699"/>
            <a:ext cx="1441111" cy="2161067"/>
            <a:chOff x="176050" y="2421699"/>
            <a:chExt cx="1441111" cy="2161067"/>
          </a:xfrm>
        </p:grpSpPr>
        <p:sp>
          <p:nvSpPr>
            <p:cNvPr id="7718" name="Google Shape;7718;p576"/>
            <p:cNvSpPr/>
            <p:nvPr/>
          </p:nvSpPr>
          <p:spPr>
            <a:xfrm>
              <a:off x="1286893" y="4431304"/>
              <a:ext cx="330268" cy="102262"/>
            </a:xfrm>
            <a:custGeom>
              <a:rect b="b" l="l" r="r" t="t"/>
              <a:pathLst>
                <a:path extrusionOk="0" h="1655" w="5345">
                  <a:moveTo>
                    <a:pt x="294" y="1"/>
                  </a:moveTo>
                  <a:lnTo>
                    <a:pt x="1" y="1655"/>
                  </a:lnTo>
                  <a:lnTo>
                    <a:pt x="4642" y="1655"/>
                  </a:lnTo>
                  <a:cubicBezTo>
                    <a:pt x="5344" y="1655"/>
                    <a:pt x="4085" y="1025"/>
                    <a:pt x="4085" y="1025"/>
                  </a:cubicBezTo>
                  <a:lnTo>
                    <a:pt x="43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6"/>
            <p:cNvSpPr/>
            <p:nvPr/>
          </p:nvSpPr>
          <p:spPr>
            <a:xfrm>
              <a:off x="1126331" y="4480504"/>
              <a:ext cx="330268" cy="102262"/>
            </a:xfrm>
            <a:custGeom>
              <a:rect b="b" l="l" r="r" t="t"/>
              <a:pathLst>
                <a:path extrusionOk="0" h="1655" w="5345">
                  <a:moveTo>
                    <a:pt x="294" y="1"/>
                  </a:moveTo>
                  <a:lnTo>
                    <a:pt x="1" y="1655"/>
                  </a:lnTo>
                  <a:lnTo>
                    <a:pt x="4642" y="1655"/>
                  </a:lnTo>
                  <a:cubicBezTo>
                    <a:pt x="5344" y="1655"/>
                    <a:pt x="4085" y="1025"/>
                    <a:pt x="4085" y="1025"/>
                  </a:cubicBezTo>
                  <a:lnTo>
                    <a:pt x="43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6"/>
            <p:cNvSpPr/>
            <p:nvPr/>
          </p:nvSpPr>
          <p:spPr>
            <a:xfrm>
              <a:off x="1074327" y="3400982"/>
              <a:ext cx="123086" cy="314882"/>
            </a:xfrm>
            <a:custGeom>
              <a:rect b="b" l="l" r="r" t="t"/>
              <a:pathLst>
                <a:path extrusionOk="0" h="5096" w="1992">
                  <a:moveTo>
                    <a:pt x="16" y="0"/>
                  </a:moveTo>
                  <a:cubicBezTo>
                    <a:pt x="15" y="0"/>
                    <a:pt x="15" y="0"/>
                    <a:pt x="15" y="0"/>
                  </a:cubicBezTo>
                  <a:cubicBezTo>
                    <a:pt x="1" y="30"/>
                    <a:pt x="396" y="1157"/>
                    <a:pt x="952" y="2562"/>
                  </a:cubicBezTo>
                  <a:cubicBezTo>
                    <a:pt x="1490" y="3973"/>
                    <a:pt x="1942" y="5095"/>
                    <a:pt x="1976" y="5095"/>
                  </a:cubicBezTo>
                  <a:cubicBezTo>
                    <a:pt x="1977" y="5095"/>
                    <a:pt x="1977" y="5095"/>
                    <a:pt x="1977" y="5095"/>
                  </a:cubicBezTo>
                  <a:cubicBezTo>
                    <a:pt x="1992" y="5095"/>
                    <a:pt x="1567" y="3938"/>
                    <a:pt x="1040" y="2533"/>
                  </a:cubicBezTo>
                  <a:cubicBezTo>
                    <a:pt x="487" y="1136"/>
                    <a:pt x="36" y="0"/>
                    <a:pt x="16" y="0"/>
                  </a:cubicBezTo>
                  <a:close/>
                </a:path>
              </a:pathLst>
            </a:custGeom>
            <a:solidFill>
              <a:srgbClr val="00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6"/>
            <p:cNvSpPr/>
            <p:nvPr/>
          </p:nvSpPr>
          <p:spPr>
            <a:xfrm>
              <a:off x="1090640" y="3450724"/>
              <a:ext cx="38928" cy="218984"/>
            </a:xfrm>
            <a:custGeom>
              <a:rect b="b" l="l" r="r" t="t"/>
              <a:pathLst>
                <a:path extrusionOk="0" h="3544" w="630">
                  <a:moveTo>
                    <a:pt x="29" y="0"/>
                  </a:moveTo>
                  <a:cubicBezTo>
                    <a:pt x="0" y="0"/>
                    <a:pt x="44" y="205"/>
                    <a:pt x="117" y="513"/>
                  </a:cubicBezTo>
                  <a:cubicBezTo>
                    <a:pt x="176" y="835"/>
                    <a:pt x="264" y="1274"/>
                    <a:pt x="351" y="1757"/>
                  </a:cubicBezTo>
                  <a:cubicBezTo>
                    <a:pt x="425" y="2255"/>
                    <a:pt x="498" y="2694"/>
                    <a:pt x="542" y="3031"/>
                  </a:cubicBezTo>
                  <a:cubicBezTo>
                    <a:pt x="571" y="3338"/>
                    <a:pt x="586" y="3543"/>
                    <a:pt x="615" y="3543"/>
                  </a:cubicBezTo>
                  <a:cubicBezTo>
                    <a:pt x="630" y="3543"/>
                    <a:pt x="630" y="3338"/>
                    <a:pt x="630" y="3002"/>
                  </a:cubicBezTo>
                  <a:cubicBezTo>
                    <a:pt x="586" y="2680"/>
                    <a:pt x="556" y="2240"/>
                    <a:pt x="469" y="1743"/>
                  </a:cubicBezTo>
                  <a:cubicBezTo>
                    <a:pt x="366" y="1245"/>
                    <a:pt x="278" y="806"/>
                    <a:pt x="190" y="498"/>
                  </a:cubicBezTo>
                  <a:cubicBezTo>
                    <a:pt x="103" y="191"/>
                    <a:pt x="44" y="0"/>
                    <a:pt x="29" y="0"/>
                  </a:cubicBezTo>
                  <a:close/>
                </a:path>
              </a:pathLst>
            </a:custGeom>
            <a:solidFill>
              <a:srgbClr val="00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6"/>
            <p:cNvSpPr/>
            <p:nvPr/>
          </p:nvSpPr>
          <p:spPr>
            <a:xfrm>
              <a:off x="176050" y="2816613"/>
              <a:ext cx="380874" cy="1023119"/>
            </a:xfrm>
            <a:custGeom>
              <a:rect b="b" l="l" r="r" t="t"/>
              <a:pathLst>
                <a:path extrusionOk="0" h="16558" w="6164">
                  <a:moveTo>
                    <a:pt x="4392" y="0"/>
                  </a:moveTo>
                  <a:lnTo>
                    <a:pt x="1" y="161"/>
                  </a:lnTo>
                  <a:lnTo>
                    <a:pt x="2972" y="16557"/>
                  </a:lnTo>
                  <a:lnTo>
                    <a:pt x="6164" y="16074"/>
                  </a:lnTo>
                  <a:lnTo>
                    <a:pt x="43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6"/>
            <p:cNvSpPr/>
            <p:nvPr/>
          </p:nvSpPr>
          <p:spPr>
            <a:xfrm>
              <a:off x="1276079" y="3120507"/>
              <a:ext cx="201744" cy="252227"/>
            </a:xfrm>
            <a:custGeom>
              <a:rect b="b" l="l" r="r" t="t"/>
              <a:pathLst>
                <a:path extrusionOk="0" h="4082" w="3265">
                  <a:moveTo>
                    <a:pt x="1223" y="0"/>
                  </a:moveTo>
                  <a:cubicBezTo>
                    <a:pt x="1054" y="0"/>
                    <a:pt x="0" y="1538"/>
                    <a:pt x="0" y="1538"/>
                  </a:cubicBezTo>
                  <a:cubicBezTo>
                    <a:pt x="0" y="1538"/>
                    <a:pt x="585" y="4082"/>
                    <a:pt x="1060" y="4082"/>
                  </a:cubicBezTo>
                  <a:cubicBezTo>
                    <a:pt x="1078" y="4082"/>
                    <a:pt x="1095" y="4078"/>
                    <a:pt x="1113" y="4071"/>
                  </a:cubicBezTo>
                  <a:cubicBezTo>
                    <a:pt x="1113" y="4071"/>
                    <a:pt x="2913" y="3002"/>
                    <a:pt x="3001" y="2783"/>
                  </a:cubicBezTo>
                  <a:cubicBezTo>
                    <a:pt x="3040" y="2709"/>
                    <a:pt x="2961" y="2685"/>
                    <a:pt x="2837" y="2685"/>
                  </a:cubicBezTo>
                  <a:cubicBezTo>
                    <a:pt x="2590" y="2685"/>
                    <a:pt x="2167" y="2783"/>
                    <a:pt x="2167" y="2783"/>
                  </a:cubicBezTo>
                  <a:cubicBezTo>
                    <a:pt x="2167" y="2783"/>
                    <a:pt x="3089" y="2461"/>
                    <a:pt x="3192" y="2241"/>
                  </a:cubicBezTo>
                  <a:cubicBezTo>
                    <a:pt x="3221" y="2168"/>
                    <a:pt x="3088" y="2143"/>
                    <a:pt x="2897" y="2143"/>
                  </a:cubicBezTo>
                  <a:cubicBezTo>
                    <a:pt x="2515" y="2143"/>
                    <a:pt x="1903" y="2241"/>
                    <a:pt x="1903" y="2241"/>
                  </a:cubicBezTo>
                  <a:cubicBezTo>
                    <a:pt x="1903" y="2241"/>
                    <a:pt x="3265" y="1948"/>
                    <a:pt x="3206" y="1655"/>
                  </a:cubicBezTo>
                  <a:cubicBezTo>
                    <a:pt x="3178" y="1543"/>
                    <a:pt x="2938" y="1508"/>
                    <a:pt x="2653" y="1508"/>
                  </a:cubicBezTo>
                  <a:cubicBezTo>
                    <a:pt x="2196" y="1508"/>
                    <a:pt x="1625" y="1597"/>
                    <a:pt x="1625" y="1597"/>
                  </a:cubicBezTo>
                  <a:cubicBezTo>
                    <a:pt x="1625" y="1597"/>
                    <a:pt x="3162" y="1231"/>
                    <a:pt x="3148" y="909"/>
                  </a:cubicBezTo>
                  <a:cubicBezTo>
                    <a:pt x="3144" y="824"/>
                    <a:pt x="3011" y="792"/>
                    <a:pt x="2815" y="792"/>
                  </a:cubicBezTo>
                  <a:cubicBezTo>
                    <a:pt x="2234" y="792"/>
                    <a:pt x="1098" y="1070"/>
                    <a:pt x="1098" y="1070"/>
                  </a:cubicBezTo>
                  <a:cubicBezTo>
                    <a:pt x="1464" y="572"/>
                    <a:pt x="1376" y="60"/>
                    <a:pt x="1230" y="1"/>
                  </a:cubicBezTo>
                  <a:cubicBezTo>
                    <a:pt x="1228" y="0"/>
                    <a:pt x="1226" y="0"/>
                    <a:pt x="1223" y="0"/>
                  </a:cubicBezTo>
                  <a:close/>
                </a:path>
              </a:pathLst>
            </a:custGeom>
            <a:solidFill>
              <a:srgbClr val="E480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76"/>
            <p:cNvSpPr/>
            <p:nvPr/>
          </p:nvSpPr>
          <p:spPr>
            <a:xfrm>
              <a:off x="689854" y="2915172"/>
              <a:ext cx="655901" cy="585769"/>
            </a:xfrm>
            <a:custGeom>
              <a:rect b="b" l="l" r="r" t="t"/>
              <a:pathLst>
                <a:path extrusionOk="0" h="9480" w="10615">
                  <a:moveTo>
                    <a:pt x="338" y="1"/>
                  </a:moveTo>
                  <a:cubicBezTo>
                    <a:pt x="338" y="1"/>
                    <a:pt x="1" y="2636"/>
                    <a:pt x="747" y="6589"/>
                  </a:cubicBezTo>
                  <a:cubicBezTo>
                    <a:pt x="1188" y="8921"/>
                    <a:pt x="2607" y="9479"/>
                    <a:pt x="3886" y="9479"/>
                  </a:cubicBezTo>
                  <a:cubicBezTo>
                    <a:pt x="4774" y="9479"/>
                    <a:pt x="5596" y="9209"/>
                    <a:pt x="5974" y="9077"/>
                  </a:cubicBezTo>
                  <a:cubicBezTo>
                    <a:pt x="6911" y="8770"/>
                    <a:pt x="10614" y="7409"/>
                    <a:pt x="10614" y="7409"/>
                  </a:cubicBezTo>
                  <a:lnTo>
                    <a:pt x="9487" y="4861"/>
                  </a:lnTo>
                  <a:cubicBezTo>
                    <a:pt x="9487" y="4861"/>
                    <a:pt x="7218" y="5666"/>
                    <a:pt x="4656" y="6223"/>
                  </a:cubicBezTo>
                  <a:cubicBezTo>
                    <a:pt x="4632" y="6228"/>
                    <a:pt x="4608" y="6230"/>
                    <a:pt x="4585" y="6230"/>
                  </a:cubicBezTo>
                  <a:cubicBezTo>
                    <a:pt x="3484" y="6230"/>
                    <a:pt x="3470" y="616"/>
                    <a:pt x="3470" y="616"/>
                  </a:cubicBezTo>
                  <a:lnTo>
                    <a:pt x="3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6"/>
            <p:cNvSpPr/>
            <p:nvPr/>
          </p:nvSpPr>
          <p:spPr>
            <a:xfrm>
              <a:off x="432056" y="3405493"/>
              <a:ext cx="1159675" cy="1055682"/>
            </a:xfrm>
            <a:custGeom>
              <a:rect b="b" l="l" r="r" t="t"/>
              <a:pathLst>
                <a:path extrusionOk="0" h="17085" w="18768">
                  <a:moveTo>
                    <a:pt x="16009" y="0"/>
                  </a:moveTo>
                  <a:cubicBezTo>
                    <a:pt x="16006" y="0"/>
                    <a:pt x="16004" y="0"/>
                    <a:pt x="16002" y="1"/>
                  </a:cubicBezTo>
                  <a:cubicBezTo>
                    <a:pt x="13850" y="59"/>
                    <a:pt x="967" y="776"/>
                    <a:pt x="967" y="776"/>
                  </a:cubicBezTo>
                  <a:cubicBezTo>
                    <a:pt x="967" y="776"/>
                    <a:pt x="1" y="4656"/>
                    <a:pt x="3778" y="5403"/>
                  </a:cubicBezTo>
                  <a:cubicBezTo>
                    <a:pt x="4534" y="5557"/>
                    <a:pt x="5376" y="5615"/>
                    <a:pt x="6241" y="5615"/>
                  </a:cubicBezTo>
                  <a:cubicBezTo>
                    <a:pt x="8748" y="5615"/>
                    <a:pt x="11443" y="5132"/>
                    <a:pt x="12757" y="5132"/>
                  </a:cubicBezTo>
                  <a:cubicBezTo>
                    <a:pt x="13263" y="5132"/>
                    <a:pt x="13565" y="5204"/>
                    <a:pt x="13571" y="5403"/>
                  </a:cubicBezTo>
                  <a:cubicBezTo>
                    <a:pt x="13615" y="6296"/>
                    <a:pt x="13850" y="17085"/>
                    <a:pt x="13850" y="17085"/>
                  </a:cubicBezTo>
                  <a:lnTo>
                    <a:pt x="18256" y="17085"/>
                  </a:lnTo>
                  <a:cubicBezTo>
                    <a:pt x="18256" y="17085"/>
                    <a:pt x="18768" y="0"/>
                    <a:pt x="160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6"/>
            <p:cNvSpPr/>
            <p:nvPr/>
          </p:nvSpPr>
          <p:spPr>
            <a:xfrm>
              <a:off x="307235" y="2763843"/>
              <a:ext cx="570816" cy="774538"/>
            </a:xfrm>
            <a:custGeom>
              <a:rect b="b" l="l" r="r" t="t"/>
              <a:pathLst>
                <a:path extrusionOk="0" h="12535" w="9238">
                  <a:moveTo>
                    <a:pt x="5453" y="1"/>
                  </a:moveTo>
                  <a:cubicBezTo>
                    <a:pt x="3946" y="1"/>
                    <a:pt x="1974" y="118"/>
                    <a:pt x="1391" y="561"/>
                  </a:cubicBezTo>
                  <a:cubicBezTo>
                    <a:pt x="1391" y="561"/>
                    <a:pt x="147" y="986"/>
                    <a:pt x="74" y="3079"/>
                  </a:cubicBezTo>
                  <a:cubicBezTo>
                    <a:pt x="0" y="5217"/>
                    <a:pt x="308" y="6988"/>
                    <a:pt x="308" y="6988"/>
                  </a:cubicBezTo>
                  <a:lnTo>
                    <a:pt x="425" y="11512"/>
                  </a:lnTo>
                  <a:cubicBezTo>
                    <a:pt x="425" y="11512"/>
                    <a:pt x="1856" y="12535"/>
                    <a:pt x="4313" y="12535"/>
                  </a:cubicBezTo>
                  <a:cubicBezTo>
                    <a:pt x="5666" y="12535"/>
                    <a:pt x="7330" y="12225"/>
                    <a:pt x="9238" y="11263"/>
                  </a:cubicBezTo>
                  <a:lnTo>
                    <a:pt x="8111" y="6915"/>
                  </a:lnTo>
                  <a:lnTo>
                    <a:pt x="7847" y="1820"/>
                  </a:lnTo>
                  <a:cubicBezTo>
                    <a:pt x="7847" y="1820"/>
                    <a:pt x="7759" y="195"/>
                    <a:pt x="7247" y="78"/>
                  </a:cubicBezTo>
                  <a:cubicBezTo>
                    <a:pt x="7053" y="41"/>
                    <a:pt x="6332" y="1"/>
                    <a:pt x="5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6"/>
            <p:cNvSpPr/>
            <p:nvPr/>
          </p:nvSpPr>
          <p:spPr>
            <a:xfrm>
              <a:off x="273744" y="3427182"/>
              <a:ext cx="1159675" cy="1054817"/>
            </a:xfrm>
            <a:custGeom>
              <a:rect b="b" l="l" r="r" t="t"/>
              <a:pathLst>
                <a:path extrusionOk="0" h="17071" w="18768">
                  <a:moveTo>
                    <a:pt x="16009" y="1"/>
                  </a:moveTo>
                  <a:cubicBezTo>
                    <a:pt x="16006" y="1"/>
                    <a:pt x="16004" y="1"/>
                    <a:pt x="16002" y="1"/>
                  </a:cubicBezTo>
                  <a:cubicBezTo>
                    <a:pt x="13850" y="59"/>
                    <a:pt x="967" y="777"/>
                    <a:pt x="967" y="777"/>
                  </a:cubicBezTo>
                  <a:cubicBezTo>
                    <a:pt x="967" y="777"/>
                    <a:pt x="1" y="4642"/>
                    <a:pt x="3778" y="5403"/>
                  </a:cubicBezTo>
                  <a:cubicBezTo>
                    <a:pt x="4527" y="5553"/>
                    <a:pt x="5362" y="5609"/>
                    <a:pt x="6219" y="5609"/>
                  </a:cubicBezTo>
                  <a:cubicBezTo>
                    <a:pt x="8723" y="5609"/>
                    <a:pt x="11417" y="5130"/>
                    <a:pt x="12740" y="5130"/>
                  </a:cubicBezTo>
                  <a:cubicBezTo>
                    <a:pt x="13254" y="5130"/>
                    <a:pt x="13562" y="5203"/>
                    <a:pt x="13571" y="5403"/>
                  </a:cubicBezTo>
                  <a:cubicBezTo>
                    <a:pt x="13615" y="6296"/>
                    <a:pt x="13850" y="17071"/>
                    <a:pt x="13850" y="17071"/>
                  </a:cubicBezTo>
                  <a:lnTo>
                    <a:pt x="18256" y="17071"/>
                  </a:lnTo>
                  <a:cubicBezTo>
                    <a:pt x="18256" y="17071"/>
                    <a:pt x="18768" y="1"/>
                    <a:pt x="160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76"/>
            <p:cNvSpPr/>
            <p:nvPr/>
          </p:nvSpPr>
          <p:spPr>
            <a:xfrm>
              <a:off x="714324" y="2768663"/>
              <a:ext cx="190004" cy="207182"/>
            </a:xfrm>
            <a:custGeom>
              <a:rect b="b" l="l" r="r" t="t"/>
              <a:pathLst>
                <a:path extrusionOk="0" h="3353" w="3075">
                  <a:moveTo>
                    <a:pt x="304" y="0"/>
                  </a:moveTo>
                  <a:cubicBezTo>
                    <a:pt x="116" y="0"/>
                    <a:pt x="0" y="15"/>
                    <a:pt x="0" y="15"/>
                  </a:cubicBezTo>
                  <a:lnTo>
                    <a:pt x="600" y="3353"/>
                  </a:lnTo>
                  <a:lnTo>
                    <a:pt x="3074" y="3206"/>
                  </a:lnTo>
                  <a:lnTo>
                    <a:pt x="3060" y="2211"/>
                  </a:lnTo>
                  <a:cubicBezTo>
                    <a:pt x="2724" y="210"/>
                    <a:pt x="1010" y="0"/>
                    <a:pt x="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6"/>
            <p:cNvSpPr/>
            <p:nvPr/>
          </p:nvSpPr>
          <p:spPr>
            <a:xfrm>
              <a:off x="879866" y="3147634"/>
              <a:ext cx="200879" cy="252289"/>
            </a:xfrm>
            <a:custGeom>
              <a:rect b="b" l="l" r="r" t="t"/>
              <a:pathLst>
                <a:path extrusionOk="0" h="4083" w="3251">
                  <a:moveTo>
                    <a:pt x="1209" y="0"/>
                  </a:moveTo>
                  <a:cubicBezTo>
                    <a:pt x="1040" y="0"/>
                    <a:pt x="0" y="1538"/>
                    <a:pt x="0" y="1538"/>
                  </a:cubicBezTo>
                  <a:cubicBezTo>
                    <a:pt x="0" y="1538"/>
                    <a:pt x="571" y="4082"/>
                    <a:pt x="1058" y="4082"/>
                  </a:cubicBezTo>
                  <a:cubicBezTo>
                    <a:pt x="1077" y="4082"/>
                    <a:pt x="1095" y="4078"/>
                    <a:pt x="1113" y="4071"/>
                  </a:cubicBezTo>
                  <a:cubicBezTo>
                    <a:pt x="1113" y="4071"/>
                    <a:pt x="2899" y="3002"/>
                    <a:pt x="3001" y="2783"/>
                  </a:cubicBezTo>
                  <a:cubicBezTo>
                    <a:pt x="3035" y="2710"/>
                    <a:pt x="2952" y="2685"/>
                    <a:pt x="2827" y="2685"/>
                  </a:cubicBezTo>
                  <a:cubicBezTo>
                    <a:pt x="2575" y="2685"/>
                    <a:pt x="2152" y="2783"/>
                    <a:pt x="2152" y="2783"/>
                  </a:cubicBezTo>
                  <a:cubicBezTo>
                    <a:pt x="2152" y="2783"/>
                    <a:pt x="3089" y="2461"/>
                    <a:pt x="3177" y="2241"/>
                  </a:cubicBezTo>
                  <a:cubicBezTo>
                    <a:pt x="3206" y="2168"/>
                    <a:pt x="3074" y="2144"/>
                    <a:pt x="2886" y="2144"/>
                  </a:cubicBezTo>
                  <a:cubicBezTo>
                    <a:pt x="2508" y="2144"/>
                    <a:pt x="1903" y="2241"/>
                    <a:pt x="1903" y="2241"/>
                  </a:cubicBezTo>
                  <a:cubicBezTo>
                    <a:pt x="1903" y="2241"/>
                    <a:pt x="3250" y="1948"/>
                    <a:pt x="3192" y="1656"/>
                  </a:cubicBezTo>
                  <a:cubicBezTo>
                    <a:pt x="3163" y="1543"/>
                    <a:pt x="2925" y="1508"/>
                    <a:pt x="2643" y="1508"/>
                  </a:cubicBezTo>
                  <a:cubicBezTo>
                    <a:pt x="2191" y="1508"/>
                    <a:pt x="1625" y="1597"/>
                    <a:pt x="1625" y="1597"/>
                  </a:cubicBezTo>
                  <a:cubicBezTo>
                    <a:pt x="1625" y="1597"/>
                    <a:pt x="3162" y="1231"/>
                    <a:pt x="3148" y="909"/>
                  </a:cubicBezTo>
                  <a:cubicBezTo>
                    <a:pt x="3140" y="824"/>
                    <a:pt x="3006" y="792"/>
                    <a:pt x="2809" y="792"/>
                  </a:cubicBezTo>
                  <a:cubicBezTo>
                    <a:pt x="2226" y="792"/>
                    <a:pt x="1098" y="1070"/>
                    <a:pt x="1098" y="1070"/>
                  </a:cubicBezTo>
                  <a:cubicBezTo>
                    <a:pt x="1464" y="572"/>
                    <a:pt x="1362" y="60"/>
                    <a:pt x="1215" y="1"/>
                  </a:cubicBezTo>
                  <a:cubicBezTo>
                    <a:pt x="1213" y="1"/>
                    <a:pt x="1211" y="0"/>
                    <a:pt x="1209"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6"/>
            <p:cNvSpPr/>
            <p:nvPr/>
          </p:nvSpPr>
          <p:spPr>
            <a:xfrm>
              <a:off x="346103" y="3753753"/>
              <a:ext cx="597077" cy="86012"/>
            </a:xfrm>
            <a:custGeom>
              <a:rect b="b" l="l" r="r" t="t"/>
              <a:pathLst>
                <a:path extrusionOk="0" h="1392" w="9663">
                  <a:moveTo>
                    <a:pt x="9663" y="1"/>
                  </a:moveTo>
                  <a:lnTo>
                    <a:pt x="1" y="425"/>
                  </a:lnTo>
                  <a:lnTo>
                    <a:pt x="220" y="1391"/>
                  </a:lnTo>
                  <a:lnTo>
                    <a:pt x="9473" y="908"/>
                  </a:lnTo>
                  <a:lnTo>
                    <a:pt x="96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76"/>
            <p:cNvSpPr/>
            <p:nvPr/>
          </p:nvSpPr>
          <p:spPr>
            <a:xfrm>
              <a:off x="379594" y="3819809"/>
              <a:ext cx="57959" cy="705642"/>
            </a:xfrm>
            <a:custGeom>
              <a:rect b="b" l="l" r="r" t="t"/>
              <a:pathLst>
                <a:path extrusionOk="0" h="11420" w="938">
                  <a:moveTo>
                    <a:pt x="484" y="0"/>
                  </a:moveTo>
                  <a:lnTo>
                    <a:pt x="1" y="30"/>
                  </a:lnTo>
                  <a:lnTo>
                    <a:pt x="630" y="11419"/>
                  </a:lnTo>
                  <a:lnTo>
                    <a:pt x="937" y="11419"/>
                  </a:lnTo>
                  <a:lnTo>
                    <a:pt x="4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6"/>
            <p:cNvSpPr/>
            <p:nvPr/>
          </p:nvSpPr>
          <p:spPr>
            <a:xfrm>
              <a:off x="895252" y="3798985"/>
              <a:ext cx="28053" cy="706569"/>
            </a:xfrm>
            <a:custGeom>
              <a:rect b="b" l="l" r="r" t="t"/>
              <a:pathLst>
                <a:path extrusionOk="0" h="11435" w="454">
                  <a:moveTo>
                    <a:pt x="454" y="1"/>
                  </a:moveTo>
                  <a:lnTo>
                    <a:pt x="0" y="30"/>
                  </a:lnTo>
                  <a:lnTo>
                    <a:pt x="44" y="11420"/>
                  </a:lnTo>
                  <a:lnTo>
                    <a:pt x="366" y="11434"/>
                  </a:lnTo>
                  <a:lnTo>
                    <a:pt x="4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6"/>
            <p:cNvSpPr/>
            <p:nvPr/>
          </p:nvSpPr>
          <p:spPr>
            <a:xfrm>
              <a:off x="409440" y="3800777"/>
              <a:ext cx="500314" cy="450573"/>
            </a:xfrm>
            <a:custGeom>
              <a:rect b="b" l="l" r="r" t="t"/>
              <a:pathLst>
                <a:path extrusionOk="0" h="7292" w="8097">
                  <a:moveTo>
                    <a:pt x="7847" y="1"/>
                  </a:moveTo>
                  <a:lnTo>
                    <a:pt x="1" y="6808"/>
                  </a:lnTo>
                  <a:lnTo>
                    <a:pt x="1" y="7291"/>
                  </a:lnTo>
                  <a:lnTo>
                    <a:pt x="8096" y="191"/>
                  </a:lnTo>
                  <a:lnTo>
                    <a:pt x="78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76"/>
            <p:cNvSpPr/>
            <p:nvPr/>
          </p:nvSpPr>
          <p:spPr>
            <a:xfrm>
              <a:off x="402210" y="3819809"/>
              <a:ext cx="518356" cy="431541"/>
            </a:xfrm>
            <a:custGeom>
              <a:rect b="b" l="l" r="r" t="t"/>
              <a:pathLst>
                <a:path extrusionOk="0" h="6984" w="8389">
                  <a:moveTo>
                    <a:pt x="235" y="0"/>
                  </a:moveTo>
                  <a:lnTo>
                    <a:pt x="0" y="220"/>
                  </a:lnTo>
                  <a:lnTo>
                    <a:pt x="8316" y="6983"/>
                  </a:lnTo>
                  <a:lnTo>
                    <a:pt x="8389" y="6705"/>
                  </a:lnTo>
                  <a:lnTo>
                    <a:pt x="23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76"/>
            <p:cNvSpPr/>
            <p:nvPr/>
          </p:nvSpPr>
          <p:spPr>
            <a:xfrm>
              <a:off x="531542" y="2759888"/>
              <a:ext cx="182528" cy="297395"/>
            </a:xfrm>
            <a:custGeom>
              <a:rect b="b" l="l" r="r" t="t"/>
              <a:pathLst>
                <a:path extrusionOk="0" h="4813" w="2954">
                  <a:moveTo>
                    <a:pt x="1619" y="1"/>
                  </a:moveTo>
                  <a:cubicBezTo>
                    <a:pt x="1182" y="1"/>
                    <a:pt x="640" y="40"/>
                    <a:pt x="1" y="157"/>
                  </a:cubicBezTo>
                  <a:lnTo>
                    <a:pt x="2197" y="4812"/>
                  </a:lnTo>
                  <a:lnTo>
                    <a:pt x="2943" y="157"/>
                  </a:lnTo>
                  <a:cubicBezTo>
                    <a:pt x="2953" y="157"/>
                    <a:pt x="2495" y="1"/>
                    <a:pt x="1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6"/>
            <p:cNvSpPr/>
            <p:nvPr/>
          </p:nvSpPr>
          <p:spPr>
            <a:xfrm>
              <a:off x="518009" y="2433007"/>
              <a:ext cx="310309" cy="393417"/>
            </a:xfrm>
            <a:custGeom>
              <a:rect b="b" l="l" r="r" t="t"/>
              <a:pathLst>
                <a:path extrusionOk="0" h="6367" w="5022">
                  <a:moveTo>
                    <a:pt x="2647" y="1"/>
                  </a:moveTo>
                  <a:cubicBezTo>
                    <a:pt x="1375" y="1"/>
                    <a:pt x="1333" y="587"/>
                    <a:pt x="1333" y="587"/>
                  </a:cubicBezTo>
                  <a:lnTo>
                    <a:pt x="1333" y="1597"/>
                  </a:lnTo>
                  <a:cubicBezTo>
                    <a:pt x="1333" y="1597"/>
                    <a:pt x="997" y="1358"/>
                    <a:pt x="679" y="1358"/>
                  </a:cubicBezTo>
                  <a:cubicBezTo>
                    <a:pt x="445" y="1358"/>
                    <a:pt x="221" y="1487"/>
                    <a:pt x="147" y="1933"/>
                  </a:cubicBezTo>
                  <a:cubicBezTo>
                    <a:pt x="0" y="2739"/>
                    <a:pt x="776" y="2900"/>
                    <a:pt x="776" y="2900"/>
                  </a:cubicBezTo>
                  <a:lnTo>
                    <a:pt x="601" y="5257"/>
                  </a:lnTo>
                  <a:cubicBezTo>
                    <a:pt x="586" y="5564"/>
                    <a:pt x="674" y="5886"/>
                    <a:pt x="893" y="6106"/>
                  </a:cubicBezTo>
                  <a:cubicBezTo>
                    <a:pt x="1096" y="6297"/>
                    <a:pt x="1326" y="6366"/>
                    <a:pt x="1555" y="6366"/>
                  </a:cubicBezTo>
                  <a:cubicBezTo>
                    <a:pt x="1904" y="6366"/>
                    <a:pt x="2250" y="6203"/>
                    <a:pt x="2489" y="6062"/>
                  </a:cubicBezTo>
                  <a:cubicBezTo>
                    <a:pt x="2665" y="5930"/>
                    <a:pt x="2782" y="5754"/>
                    <a:pt x="2782" y="5535"/>
                  </a:cubicBezTo>
                  <a:lnTo>
                    <a:pt x="2782" y="4905"/>
                  </a:lnTo>
                  <a:lnTo>
                    <a:pt x="3631" y="4905"/>
                  </a:lnTo>
                  <a:cubicBezTo>
                    <a:pt x="5022" y="4832"/>
                    <a:pt x="4787" y="396"/>
                    <a:pt x="4787" y="396"/>
                  </a:cubicBezTo>
                  <a:cubicBezTo>
                    <a:pt x="4787" y="57"/>
                    <a:pt x="4135" y="45"/>
                    <a:pt x="4038" y="45"/>
                  </a:cubicBezTo>
                  <a:cubicBezTo>
                    <a:pt x="4030" y="45"/>
                    <a:pt x="4026" y="45"/>
                    <a:pt x="4026" y="45"/>
                  </a:cubicBezTo>
                  <a:lnTo>
                    <a:pt x="2694" y="1"/>
                  </a:lnTo>
                  <a:cubicBezTo>
                    <a:pt x="2678" y="1"/>
                    <a:pt x="2662" y="1"/>
                    <a:pt x="2647"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6"/>
            <p:cNvSpPr/>
            <p:nvPr/>
          </p:nvSpPr>
          <p:spPr>
            <a:xfrm>
              <a:off x="749608" y="2562400"/>
              <a:ext cx="15386" cy="81501"/>
            </a:xfrm>
            <a:custGeom>
              <a:rect b="b" l="l" r="r" t="t"/>
              <a:pathLst>
                <a:path extrusionOk="0" h="1319" w="249">
                  <a:moveTo>
                    <a:pt x="205" y="0"/>
                  </a:moveTo>
                  <a:cubicBezTo>
                    <a:pt x="161" y="0"/>
                    <a:pt x="146" y="308"/>
                    <a:pt x="161" y="732"/>
                  </a:cubicBezTo>
                  <a:cubicBezTo>
                    <a:pt x="161" y="908"/>
                    <a:pt x="205" y="1113"/>
                    <a:pt x="146" y="1201"/>
                  </a:cubicBezTo>
                  <a:cubicBezTo>
                    <a:pt x="132" y="1245"/>
                    <a:pt x="88" y="1274"/>
                    <a:pt x="59" y="1274"/>
                  </a:cubicBezTo>
                  <a:cubicBezTo>
                    <a:pt x="15" y="1303"/>
                    <a:pt x="0" y="1303"/>
                    <a:pt x="0" y="1303"/>
                  </a:cubicBezTo>
                  <a:cubicBezTo>
                    <a:pt x="0" y="1303"/>
                    <a:pt x="15" y="1318"/>
                    <a:pt x="59" y="1318"/>
                  </a:cubicBezTo>
                  <a:cubicBezTo>
                    <a:pt x="88" y="1318"/>
                    <a:pt x="146" y="1274"/>
                    <a:pt x="205" y="1230"/>
                  </a:cubicBezTo>
                  <a:cubicBezTo>
                    <a:pt x="234" y="1172"/>
                    <a:pt x="249" y="1084"/>
                    <a:pt x="249" y="981"/>
                  </a:cubicBezTo>
                  <a:lnTo>
                    <a:pt x="249" y="718"/>
                  </a:lnTo>
                  <a:cubicBezTo>
                    <a:pt x="249" y="323"/>
                    <a:pt x="220"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6"/>
            <p:cNvSpPr/>
            <p:nvPr/>
          </p:nvSpPr>
          <p:spPr>
            <a:xfrm>
              <a:off x="700730" y="2564192"/>
              <a:ext cx="5499" cy="20885"/>
            </a:xfrm>
            <a:custGeom>
              <a:rect b="b" l="l" r="r" t="t"/>
              <a:pathLst>
                <a:path extrusionOk="0" h="338" w="89">
                  <a:moveTo>
                    <a:pt x="44" y="1"/>
                  </a:moveTo>
                  <a:cubicBezTo>
                    <a:pt x="15" y="1"/>
                    <a:pt x="1" y="74"/>
                    <a:pt x="1" y="176"/>
                  </a:cubicBezTo>
                  <a:cubicBezTo>
                    <a:pt x="1" y="264"/>
                    <a:pt x="44" y="337"/>
                    <a:pt x="59" y="337"/>
                  </a:cubicBezTo>
                  <a:cubicBezTo>
                    <a:pt x="74" y="337"/>
                    <a:pt x="88" y="264"/>
                    <a:pt x="88" y="176"/>
                  </a:cubicBezTo>
                  <a:cubicBezTo>
                    <a:pt x="88" y="74"/>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76"/>
            <p:cNvSpPr/>
            <p:nvPr/>
          </p:nvSpPr>
          <p:spPr>
            <a:xfrm>
              <a:off x="789402" y="2562400"/>
              <a:ext cx="5499" cy="19958"/>
            </a:xfrm>
            <a:custGeom>
              <a:rect b="b" l="l" r="r" t="t"/>
              <a:pathLst>
                <a:path extrusionOk="0" h="323" w="89">
                  <a:moveTo>
                    <a:pt x="29" y="0"/>
                  </a:moveTo>
                  <a:cubicBezTo>
                    <a:pt x="15" y="0"/>
                    <a:pt x="0" y="74"/>
                    <a:pt x="0" y="162"/>
                  </a:cubicBezTo>
                  <a:cubicBezTo>
                    <a:pt x="0" y="249"/>
                    <a:pt x="29" y="323"/>
                    <a:pt x="44" y="323"/>
                  </a:cubicBezTo>
                  <a:cubicBezTo>
                    <a:pt x="73" y="323"/>
                    <a:pt x="88" y="249"/>
                    <a:pt x="88" y="162"/>
                  </a:cubicBezTo>
                  <a:cubicBezTo>
                    <a:pt x="88" y="74"/>
                    <a:pt x="44"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6"/>
            <p:cNvSpPr/>
            <p:nvPr/>
          </p:nvSpPr>
          <p:spPr>
            <a:xfrm>
              <a:off x="554158" y="2541576"/>
              <a:ext cx="40781" cy="54375"/>
            </a:xfrm>
            <a:custGeom>
              <a:rect b="b" l="l" r="r" t="t"/>
              <a:pathLst>
                <a:path extrusionOk="0" h="880" w="660">
                  <a:moveTo>
                    <a:pt x="74" y="1"/>
                  </a:moveTo>
                  <a:cubicBezTo>
                    <a:pt x="74" y="15"/>
                    <a:pt x="118" y="45"/>
                    <a:pt x="221" y="89"/>
                  </a:cubicBezTo>
                  <a:cubicBezTo>
                    <a:pt x="281" y="129"/>
                    <a:pt x="348" y="182"/>
                    <a:pt x="407" y="269"/>
                  </a:cubicBezTo>
                  <a:lnTo>
                    <a:pt x="407" y="269"/>
                  </a:lnTo>
                  <a:cubicBezTo>
                    <a:pt x="387" y="260"/>
                    <a:pt x="364" y="253"/>
                    <a:pt x="338" y="250"/>
                  </a:cubicBezTo>
                  <a:cubicBezTo>
                    <a:pt x="316" y="241"/>
                    <a:pt x="295" y="238"/>
                    <a:pt x="274" y="238"/>
                  </a:cubicBezTo>
                  <a:cubicBezTo>
                    <a:pt x="224" y="238"/>
                    <a:pt x="178" y="258"/>
                    <a:pt x="147" y="279"/>
                  </a:cubicBezTo>
                  <a:cubicBezTo>
                    <a:pt x="89" y="323"/>
                    <a:pt x="45" y="367"/>
                    <a:pt x="30" y="425"/>
                  </a:cubicBezTo>
                  <a:cubicBezTo>
                    <a:pt x="1" y="542"/>
                    <a:pt x="30" y="645"/>
                    <a:pt x="89" y="718"/>
                  </a:cubicBezTo>
                  <a:cubicBezTo>
                    <a:pt x="177" y="865"/>
                    <a:pt x="294" y="879"/>
                    <a:pt x="294" y="879"/>
                  </a:cubicBezTo>
                  <a:cubicBezTo>
                    <a:pt x="294" y="865"/>
                    <a:pt x="191" y="806"/>
                    <a:pt x="147" y="703"/>
                  </a:cubicBezTo>
                  <a:cubicBezTo>
                    <a:pt x="103" y="630"/>
                    <a:pt x="89" y="557"/>
                    <a:pt x="118" y="455"/>
                  </a:cubicBezTo>
                  <a:cubicBezTo>
                    <a:pt x="144" y="378"/>
                    <a:pt x="214" y="335"/>
                    <a:pt x="290" y="335"/>
                  </a:cubicBezTo>
                  <a:cubicBezTo>
                    <a:pt x="301" y="335"/>
                    <a:pt x="312" y="336"/>
                    <a:pt x="323" y="337"/>
                  </a:cubicBezTo>
                  <a:cubicBezTo>
                    <a:pt x="383" y="349"/>
                    <a:pt x="432" y="371"/>
                    <a:pt x="480" y="402"/>
                  </a:cubicBezTo>
                  <a:lnTo>
                    <a:pt x="480" y="402"/>
                  </a:lnTo>
                  <a:cubicBezTo>
                    <a:pt x="482" y="405"/>
                    <a:pt x="483" y="408"/>
                    <a:pt x="484" y="411"/>
                  </a:cubicBezTo>
                  <a:lnTo>
                    <a:pt x="488" y="407"/>
                  </a:lnTo>
                  <a:lnTo>
                    <a:pt x="488" y="407"/>
                  </a:lnTo>
                  <a:cubicBezTo>
                    <a:pt x="497" y="413"/>
                    <a:pt x="505" y="419"/>
                    <a:pt x="513" y="425"/>
                  </a:cubicBezTo>
                  <a:lnTo>
                    <a:pt x="660" y="513"/>
                  </a:lnTo>
                  <a:lnTo>
                    <a:pt x="587" y="367"/>
                  </a:lnTo>
                  <a:cubicBezTo>
                    <a:pt x="484" y="191"/>
                    <a:pt x="367" y="89"/>
                    <a:pt x="250" y="45"/>
                  </a:cubicBezTo>
                  <a:cubicBezTo>
                    <a:pt x="147" y="1"/>
                    <a:pt x="74" y="1"/>
                    <a:pt x="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6"/>
            <p:cNvSpPr/>
            <p:nvPr/>
          </p:nvSpPr>
          <p:spPr>
            <a:xfrm>
              <a:off x="592160" y="2421699"/>
              <a:ext cx="245245" cy="111963"/>
            </a:xfrm>
            <a:custGeom>
              <a:rect b="b" l="l" r="r" t="t"/>
              <a:pathLst>
                <a:path extrusionOk="0" h="1812" w="3969">
                  <a:moveTo>
                    <a:pt x="2068" y="0"/>
                  </a:moveTo>
                  <a:cubicBezTo>
                    <a:pt x="1112" y="0"/>
                    <a:pt x="374" y="160"/>
                    <a:pt x="133" y="389"/>
                  </a:cubicBezTo>
                  <a:cubicBezTo>
                    <a:pt x="1" y="521"/>
                    <a:pt x="74" y="1794"/>
                    <a:pt x="74" y="1794"/>
                  </a:cubicBezTo>
                  <a:cubicBezTo>
                    <a:pt x="112" y="1806"/>
                    <a:pt x="159" y="1811"/>
                    <a:pt x="213" y="1811"/>
                  </a:cubicBezTo>
                  <a:cubicBezTo>
                    <a:pt x="491" y="1811"/>
                    <a:pt x="923" y="1677"/>
                    <a:pt x="923" y="1677"/>
                  </a:cubicBezTo>
                  <a:cubicBezTo>
                    <a:pt x="1187" y="1560"/>
                    <a:pt x="1392" y="1267"/>
                    <a:pt x="1377" y="975"/>
                  </a:cubicBezTo>
                  <a:lnTo>
                    <a:pt x="1377" y="975"/>
                  </a:lnTo>
                  <a:cubicBezTo>
                    <a:pt x="1405" y="1294"/>
                    <a:pt x="1696" y="1548"/>
                    <a:pt x="2001" y="1548"/>
                  </a:cubicBezTo>
                  <a:cubicBezTo>
                    <a:pt x="2017" y="1548"/>
                    <a:pt x="2034" y="1547"/>
                    <a:pt x="2050" y="1546"/>
                  </a:cubicBezTo>
                  <a:cubicBezTo>
                    <a:pt x="2387" y="1502"/>
                    <a:pt x="2651" y="1194"/>
                    <a:pt x="2621" y="872"/>
                  </a:cubicBezTo>
                  <a:lnTo>
                    <a:pt x="2621" y="872"/>
                  </a:lnTo>
                  <a:cubicBezTo>
                    <a:pt x="2709" y="1062"/>
                    <a:pt x="2826" y="1311"/>
                    <a:pt x="3046" y="1399"/>
                  </a:cubicBezTo>
                  <a:cubicBezTo>
                    <a:pt x="3093" y="1417"/>
                    <a:pt x="3143" y="1425"/>
                    <a:pt x="3193" y="1425"/>
                  </a:cubicBezTo>
                  <a:cubicBezTo>
                    <a:pt x="3391" y="1425"/>
                    <a:pt x="3599" y="1296"/>
                    <a:pt x="3705" y="1121"/>
                  </a:cubicBezTo>
                  <a:cubicBezTo>
                    <a:pt x="3822" y="916"/>
                    <a:pt x="3851" y="653"/>
                    <a:pt x="3807" y="389"/>
                  </a:cubicBezTo>
                  <a:cubicBezTo>
                    <a:pt x="3807" y="389"/>
                    <a:pt x="3968" y="111"/>
                    <a:pt x="2709" y="23"/>
                  </a:cubicBezTo>
                  <a:cubicBezTo>
                    <a:pt x="2487" y="8"/>
                    <a:pt x="2273" y="0"/>
                    <a:pt x="20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6"/>
            <p:cNvSpPr/>
            <p:nvPr/>
          </p:nvSpPr>
          <p:spPr>
            <a:xfrm>
              <a:off x="692573" y="2640938"/>
              <a:ext cx="101397" cy="27373"/>
            </a:xfrm>
            <a:custGeom>
              <a:rect b="b" l="l" r="r" t="t"/>
              <a:pathLst>
                <a:path extrusionOk="0" h="443" w="1641">
                  <a:moveTo>
                    <a:pt x="1078" y="1"/>
                  </a:moveTo>
                  <a:cubicBezTo>
                    <a:pt x="851" y="1"/>
                    <a:pt x="606" y="55"/>
                    <a:pt x="396" y="120"/>
                  </a:cubicBezTo>
                  <a:lnTo>
                    <a:pt x="479" y="116"/>
                  </a:lnTo>
                  <a:lnTo>
                    <a:pt x="479" y="116"/>
                  </a:lnTo>
                  <a:cubicBezTo>
                    <a:pt x="284" y="156"/>
                    <a:pt x="107" y="272"/>
                    <a:pt x="1" y="442"/>
                  </a:cubicBezTo>
                  <a:cubicBezTo>
                    <a:pt x="557" y="442"/>
                    <a:pt x="1084" y="413"/>
                    <a:pt x="1640" y="340"/>
                  </a:cubicBezTo>
                  <a:cubicBezTo>
                    <a:pt x="1640" y="223"/>
                    <a:pt x="1567" y="135"/>
                    <a:pt x="1465" y="76"/>
                  </a:cubicBezTo>
                  <a:cubicBezTo>
                    <a:pt x="1377" y="32"/>
                    <a:pt x="1274" y="3"/>
                    <a:pt x="1157" y="3"/>
                  </a:cubicBezTo>
                  <a:cubicBezTo>
                    <a:pt x="1131" y="2"/>
                    <a:pt x="1105" y="1"/>
                    <a:pt x="107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6"/>
            <p:cNvSpPr/>
            <p:nvPr/>
          </p:nvSpPr>
          <p:spPr>
            <a:xfrm>
              <a:off x="713397" y="2672390"/>
              <a:ext cx="32625" cy="7786"/>
            </a:xfrm>
            <a:custGeom>
              <a:rect b="b" l="l" r="r" t="t"/>
              <a:pathLst>
                <a:path extrusionOk="0" h="126" w="528">
                  <a:moveTo>
                    <a:pt x="47" y="1"/>
                  </a:moveTo>
                  <a:cubicBezTo>
                    <a:pt x="30" y="1"/>
                    <a:pt x="19" y="3"/>
                    <a:pt x="15" y="7"/>
                  </a:cubicBezTo>
                  <a:cubicBezTo>
                    <a:pt x="0" y="36"/>
                    <a:pt x="103" y="109"/>
                    <a:pt x="279" y="124"/>
                  </a:cubicBezTo>
                  <a:cubicBezTo>
                    <a:pt x="295" y="125"/>
                    <a:pt x="310" y="126"/>
                    <a:pt x="325" y="126"/>
                  </a:cubicBezTo>
                  <a:cubicBezTo>
                    <a:pt x="446" y="126"/>
                    <a:pt x="527" y="78"/>
                    <a:pt x="527" y="65"/>
                  </a:cubicBezTo>
                  <a:cubicBezTo>
                    <a:pt x="513" y="50"/>
                    <a:pt x="396" y="50"/>
                    <a:pt x="279" y="36"/>
                  </a:cubicBezTo>
                  <a:cubicBezTo>
                    <a:pt x="182" y="14"/>
                    <a:pt x="94" y="1"/>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76"/>
            <p:cNvSpPr/>
            <p:nvPr/>
          </p:nvSpPr>
          <p:spPr>
            <a:xfrm>
              <a:off x="669957" y="2539537"/>
              <a:ext cx="67042" cy="67660"/>
            </a:xfrm>
            <a:custGeom>
              <a:rect b="b" l="l" r="r" t="t"/>
              <a:pathLst>
                <a:path extrusionOk="0" h="1095" w="1085">
                  <a:moveTo>
                    <a:pt x="1084" y="575"/>
                  </a:moveTo>
                  <a:cubicBezTo>
                    <a:pt x="1084" y="576"/>
                    <a:pt x="1084" y="605"/>
                    <a:pt x="1069" y="693"/>
                  </a:cubicBezTo>
                  <a:cubicBezTo>
                    <a:pt x="1084" y="620"/>
                    <a:pt x="1084" y="576"/>
                    <a:pt x="1084" y="575"/>
                  </a:cubicBezTo>
                  <a:close/>
                  <a:moveTo>
                    <a:pt x="558" y="1"/>
                  </a:moveTo>
                  <a:cubicBezTo>
                    <a:pt x="497" y="1"/>
                    <a:pt x="432" y="11"/>
                    <a:pt x="367" y="34"/>
                  </a:cubicBezTo>
                  <a:cubicBezTo>
                    <a:pt x="176" y="92"/>
                    <a:pt x="1" y="312"/>
                    <a:pt x="1" y="546"/>
                  </a:cubicBezTo>
                  <a:cubicBezTo>
                    <a:pt x="1" y="795"/>
                    <a:pt x="176" y="985"/>
                    <a:pt x="367" y="1059"/>
                  </a:cubicBezTo>
                  <a:cubicBezTo>
                    <a:pt x="437" y="1084"/>
                    <a:pt x="507" y="1095"/>
                    <a:pt x="573" y="1095"/>
                  </a:cubicBezTo>
                  <a:cubicBezTo>
                    <a:pt x="700" y="1095"/>
                    <a:pt x="812" y="1053"/>
                    <a:pt x="879" y="985"/>
                  </a:cubicBezTo>
                  <a:cubicBezTo>
                    <a:pt x="996" y="898"/>
                    <a:pt x="1055" y="766"/>
                    <a:pt x="1069" y="693"/>
                  </a:cubicBezTo>
                  <a:lnTo>
                    <a:pt x="1069" y="693"/>
                  </a:lnTo>
                  <a:cubicBezTo>
                    <a:pt x="1026" y="766"/>
                    <a:pt x="982" y="883"/>
                    <a:pt x="865" y="971"/>
                  </a:cubicBezTo>
                  <a:cubicBezTo>
                    <a:pt x="774" y="1031"/>
                    <a:pt x="664" y="1077"/>
                    <a:pt x="542" y="1077"/>
                  </a:cubicBezTo>
                  <a:cubicBezTo>
                    <a:pt x="486" y="1077"/>
                    <a:pt x="427" y="1067"/>
                    <a:pt x="367" y="1044"/>
                  </a:cubicBezTo>
                  <a:cubicBezTo>
                    <a:pt x="191" y="985"/>
                    <a:pt x="45" y="780"/>
                    <a:pt x="45" y="561"/>
                  </a:cubicBezTo>
                  <a:cubicBezTo>
                    <a:pt x="30" y="356"/>
                    <a:pt x="191" y="151"/>
                    <a:pt x="367" y="92"/>
                  </a:cubicBezTo>
                  <a:cubicBezTo>
                    <a:pt x="427" y="69"/>
                    <a:pt x="489" y="59"/>
                    <a:pt x="548" y="59"/>
                  </a:cubicBezTo>
                  <a:cubicBezTo>
                    <a:pt x="677" y="59"/>
                    <a:pt x="794" y="106"/>
                    <a:pt x="865" y="166"/>
                  </a:cubicBezTo>
                  <a:cubicBezTo>
                    <a:pt x="996" y="239"/>
                    <a:pt x="1055" y="370"/>
                    <a:pt x="1069" y="444"/>
                  </a:cubicBezTo>
                  <a:cubicBezTo>
                    <a:pt x="1084" y="516"/>
                    <a:pt x="1084" y="575"/>
                    <a:pt x="1084" y="575"/>
                  </a:cubicBezTo>
                  <a:lnTo>
                    <a:pt x="1084" y="575"/>
                  </a:lnTo>
                  <a:cubicBezTo>
                    <a:pt x="1084" y="575"/>
                    <a:pt x="1084" y="516"/>
                    <a:pt x="1069" y="400"/>
                  </a:cubicBezTo>
                  <a:cubicBezTo>
                    <a:pt x="1069" y="327"/>
                    <a:pt x="1011" y="209"/>
                    <a:pt x="879" y="107"/>
                  </a:cubicBezTo>
                  <a:cubicBezTo>
                    <a:pt x="809" y="47"/>
                    <a:pt x="691" y="1"/>
                    <a:pt x="5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76"/>
            <p:cNvSpPr/>
            <p:nvPr/>
          </p:nvSpPr>
          <p:spPr>
            <a:xfrm>
              <a:off x="767651" y="2537745"/>
              <a:ext cx="67042" cy="67475"/>
            </a:xfrm>
            <a:custGeom>
              <a:rect b="b" l="l" r="r" t="t"/>
              <a:pathLst>
                <a:path extrusionOk="0" h="1092" w="1085">
                  <a:moveTo>
                    <a:pt x="1072" y="480"/>
                  </a:moveTo>
                  <a:lnTo>
                    <a:pt x="1072" y="480"/>
                  </a:lnTo>
                  <a:cubicBezTo>
                    <a:pt x="1084" y="544"/>
                    <a:pt x="1084" y="561"/>
                    <a:pt x="1084" y="561"/>
                  </a:cubicBezTo>
                  <a:cubicBezTo>
                    <a:pt x="1084" y="561"/>
                    <a:pt x="1084" y="528"/>
                    <a:pt x="1072" y="480"/>
                  </a:cubicBezTo>
                  <a:close/>
                  <a:moveTo>
                    <a:pt x="555" y="0"/>
                  </a:moveTo>
                  <a:cubicBezTo>
                    <a:pt x="495" y="0"/>
                    <a:pt x="432" y="10"/>
                    <a:pt x="367" y="34"/>
                  </a:cubicBezTo>
                  <a:cubicBezTo>
                    <a:pt x="162" y="92"/>
                    <a:pt x="1" y="312"/>
                    <a:pt x="1" y="546"/>
                  </a:cubicBezTo>
                  <a:cubicBezTo>
                    <a:pt x="1" y="780"/>
                    <a:pt x="162" y="985"/>
                    <a:pt x="367" y="1058"/>
                  </a:cubicBezTo>
                  <a:cubicBezTo>
                    <a:pt x="432" y="1081"/>
                    <a:pt x="495" y="1091"/>
                    <a:pt x="555" y="1091"/>
                  </a:cubicBezTo>
                  <a:cubicBezTo>
                    <a:pt x="685" y="1091"/>
                    <a:pt x="799" y="1045"/>
                    <a:pt x="879" y="985"/>
                  </a:cubicBezTo>
                  <a:cubicBezTo>
                    <a:pt x="982" y="897"/>
                    <a:pt x="1040" y="765"/>
                    <a:pt x="1055" y="692"/>
                  </a:cubicBezTo>
                  <a:lnTo>
                    <a:pt x="1055" y="692"/>
                  </a:lnTo>
                  <a:cubicBezTo>
                    <a:pt x="1026" y="765"/>
                    <a:pt x="967" y="868"/>
                    <a:pt x="865" y="956"/>
                  </a:cubicBezTo>
                  <a:cubicBezTo>
                    <a:pt x="778" y="1023"/>
                    <a:pt x="665" y="1072"/>
                    <a:pt x="549" y="1072"/>
                  </a:cubicBezTo>
                  <a:cubicBezTo>
                    <a:pt x="488" y="1072"/>
                    <a:pt x="427" y="1059"/>
                    <a:pt x="367" y="1029"/>
                  </a:cubicBezTo>
                  <a:cubicBezTo>
                    <a:pt x="177" y="985"/>
                    <a:pt x="30" y="780"/>
                    <a:pt x="30" y="561"/>
                  </a:cubicBezTo>
                  <a:cubicBezTo>
                    <a:pt x="15" y="341"/>
                    <a:pt x="177" y="136"/>
                    <a:pt x="367" y="92"/>
                  </a:cubicBezTo>
                  <a:cubicBezTo>
                    <a:pt x="427" y="67"/>
                    <a:pt x="490" y="56"/>
                    <a:pt x="552" y="56"/>
                  </a:cubicBezTo>
                  <a:cubicBezTo>
                    <a:pt x="672" y="56"/>
                    <a:pt x="787" y="98"/>
                    <a:pt x="865" y="165"/>
                  </a:cubicBezTo>
                  <a:cubicBezTo>
                    <a:pt x="982" y="238"/>
                    <a:pt x="1040" y="356"/>
                    <a:pt x="1055" y="429"/>
                  </a:cubicBezTo>
                  <a:cubicBezTo>
                    <a:pt x="1062" y="447"/>
                    <a:pt x="1068" y="464"/>
                    <a:pt x="1072" y="480"/>
                  </a:cubicBezTo>
                  <a:lnTo>
                    <a:pt x="1072" y="480"/>
                  </a:lnTo>
                  <a:cubicBezTo>
                    <a:pt x="1068" y="459"/>
                    <a:pt x="1062" y="432"/>
                    <a:pt x="1055" y="399"/>
                  </a:cubicBezTo>
                  <a:cubicBezTo>
                    <a:pt x="1055" y="326"/>
                    <a:pt x="1011" y="195"/>
                    <a:pt x="879" y="107"/>
                  </a:cubicBezTo>
                  <a:cubicBezTo>
                    <a:pt x="799" y="47"/>
                    <a:pt x="685" y="0"/>
                    <a:pt x="5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6"/>
            <p:cNvSpPr/>
            <p:nvPr/>
          </p:nvSpPr>
          <p:spPr>
            <a:xfrm>
              <a:off x="736940" y="2573276"/>
              <a:ext cx="31698" cy="2781"/>
            </a:xfrm>
            <a:custGeom>
              <a:rect b="b" l="l" r="r" t="t"/>
              <a:pathLst>
                <a:path extrusionOk="0" h="45" w="513">
                  <a:moveTo>
                    <a:pt x="249" y="0"/>
                  </a:moveTo>
                  <a:cubicBezTo>
                    <a:pt x="103" y="0"/>
                    <a:pt x="0" y="0"/>
                    <a:pt x="0" y="29"/>
                  </a:cubicBezTo>
                  <a:cubicBezTo>
                    <a:pt x="0" y="44"/>
                    <a:pt x="117" y="44"/>
                    <a:pt x="249" y="44"/>
                  </a:cubicBezTo>
                  <a:cubicBezTo>
                    <a:pt x="410" y="44"/>
                    <a:pt x="512" y="44"/>
                    <a:pt x="512" y="29"/>
                  </a:cubicBezTo>
                  <a:cubicBezTo>
                    <a:pt x="512" y="0"/>
                    <a:pt x="381" y="0"/>
                    <a:pt x="2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6"/>
            <p:cNvSpPr/>
            <p:nvPr/>
          </p:nvSpPr>
          <p:spPr>
            <a:xfrm>
              <a:off x="596671" y="2529836"/>
              <a:ext cx="76990" cy="31698"/>
            </a:xfrm>
            <a:custGeom>
              <a:rect b="b" l="l" r="r" t="t"/>
              <a:pathLst>
                <a:path extrusionOk="0" h="513" w="1246">
                  <a:moveTo>
                    <a:pt x="1" y="0"/>
                  </a:moveTo>
                  <a:cubicBezTo>
                    <a:pt x="1" y="15"/>
                    <a:pt x="74" y="30"/>
                    <a:pt x="177" y="88"/>
                  </a:cubicBezTo>
                  <a:cubicBezTo>
                    <a:pt x="294" y="147"/>
                    <a:pt x="455" y="191"/>
                    <a:pt x="616" y="264"/>
                  </a:cubicBezTo>
                  <a:cubicBezTo>
                    <a:pt x="792" y="337"/>
                    <a:pt x="953" y="410"/>
                    <a:pt x="1055" y="454"/>
                  </a:cubicBezTo>
                  <a:cubicBezTo>
                    <a:pt x="1172" y="484"/>
                    <a:pt x="1245" y="513"/>
                    <a:pt x="1245" y="513"/>
                  </a:cubicBezTo>
                  <a:cubicBezTo>
                    <a:pt x="1245" y="513"/>
                    <a:pt x="1187" y="469"/>
                    <a:pt x="1055" y="410"/>
                  </a:cubicBezTo>
                  <a:cubicBezTo>
                    <a:pt x="953" y="366"/>
                    <a:pt x="792" y="308"/>
                    <a:pt x="616" y="235"/>
                  </a:cubicBezTo>
                  <a:cubicBezTo>
                    <a:pt x="455" y="162"/>
                    <a:pt x="294" y="88"/>
                    <a:pt x="177" y="44"/>
                  </a:cubicBezTo>
                  <a:cubicBezTo>
                    <a:pt x="74" y="15"/>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6"/>
            <p:cNvSpPr/>
            <p:nvPr/>
          </p:nvSpPr>
          <p:spPr>
            <a:xfrm>
              <a:off x="663654" y="3056305"/>
              <a:ext cx="36209" cy="227140"/>
            </a:xfrm>
            <a:custGeom>
              <a:rect b="b" l="l" r="r" t="t"/>
              <a:pathLst>
                <a:path extrusionOk="0" h="3676" w="586">
                  <a:moveTo>
                    <a:pt x="15" y="1"/>
                  </a:moveTo>
                  <a:cubicBezTo>
                    <a:pt x="0" y="1"/>
                    <a:pt x="88" y="850"/>
                    <a:pt x="235" y="1845"/>
                  </a:cubicBezTo>
                  <a:cubicBezTo>
                    <a:pt x="381" y="2855"/>
                    <a:pt x="527" y="3675"/>
                    <a:pt x="542" y="3675"/>
                  </a:cubicBezTo>
                  <a:cubicBezTo>
                    <a:pt x="586" y="3675"/>
                    <a:pt x="469" y="2855"/>
                    <a:pt x="322" y="1831"/>
                  </a:cubicBezTo>
                  <a:cubicBezTo>
                    <a:pt x="176" y="820"/>
                    <a:pt x="30" y="1"/>
                    <a:pt x="15"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6"/>
            <p:cNvSpPr/>
            <p:nvPr/>
          </p:nvSpPr>
          <p:spPr>
            <a:xfrm>
              <a:off x="697084" y="3128664"/>
              <a:ext cx="31760" cy="31513"/>
            </a:xfrm>
            <a:custGeom>
              <a:rect b="b" l="l" r="r" t="t"/>
              <a:pathLst>
                <a:path extrusionOk="0" h="510" w="514">
                  <a:moveTo>
                    <a:pt x="202" y="82"/>
                  </a:moveTo>
                  <a:cubicBezTo>
                    <a:pt x="221" y="82"/>
                    <a:pt x="242" y="84"/>
                    <a:pt x="264" y="89"/>
                  </a:cubicBezTo>
                  <a:cubicBezTo>
                    <a:pt x="308" y="118"/>
                    <a:pt x="396" y="133"/>
                    <a:pt x="411" y="206"/>
                  </a:cubicBezTo>
                  <a:cubicBezTo>
                    <a:pt x="440" y="264"/>
                    <a:pt x="426" y="352"/>
                    <a:pt x="367" y="411"/>
                  </a:cubicBezTo>
                  <a:cubicBezTo>
                    <a:pt x="338" y="425"/>
                    <a:pt x="301" y="433"/>
                    <a:pt x="264" y="433"/>
                  </a:cubicBezTo>
                  <a:cubicBezTo>
                    <a:pt x="228" y="433"/>
                    <a:pt x="191" y="425"/>
                    <a:pt x="162" y="411"/>
                  </a:cubicBezTo>
                  <a:cubicBezTo>
                    <a:pt x="89" y="367"/>
                    <a:pt x="74" y="294"/>
                    <a:pt x="89" y="235"/>
                  </a:cubicBezTo>
                  <a:cubicBezTo>
                    <a:pt x="126" y="125"/>
                    <a:pt x="183" y="96"/>
                    <a:pt x="201" y="82"/>
                  </a:cubicBezTo>
                  <a:lnTo>
                    <a:pt x="201" y="82"/>
                  </a:lnTo>
                  <a:cubicBezTo>
                    <a:pt x="201" y="82"/>
                    <a:pt x="201" y="82"/>
                    <a:pt x="202" y="82"/>
                  </a:cubicBezTo>
                  <a:close/>
                  <a:moveTo>
                    <a:pt x="264" y="1"/>
                  </a:moveTo>
                  <a:cubicBezTo>
                    <a:pt x="103" y="1"/>
                    <a:pt x="45" y="103"/>
                    <a:pt x="60" y="103"/>
                  </a:cubicBezTo>
                  <a:cubicBezTo>
                    <a:pt x="60" y="108"/>
                    <a:pt x="62" y="110"/>
                    <a:pt x="66" y="110"/>
                  </a:cubicBezTo>
                  <a:cubicBezTo>
                    <a:pt x="79" y="110"/>
                    <a:pt x="110" y="92"/>
                    <a:pt x="159" y="85"/>
                  </a:cubicBezTo>
                  <a:lnTo>
                    <a:pt x="159" y="85"/>
                  </a:lnTo>
                  <a:cubicBezTo>
                    <a:pt x="155" y="86"/>
                    <a:pt x="151" y="87"/>
                    <a:pt x="147" y="89"/>
                  </a:cubicBezTo>
                  <a:cubicBezTo>
                    <a:pt x="118" y="103"/>
                    <a:pt x="60" y="147"/>
                    <a:pt x="45" y="220"/>
                  </a:cubicBezTo>
                  <a:cubicBezTo>
                    <a:pt x="1" y="279"/>
                    <a:pt x="30" y="396"/>
                    <a:pt x="118" y="455"/>
                  </a:cubicBezTo>
                  <a:cubicBezTo>
                    <a:pt x="155" y="491"/>
                    <a:pt x="206" y="510"/>
                    <a:pt x="261" y="510"/>
                  </a:cubicBezTo>
                  <a:cubicBezTo>
                    <a:pt x="316" y="510"/>
                    <a:pt x="374" y="491"/>
                    <a:pt x="426" y="455"/>
                  </a:cubicBezTo>
                  <a:cubicBezTo>
                    <a:pt x="513" y="367"/>
                    <a:pt x="513" y="235"/>
                    <a:pt x="484" y="147"/>
                  </a:cubicBezTo>
                  <a:cubicBezTo>
                    <a:pt x="440" y="30"/>
                    <a:pt x="338" y="1"/>
                    <a:pt x="264"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6"/>
            <p:cNvSpPr/>
            <p:nvPr/>
          </p:nvSpPr>
          <p:spPr>
            <a:xfrm>
              <a:off x="819248" y="2982154"/>
              <a:ext cx="45292" cy="258777"/>
            </a:xfrm>
            <a:custGeom>
              <a:rect b="b" l="l" r="r" t="t"/>
              <a:pathLst>
                <a:path extrusionOk="0" h="4188" w="733">
                  <a:moveTo>
                    <a:pt x="44" y="0"/>
                  </a:moveTo>
                  <a:cubicBezTo>
                    <a:pt x="0" y="0"/>
                    <a:pt x="147" y="937"/>
                    <a:pt x="337" y="2094"/>
                  </a:cubicBezTo>
                  <a:cubicBezTo>
                    <a:pt x="513" y="3250"/>
                    <a:pt x="703" y="4187"/>
                    <a:pt x="718" y="4187"/>
                  </a:cubicBezTo>
                  <a:cubicBezTo>
                    <a:pt x="732" y="4187"/>
                    <a:pt x="615" y="3236"/>
                    <a:pt x="425" y="2079"/>
                  </a:cubicBezTo>
                  <a:cubicBezTo>
                    <a:pt x="249" y="923"/>
                    <a:pt x="59" y="0"/>
                    <a:pt x="44"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6"/>
            <p:cNvSpPr/>
            <p:nvPr/>
          </p:nvSpPr>
          <p:spPr>
            <a:xfrm>
              <a:off x="273756" y="3427182"/>
              <a:ext cx="1159675" cy="1054817"/>
            </a:xfrm>
            <a:custGeom>
              <a:rect b="b" l="l" r="r" t="t"/>
              <a:pathLst>
                <a:path extrusionOk="0" h="17071" w="18768">
                  <a:moveTo>
                    <a:pt x="16009" y="1"/>
                  </a:moveTo>
                  <a:cubicBezTo>
                    <a:pt x="16006" y="1"/>
                    <a:pt x="16004" y="1"/>
                    <a:pt x="16002" y="1"/>
                  </a:cubicBezTo>
                  <a:cubicBezTo>
                    <a:pt x="13850" y="59"/>
                    <a:pt x="967" y="777"/>
                    <a:pt x="967" y="777"/>
                  </a:cubicBezTo>
                  <a:cubicBezTo>
                    <a:pt x="967" y="777"/>
                    <a:pt x="1" y="4642"/>
                    <a:pt x="3778" y="5403"/>
                  </a:cubicBezTo>
                  <a:cubicBezTo>
                    <a:pt x="4527" y="5553"/>
                    <a:pt x="5362" y="5609"/>
                    <a:pt x="6219" y="5609"/>
                  </a:cubicBezTo>
                  <a:cubicBezTo>
                    <a:pt x="8723" y="5609"/>
                    <a:pt x="11417" y="5130"/>
                    <a:pt x="12740" y="5130"/>
                  </a:cubicBezTo>
                  <a:cubicBezTo>
                    <a:pt x="13254" y="5130"/>
                    <a:pt x="13562" y="5203"/>
                    <a:pt x="13571" y="5403"/>
                  </a:cubicBezTo>
                  <a:cubicBezTo>
                    <a:pt x="13615" y="6296"/>
                    <a:pt x="13850" y="17071"/>
                    <a:pt x="13850" y="17071"/>
                  </a:cubicBezTo>
                  <a:lnTo>
                    <a:pt x="18256" y="17071"/>
                  </a:lnTo>
                  <a:cubicBezTo>
                    <a:pt x="18256" y="17071"/>
                    <a:pt x="18768" y="1"/>
                    <a:pt x="16009" y="1"/>
                  </a:cubicBezTo>
                  <a:close/>
                </a:path>
              </a:pathLst>
            </a:custGeom>
            <a:solidFill>
              <a:srgbClr val="FFFFFF">
                <a:alpha val="5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6"/>
            <p:cNvSpPr/>
            <p:nvPr/>
          </p:nvSpPr>
          <p:spPr>
            <a:xfrm>
              <a:off x="356978" y="3476059"/>
              <a:ext cx="810561" cy="1000504"/>
            </a:xfrm>
            <a:custGeom>
              <a:rect b="b" l="l" r="r" t="t"/>
              <a:pathLst>
                <a:path extrusionOk="0" h="16192" w="13118">
                  <a:moveTo>
                    <a:pt x="132" y="0"/>
                  </a:moveTo>
                  <a:lnTo>
                    <a:pt x="132" y="0"/>
                  </a:lnTo>
                  <a:cubicBezTo>
                    <a:pt x="132" y="0"/>
                    <a:pt x="88" y="74"/>
                    <a:pt x="59" y="249"/>
                  </a:cubicBezTo>
                  <a:cubicBezTo>
                    <a:pt x="15" y="440"/>
                    <a:pt x="1" y="703"/>
                    <a:pt x="74" y="1040"/>
                  </a:cubicBezTo>
                  <a:cubicBezTo>
                    <a:pt x="147" y="1391"/>
                    <a:pt x="308" y="1772"/>
                    <a:pt x="630" y="2152"/>
                  </a:cubicBezTo>
                  <a:cubicBezTo>
                    <a:pt x="791" y="2357"/>
                    <a:pt x="967" y="2533"/>
                    <a:pt x="1186" y="2709"/>
                  </a:cubicBezTo>
                  <a:cubicBezTo>
                    <a:pt x="1435" y="2870"/>
                    <a:pt x="1684" y="3002"/>
                    <a:pt x="1962" y="3119"/>
                  </a:cubicBezTo>
                  <a:cubicBezTo>
                    <a:pt x="2533" y="3367"/>
                    <a:pt x="3192" y="3514"/>
                    <a:pt x="3895" y="3587"/>
                  </a:cubicBezTo>
                  <a:cubicBezTo>
                    <a:pt x="4612" y="3660"/>
                    <a:pt x="5388" y="3719"/>
                    <a:pt x="6193" y="3748"/>
                  </a:cubicBezTo>
                  <a:cubicBezTo>
                    <a:pt x="6823" y="3777"/>
                    <a:pt x="7480" y="3792"/>
                    <a:pt x="8156" y="3792"/>
                  </a:cubicBezTo>
                  <a:cubicBezTo>
                    <a:pt x="9210" y="3792"/>
                    <a:pt x="10311" y="3755"/>
                    <a:pt x="11434" y="3675"/>
                  </a:cubicBezTo>
                  <a:cubicBezTo>
                    <a:pt x="11493" y="3671"/>
                    <a:pt x="11550" y="3670"/>
                    <a:pt x="11606" y="3670"/>
                  </a:cubicBezTo>
                  <a:cubicBezTo>
                    <a:pt x="11786" y="3670"/>
                    <a:pt x="11954" y="3689"/>
                    <a:pt x="12122" y="3733"/>
                  </a:cubicBezTo>
                  <a:cubicBezTo>
                    <a:pt x="12312" y="3807"/>
                    <a:pt x="12503" y="3938"/>
                    <a:pt x="12590" y="4129"/>
                  </a:cubicBezTo>
                  <a:cubicBezTo>
                    <a:pt x="12678" y="4334"/>
                    <a:pt x="12708" y="4553"/>
                    <a:pt x="12722" y="4773"/>
                  </a:cubicBezTo>
                  <a:cubicBezTo>
                    <a:pt x="12722" y="4992"/>
                    <a:pt x="12737" y="5212"/>
                    <a:pt x="12737" y="5432"/>
                  </a:cubicBezTo>
                  <a:cubicBezTo>
                    <a:pt x="12752" y="6310"/>
                    <a:pt x="12795" y="7144"/>
                    <a:pt x="12810" y="7964"/>
                  </a:cubicBezTo>
                  <a:cubicBezTo>
                    <a:pt x="12869" y="9575"/>
                    <a:pt x="12927" y="11009"/>
                    <a:pt x="12956" y="12239"/>
                  </a:cubicBezTo>
                  <a:cubicBezTo>
                    <a:pt x="13015" y="13469"/>
                    <a:pt x="13044" y="14435"/>
                    <a:pt x="13074" y="15138"/>
                  </a:cubicBezTo>
                  <a:cubicBezTo>
                    <a:pt x="13044" y="14435"/>
                    <a:pt x="13030" y="13454"/>
                    <a:pt x="13000" y="12239"/>
                  </a:cubicBezTo>
                  <a:cubicBezTo>
                    <a:pt x="12956" y="11009"/>
                    <a:pt x="12927" y="9575"/>
                    <a:pt x="12869" y="7964"/>
                  </a:cubicBezTo>
                  <a:cubicBezTo>
                    <a:pt x="12854" y="7144"/>
                    <a:pt x="12810" y="6310"/>
                    <a:pt x="12795" y="5432"/>
                  </a:cubicBezTo>
                  <a:cubicBezTo>
                    <a:pt x="12795" y="5212"/>
                    <a:pt x="12781" y="4992"/>
                    <a:pt x="12781" y="4773"/>
                  </a:cubicBezTo>
                  <a:cubicBezTo>
                    <a:pt x="12781" y="4553"/>
                    <a:pt x="12752" y="4319"/>
                    <a:pt x="12649" y="4099"/>
                  </a:cubicBezTo>
                  <a:cubicBezTo>
                    <a:pt x="12561" y="3880"/>
                    <a:pt x="12356" y="3733"/>
                    <a:pt x="12122" y="3660"/>
                  </a:cubicBezTo>
                  <a:cubicBezTo>
                    <a:pt x="11954" y="3616"/>
                    <a:pt x="11769" y="3596"/>
                    <a:pt x="11587" y="3596"/>
                  </a:cubicBezTo>
                  <a:cubicBezTo>
                    <a:pt x="11531" y="3596"/>
                    <a:pt x="11475" y="3598"/>
                    <a:pt x="11419" y="3602"/>
                  </a:cubicBezTo>
                  <a:cubicBezTo>
                    <a:pt x="10296" y="3682"/>
                    <a:pt x="9200" y="3719"/>
                    <a:pt x="8151" y="3719"/>
                  </a:cubicBezTo>
                  <a:cubicBezTo>
                    <a:pt x="7477" y="3719"/>
                    <a:pt x="6823" y="3704"/>
                    <a:pt x="6193" y="3675"/>
                  </a:cubicBezTo>
                  <a:cubicBezTo>
                    <a:pt x="5388" y="3631"/>
                    <a:pt x="4612" y="3587"/>
                    <a:pt x="3895" y="3514"/>
                  </a:cubicBezTo>
                  <a:cubicBezTo>
                    <a:pt x="3192" y="3441"/>
                    <a:pt x="2548" y="3309"/>
                    <a:pt x="1977" y="3075"/>
                  </a:cubicBezTo>
                  <a:cubicBezTo>
                    <a:pt x="1699" y="2943"/>
                    <a:pt x="1450" y="2811"/>
                    <a:pt x="1230" y="2650"/>
                  </a:cubicBezTo>
                  <a:cubicBezTo>
                    <a:pt x="1011" y="2489"/>
                    <a:pt x="820" y="2299"/>
                    <a:pt x="674" y="2123"/>
                  </a:cubicBezTo>
                  <a:cubicBezTo>
                    <a:pt x="367" y="1757"/>
                    <a:pt x="191" y="1362"/>
                    <a:pt x="118" y="1040"/>
                  </a:cubicBezTo>
                  <a:cubicBezTo>
                    <a:pt x="44" y="703"/>
                    <a:pt x="44" y="454"/>
                    <a:pt x="74" y="264"/>
                  </a:cubicBezTo>
                  <a:lnTo>
                    <a:pt x="132" y="0"/>
                  </a:lnTo>
                  <a:close/>
                  <a:moveTo>
                    <a:pt x="13074" y="15138"/>
                  </a:moveTo>
                  <a:cubicBezTo>
                    <a:pt x="13074" y="15460"/>
                    <a:pt x="13088" y="15738"/>
                    <a:pt x="13088" y="15914"/>
                  </a:cubicBezTo>
                  <a:lnTo>
                    <a:pt x="13088" y="16119"/>
                  </a:lnTo>
                  <a:cubicBezTo>
                    <a:pt x="13117" y="16177"/>
                    <a:pt x="13117" y="16192"/>
                    <a:pt x="13117" y="16192"/>
                  </a:cubicBezTo>
                  <a:lnTo>
                    <a:pt x="13117" y="16119"/>
                  </a:lnTo>
                  <a:cubicBezTo>
                    <a:pt x="13117" y="16060"/>
                    <a:pt x="13117" y="16016"/>
                    <a:pt x="13103" y="15914"/>
                  </a:cubicBezTo>
                  <a:cubicBezTo>
                    <a:pt x="13103" y="15738"/>
                    <a:pt x="13088" y="15474"/>
                    <a:pt x="13074" y="15138"/>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6"/>
            <p:cNvSpPr/>
            <p:nvPr/>
          </p:nvSpPr>
          <p:spPr>
            <a:xfrm>
              <a:off x="293641" y="2933277"/>
              <a:ext cx="655901" cy="594791"/>
            </a:xfrm>
            <a:custGeom>
              <a:rect b="b" l="l" r="r" t="t"/>
              <a:pathLst>
                <a:path extrusionOk="0" h="9626" w="10615">
                  <a:moveTo>
                    <a:pt x="3456" y="1"/>
                  </a:moveTo>
                  <a:lnTo>
                    <a:pt x="352" y="147"/>
                  </a:lnTo>
                  <a:cubicBezTo>
                    <a:pt x="352" y="147"/>
                    <a:pt x="1" y="2782"/>
                    <a:pt x="747" y="6735"/>
                  </a:cubicBezTo>
                  <a:cubicBezTo>
                    <a:pt x="1196" y="9067"/>
                    <a:pt x="2614" y="9626"/>
                    <a:pt x="3893" y="9626"/>
                  </a:cubicBezTo>
                  <a:cubicBezTo>
                    <a:pt x="4782" y="9626"/>
                    <a:pt x="5604" y="9356"/>
                    <a:pt x="5988" y="9224"/>
                  </a:cubicBezTo>
                  <a:cubicBezTo>
                    <a:pt x="6925" y="8916"/>
                    <a:pt x="10614" y="7555"/>
                    <a:pt x="10614" y="7555"/>
                  </a:cubicBezTo>
                  <a:lnTo>
                    <a:pt x="9502" y="5007"/>
                  </a:lnTo>
                  <a:cubicBezTo>
                    <a:pt x="9502" y="5007"/>
                    <a:pt x="7233" y="5813"/>
                    <a:pt x="4671" y="6369"/>
                  </a:cubicBezTo>
                  <a:cubicBezTo>
                    <a:pt x="4649" y="6373"/>
                    <a:pt x="4628" y="6376"/>
                    <a:pt x="4607" y="6376"/>
                  </a:cubicBezTo>
                  <a:cubicBezTo>
                    <a:pt x="3498" y="6376"/>
                    <a:pt x="3456" y="1"/>
                    <a:pt x="3456" y="1"/>
                  </a:cubicBezTo>
                  <a:close/>
                </a:path>
              </a:pathLst>
            </a:custGeom>
            <a:solidFill>
              <a:srgbClr val="151F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6"/>
            <p:cNvSpPr/>
            <p:nvPr/>
          </p:nvSpPr>
          <p:spPr>
            <a:xfrm>
              <a:off x="351541" y="2832308"/>
              <a:ext cx="517491" cy="482765"/>
            </a:xfrm>
            <a:custGeom>
              <a:rect b="b" l="l" r="r" t="t"/>
              <a:pathLst>
                <a:path extrusionOk="0" h="7813" w="8375">
                  <a:moveTo>
                    <a:pt x="772" y="0"/>
                  </a:moveTo>
                  <a:cubicBezTo>
                    <a:pt x="647" y="0"/>
                    <a:pt x="532" y="23"/>
                    <a:pt x="440" y="54"/>
                  </a:cubicBezTo>
                  <a:cubicBezTo>
                    <a:pt x="250" y="112"/>
                    <a:pt x="132" y="229"/>
                    <a:pt x="74" y="303"/>
                  </a:cubicBezTo>
                  <a:cubicBezTo>
                    <a:pt x="15" y="361"/>
                    <a:pt x="1" y="420"/>
                    <a:pt x="1" y="420"/>
                  </a:cubicBezTo>
                  <a:cubicBezTo>
                    <a:pt x="1" y="422"/>
                    <a:pt x="1" y="422"/>
                    <a:pt x="2" y="422"/>
                  </a:cubicBezTo>
                  <a:cubicBezTo>
                    <a:pt x="5" y="422"/>
                    <a:pt x="25" y="381"/>
                    <a:pt x="89" y="317"/>
                  </a:cubicBezTo>
                  <a:cubicBezTo>
                    <a:pt x="162" y="244"/>
                    <a:pt x="279" y="156"/>
                    <a:pt x="455" y="98"/>
                  </a:cubicBezTo>
                  <a:cubicBezTo>
                    <a:pt x="550" y="68"/>
                    <a:pt x="656" y="50"/>
                    <a:pt x="767" y="50"/>
                  </a:cubicBezTo>
                  <a:cubicBezTo>
                    <a:pt x="879" y="50"/>
                    <a:pt x="996" y="68"/>
                    <a:pt x="1113" y="112"/>
                  </a:cubicBezTo>
                  <a:cubicBezTo>
                    <a:pt x="1377" y="200"/>
                    <a:pt x="1596" y="420"/>
                    <a:pt x="1757" y="712"/>
                  </a:cubicBezTo>
                  <a:cubicBezTo>
                    <a:pt x="1918" y="1005"/>
                    <a:pt x="1992" y="1371"/>
                    <a:pt x="2006" y="1766"/>
                  </a:cubicBezTo>
                  <a:cubicBezTo>
                    <a:pt x="2036" y="2147"/>
                    <a:pt x="2006" y="2586"/>
                    <a:pt x="2036" y="3025"/>
                  </a:cubicBezTo>
                  <a:cubicBezTo>
                    <a:pt x="2065" y="3918"/>
                    <a:pt x="2153" y="4885"/>
                    <a:pt x="2343" y="5909"/>
                  </a:cubicBezTo>
                  <a:cubicBezTo>
                    <a:pt x="2372" y="6173"/>
                    <a:pt x="2431" y="6422"/>
                    <a:pt x="2489" y="6671"/>
                  </a:cubicBezTo>
                  <a:cubicBezTo>
                    <a:pt x="2563" y="6920"/>
                    <a:pt x="2592" y="7154"/>
                    <a:pt x="2694" y="7403"/>
                  </a:cubicBezTo>
                  <a:cubicBezTo>
                    <a:pt x="2724" y="7520"/>
                    <a:pt x="2797" y="7637"/>
                    <a:pt x="2914" y="7710"/>
                  </a:cubicBezTo>
                  <a:cubicBezTo>
                    <a:pt x="3016" y="7798"/>
                    <a:pt x="3148" y="7813"/>
                    <a:pt x="3280" y="7813"/>
                  </a:cubicBezTo>
                  <a:cubicBezTo>
                    <a:pt x="3397" y="7813"/>
                    <a:pt x="3514" y="7783"/>
                    <a:pt x="3617" y="7769"/>
                  </a:cubicBezTo>
                  <a:cubicBezTo>
                    <a:pt x="3734" y="7739"/>
                    <a:pt x="3836" y="7710"/>
                    <a:pt x="3953" y="7681"/>
                  </a:cubicBezTo>
                  <a:cubicBezTo>
                    <a:pt x="4817" y="7476"/>
                    <a:pt x="5593" y="7286"/>
                    <a:pt x="6252" y="7125"/>
                  </a:cubicBezTo>
                  <a:cubicBezTo>
                    <a:pt x="6911" y="6949"/>
                    <a:pt x="7423" y="6832"/>
                    <a:pt x="7818" y="6744"/>
                  </a:cubicBezTo>
                  <a:cubicBezTo>
                    <a:pt x="7994" y="6700"/>
                    <a:pt x="8126" y="6671"/>
                    <a:pt x="8228" y="6627"/>
                  </a:cubicBezTo>
                  <a:cubicBezTo>
                    <a:pt x="8331" y="6612"/>
                    <a:pt x="8374" y="6597"/>
                    <a:pt x="8374" y="6597"/>
                  </a:cubicBezTo>
                  <a:cubicBezTo>
                    <a:pt x="8374" y="6589"/>
                    <a:pt x="8371" y="6585"/>
                    <a:pt x="8362" y="6585"/>
                  </a:cubicBezTo>
                  <a:cubicBezTo>
                    <a:pt x="8342" y="6585"/>
                    <a:pt x="8296" y="6606"/>
                    <a:pt x="8213" y="6627"/>
                  </a:cubicBezTo>
                  <a:cubicBezTo>
                    <a:pt x="8111" y="6641"/>
                    <a:pt x="7979" y="6685"/>
                    <a:pt x="7789" y="6715"/>
                  </a:cubicBezTo>
                  <a:cubicBezTo>
                    <a:pt x="7423" y="6817"/>
                    <a:pt x="6896" y="6934"/>
                    <a:pt x="6237" y="7081"/>
                  </a:cubicBezTo>
                  <a:cubicBezTo>
                    <a:pt x="5578" y="7256"/>
                    <a:pt x="4788" y="7432"/>
                    <a:pt x="3939" y="7637"/>
                  </a:cubicBezTo>
                  <a:cubicBezTo>
                    <a:pt x="3822" y="7652"/>
                    <a:pt x="3719" y="7695"/>
                    <a:pt x="3602" y="7710"/>
                  </a:cubicBezTo>
                  <a:cubicBezTo>
                    <a:pt x="3500" y="7725"/>
                    <a:pt x="3382" y="7769"/>
                    <a:pt x="3280" y="7769"/>
                  </a:cubicBezTo>
                  <a:cubicBezTo>
                    <a:pt x="3163" y="7769"/>
                    <a:pt x="3060" y="7739"/>
                    <a:pt x="2958" y="7666"/>
                  </a:cubicBezTo>
                  <a:cubicBezTo>
                    <a:pt x="2870" y="7593"/>
                    <a:pt x="2797" y="7505"/>
                    <a:pt x="2768" y="7403"/>
                  </a:cubicBezTo>
                  <a:cubicBezTo>
                    <a:pt x="2665" y="7183"/>
                    <a:pt x="2636" y="6920"/>
                    <a:pt x="2577" y="6685"/>
                  </a:cubicBezTo>
                  <a:cubicBezTo>
                    <a:pt x="2519" y="6422"/>
                    <a:pt x="2489" y="6188"/>
                    <a:pt x="2431" y="5939"/>
                  </a:cubicBezTo>
                  <a:cubicBezTo>
                    <a:pt x="2255" y="4899"/>
                    <a:pt x="2153" y="3933"/>
                    <a:pt x="2123" y="3040"/>
                  </a:cubicBezTo>
                  <a:cubicBezTo>
                    <a:pt x="2109" y="2601"/>
                    <a:pt x="2109" y="2176"/>
                    <a:pt x="2079" y="1781"/>
                  </a:cubicBezTo>
                  <a:cubicBezTo>
                    <a:pt x="2065" y="1371"/>
                    <a:pt x="1977" y="991"/>
                    <a:pt x="1816" y="698"/>
                  </a:cubicBezTo>
                  <a:cubicBezTo>
                    <a:pt x="1640" y="405"/>
                    <a:pt x="1391" y="171"/>
                    <a:pt x="1128" y="68"/>
                  </a:cubicBezTo>
                  <a:cubicBezTo>
                    <a:pt x="1009" y="19"/>
                    <a:pt x="887" y="0"/>
                    <a:pt x="772"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6"/>
            <p:cNvSpPr/>
            <p:nvPr/>
          </p:nvSpPr>
          <p:spPr>
            <a:xfrm>
              <a:off x="518009" y="3314040"/>
              <a:ext cx="28980" cy="48999"/>
            </a:xfrm>
            <a:custGeom>
              <a:rect b="b" l="l" r="r" t="t"/>
              <a:pathLst>
                <a:path extrusionOk="0" h="793" w="469">
                  <a:moveTo>
                    <a:pt x="451" y="1"/>
                  </a:moveTo>
                  <a:cubicBezTo>
                    <a:pt x="426" y="1"/>
                    <a:pt x="287" y="144"/>
                    <a:pt x="161" y="353"/>
                  </a:cubicBezTo>
                  <a:cubicBezTo>
                    <a:pt x="30" y="573"/>
                    <a:pt x="0" y="792"/>
                    <a:pt x="15" y="792"/>
                  </a:cubicBezTo>
                  <a:cubicBezTo>
                    <a:pt x="44" y="792"/>
                    <a:pt x="117" y="602"/>
                    <a:pt x="235" y="412"/>
                  </a:cubicBezTo>
                  <a:cubicBezTo>
                    <a:pt x="366" y="192"/>
                    <a:pt x="469" y="17"/>
                    <a:pt x="454" y="2"/>
                  </a:cubicBezTo>
                  <a:cubicBezTo>
                    <a:pt x="453" y="1"/>
                    <a:pt x="453" y="1"/>
                    <a:pt x="451"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6"/>
            <p:cNvSpPr/>
            <p:nvPr/>
          </p:nvSpPr>
          <p:spPr>
            <a:xfrm>
              <a:off x="537907" y="3321208"/>
              <a:ext cx="20885" cy="57218"/>
            </a:xfrm>
            <a:custGeom>
              <a:rect b="b" l="l" r="r" t="t"/>
              <a:pathLst>
                <a:path extrusionOk="0" h="926" w="338">
                  <a:moveTo>
                    <a:pt x="303" y="0"/>
                  </a:moveTo>
                  <a:cubicBezTo>
                    <a:pt x="274" y="0"/>
                    <a:pt x="142" y="183"/>
                    <a:pt x="74" y="442"/>
                  </a:cubicBezTo>
                  <a:cubicBezTo>
                    <a:pt x="0" y="706"/>
                    <a:pt x="59" y="925"/>
                    <a:pt x="74" y="925"/>
                  </a:cubicBezTo>
                  <a:cubicBezTo>
                    <a:pt x="118" y="925"/>
                    <a:pt x="118" y="706"/>
                    <a:pt x="161" y="457"/>
                  </a:cubicBezTo>
                  <a:cubicBezTo>
                    <a:pt x="220" y="193"/>
                    <a:pt x="337" y="18"/>
                    <a:pt x="308" y="3"/>
                  </a:cubicBezTo>
                  <a:cubicBezTo>
                    <a:pt x="307" y="1"/>
                    <a:pt x="305" y="0"/>
                    <a:pt x="303"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6"/>
            <p:cNvSpPr/>
            <p:nvPr/>
          </p:nvSpPr>
          <p:spPr>
            <a:xfrm>
              <a:off x="798424" y="3258057"/>
              <a:ext cx="86012" cy="163805"/>
            </a:xfrm>
            <a:custGeom>
              <a:rect b="b" l="l" r="r" t="t"/>
              <a:pathLst>
                <a:path extrusionOk="0" h="2651" w="1392">
                  <a:moveTo>
                    <a:pt x="1" y="0"/>
                  </a:moveTo>
                  <a:cubicBezTo>
                    <a:pt x="1" y="0"/>
                    <a:pt x="45" y="147"/>
                    <a:pt x="162" y="396"/>
                  </a:cubicBezTo>
                  <a:cubicBezTo>
                    <a:pt x="264" y="630"/>
                    <a:pt x="440" y="981"/>
                    <a:pt x="615" y="1347"/>
                  </a:cubicBezTo>
                  <a:cubicBezTo>
                    <a:pt x="820" y="1713"/>
                    <a:pt x="981" y="2050"/>
                    <a:pt x="1128" y="2284"/>
                  </a:cubicBezTo>
                  <a:cubicBezTo>
                    <a:pt x="1260" y="2518"/>
                    <a:pt x="1347" y="2650"/>
                    <a:pt x="1362" y="2650"/>
                  </a:cubicBezTo>
                  <a:cubicBezTo>
                    <a:pt x="1391" y="2635"/>
                    <a:pt x="1318" y="2489"/>
                    <a:pt x="1157" y="2240"/>
                  </a:cubicBezTo>
                  <a:cubicBezTo>
                    <a:pt x="1040" y="1977"/>
                    <a:pt x="879" y="1655"/>
                    <a:pt x="689" y="1318"/>
                  </a:cubicBezTo>
                  <a:cubicBezTo>
                    <a:pt x="513" y="966"/>
                    <a:pt x="367" y="659"/>
                    <a:pt x="220" y="381"/>
                  </a:cubicBezTo>
                  <a:cubicBezTo>
                    <a:pt x="88" y="147"/>
                    <a:pt x="15" y="0"/>
                    <a:pt x="1"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6"/>
            <p:cNvSpPr/>
            <p:nvPr/>
          </p:nvSpPr>
          <p:spPr>
            <a:xfrm>
              <a:off x="839145" y="3263680"/>
              <a:ext cx="25396" cy="25210"/>
            </a:xfrm>
            <a:custGeom>
              <a:rect b="b" l="l" r="r" t="t"/>
              <a:pathLst>
                <a:path extrusionOk="0" h="408" w="411">
                  <a:moveTo>
                    <a:pt x="210" y="0"/>
                  </a:moveTo>
                  <a:cubicBezTo>
                    <a:pt x="166" y="0"/>
                    <a:pt x="147" y="26"/>
                    <a:pt x="147" y="26"/>
                  </a:cubicBezTo>
                  <a:cubicBezTo>
                    <a:pt x="147" y="56"/>
                    <a:pt x="191" y="26"/>
                    <a:pt x="249" y="70"/>
                  </a:cubicBezTo>
                  <a:cubicBezTo>
                    <a:pt x="264" y="100"/>
                    <a:pt x="308" y="144"/>
                    <a:pt x="308" y="173"/>
                  </a:cubicBezTo>
                  <a:cubicBezTo>
                    <a:pt x="308" y="217"/>
                    <a:pt x="293" y="275"/>
                    <a:pt x="235" y="290"/>
                  </a:cubicBezTo>
                  <a:cubicBezTo>
                    <a:pt x="210" y="302"/>
                    <a:pt x="185" y="307"/>
                    <a:pt x="164" y="307"/>
                  </a:cubicBezTo>
                  <a:cubicBezTo>
                    <a:pt x="134" y="307"/>
                    <a:pt x="111" y="298"/>
                    <a:pt x="103" y="290"/>
                  </a:cubicBezTo>
                  <a:cubicBezTo>
                    <a:pt x="74" y="246"/>
                    <a:pt x="74" y="217"/>
                    <a:pt x="74" y="173"/>
                  </a:cubicBezTo>
                  <a:cubicBezTo>
                    <a:pt x="74" y="100"/>
                    <a:pt x="117" y="85"/>
                    <a:pt x="117" y="70"/>
                  </a:cubicBezTo>
                  <a:cubicBezTo>
                    <a:pt x="117" y="70"/>
                    <a:pt x="117" y="64"/>
                    <a:pt x="109" y="64"/>
                  </a:cubicBezTo>
                  <a:cubicBezTo>
                    <a:pt x="104" y="64"/>
                    <a:pt x="98" y="65"/>
                    <a:pt x="88" y="70"/>
                  </a:cubicBezTo>
                  <a:cubicBezTo>
                    <a:pt x="74" y="85"/>
                    <a:pt x="30" y="100"/>
                    <a:pt x="15" y="158"/>
                  </a:cubicBezTo>
                  <a:cubicBezTo>
                    <a:pt x="0" y="217"/>
                    <a:pt x="0" y="290"/>
                    <a:pt x="44" y="348"/>
                  </a:cubicBezTo>
                  <a:cubicBezTo>
                    <a:pt x="77" y="390"/>
                    <a:pt x="129" y="408"/>
                    <a:pt x="181" y="408"/>
                  </a:cubicBezTo>
                  <a:cubicBezTo>
                    <a:pt x="221" y="408"/>
                    <a:pt x="261" y="397"/>
                    <a:pt x="293" y="378"/>
                  </a:cubicBezTo>
                  <a:cubicBezTo>
                    <a:pt x="352" y="348"/>
                    <a:pt x="410" y="246"/>
                    <a:pt x="396" y="173"/>
                  </a:cubicBezTo>
                  <a:cubicBezTo>
                    <a:pt x="381" y="100"/>
                    <a:pt x="322" y="56"/>
                    <a:pt x="293" y="26"/>
                  </a:cubicBezTo>
                  <a:cubicBezTo>
                    <a:pt x="259" y="7"/>
                    <a:pt x="231" y="0"/>
                    <a:pt x="210" y="0"/>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76"/>
            <p:cNvSpPr/>
            <p:nvPr/>
          </p:nvSpPr>
          <p:spPr>
            <a:xfrm>
              <a:off x="329851" y="3292413"/>
              <a:ext cx="614254" cy="231156"/>
            </a:xfrm>
            <a:custGeom>
              <a:rect b="b" l="l" r="r" t="t"/>
              <a:pathLst>
                <a:path extrusionOk="0" h="3741" w="9941">
                  <a:moveTo>
                    <a:pt x="0" y="1"/>
                  </a:moveTo>
                  <a:cubicBezTo>
                    <a:pt x="0" y="1"/>
                    <a:pt x="0" y="59"/>
                    <a:pt x="15" y="132"/>
                  </a:cubicBezTo>
                  <a:cubicBezTo>
                    <a:pt x="44" y="220"/>
                    <a:pt x="74" y="337"/>
                    <a:pt x="117" y="484"/>
                  </a:cubicBezTo>
                  <a:cubicBezTo>
                    <a:pt x="205" y="776"/>
                    <a:pt x="308" y="1216"/>
                    <a:pt x="527" y="1728"/>
                  </a:cubicBezTo>
                  <a:cubicBezTo>
                    <a:pt x="747" y="2240"/>
                    <a:pt x="1113" y="2841"/>
                    <a:pt x="1728" y="3280"/>
                  </a:cubicBezTo>
                  <a:cubicBezTo>
                    <a:pt x="2035" y="3499"/>
                    <a:pt x="2401" y="3660"/>
                    <a:pt x="2796" y="3719"/>
                  </a:cubicBezTo>
                  <a:cubicBezTo>
                    <a:pt x="2899" y="3734"/>
                    <a:pt x="3002" y="3740"/>
                    <a:pt x="3106" y="3740"/>
                  </a:cubicBezTo>
                  <a:cubicBezTo>
                    <a:pt x="3418" y="3740"/>
                    <a:pt x="3733" y="3682"/>
                    <a:pt x="4041" y="3617"/>
                  </a:cubicBezTo>
                  <a:cubicBezTo>
                    <a:pt x="5666" y="3148"/>
                    <a:pt x="7159" y="2709"/>
                    <a:pt x="8213" y="2401"/>
                  </a:cubicBezTo>
                  <a:cubicBezTo>
                    <a:pt x="8755" y="2240"/>
                    <a:pt x="9165" y="2109"/>
                    <a:pt x="9487" y="2021"/>
                  </a:cubicBezTo>
                  <a:cubicBezTo>
                    <a:pt x="9633" y="1962"/>
                    <a:pt x="9736" y="1933"/>
                    <a:pt x="9823" y="1904"/>
                  </a:cubicBezTo>
                  <a:cubicBezTo>
                    <a:pt x="9897" y="1889"/>
                    <a:pt x="9941" y="1874"/>
                    <a:pt x="9941" y="1874"/>
                  </a:cubicBezTo>
                  <a:lnTo>
                    <a:pt x="9941" y="1874"/>
                  </a:lnTo>
                  <a:cubicBezTo>
                    <a:pt x="9941" y="1874"/>
                    <a:pt x="9882" y="1889"/>
                    <a:pt x="9794" y="1889"/>
                  </a:cubicBezTo>
                  <a:cubicBezTo>
                    <a:pt x="9706" y="1904"/>
                    <a:pt x="9589" y="1948"/>
                    <a:pt x="9443" y="1977"/>
                  </a:cubicBezTo>
                  <a:cubicBezTo>
                    <a:pt x="9135" y="2065"/>
                    <a:pt x="8711" y="2182"/>
                    <a:pt x="8184" y="2328"/>
                  </a:cubicBezTo>
                  <a:cubicBezTo>
                    <a:pt x="7100" y="2621"/>
                    <a:pt x="5637" y="3046"/>
                    <a:pt x="4012" y="3499"/>
                  </a:cubicBezTo>
                  <a:cubicBezTo>
                    <a:pt x="3714" y="3574"/>
                    <a:pt x="3416" y="3625"/>
                    <a:pt x="3124" y="3625"/>
                  </a:cubicBezTo>
                  <a:cubicBezTo>
                    <a:pt x="3014" y="3625"/>
                    <a:pt x="2905" y="3618"/>
                    <a:pt x="2796" y="3602"/>
                  </a:cubicBezTo>
                  <a:cubicBezTo>
                    <a:pt x="2401" y="3558"/>
                    <a:pt x="2050" y="3382"/>
                    <a:pt x="1757" y="3192"/>
                  </a:cubicBezTo>
                  <a:cubicBezTo>
                    <a:pt x="1171" y="2767"/>
                    <a:pt x="806" y="2182"/>
                    <a:pt x="586" y="1684"/>
                  </a:cubicBezTo>
                  <a:cubicBezTo>
                    <a:pt x="366" y="1186"/>
                    <a:pt x="235" y="747"/>
                    <a:pt x="147" y="454"/>
                  </a:cubicBezTo>
                  <a:cubicBezTo>
                    <a:pt x="88" y="308"/>
                    <a:pt x="59" y="206"/>
                    <a:pt x="44" y="118"/>
                  </a:cubicBezTo>
                  <a:cubicBezTo>
                    <a:pt x="15" y="45"/>
                    <a:pt x="0" y="1"/>
                    <a:pt x="0" y="1"/>
                  </a:cubicBezTo>
                  <a:close/>
                </a:path>
              </a:pathLst>
            </a:custGeom>
            <a:solidFill>
              <a:srgbClr val="FFFFFF">
                <a:alpha val="17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4" name="Shape 8374"/>
        <p:cNvGrpSpPr/>
        <p:nvPr/>
      </p:nvGrpSpPr>
      <p:grpSpPr>
        <a:xfrm>
          <a:off x="0" y="0"/>
          <a:ext cx="0" cy="0"/>
          <a:chOff x="0" y="0"/>
          <a:chExt cx="0" cy="0"/>
        </a:xfrm>
      </p:grpSpPr>
      <p:sp>
        <p:nvSpPr>
          <p:cNvPr id="8375" name="Google Shape;8375;p585"/>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 and Support</a:t>
            </a:r>
            <a:endParaRPr/>
          </a:p>
        </p:txBody>
      </p:sp>
      <p:sp>
        <p:nvSpPr>
          <p:cNvPr id="8376" name="Google Shape;8376;p585"/>
          <p:cNvSpPr txBox="1"/>
          <p:nvPr>
            <p:ph idx="1" type="subTitle"/>
          </p:nvPr>
        </p:nvSpPr>
        <p:spPr>
          <a:xfrm flipH="1">
            <a:off x="577575" y="1251975"/>
            <a:ext cx="4272000" cy="471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800">
                <a:solidFill>
                  <a:srgbClr val="595959"/>
                </a:solidFill>
                <a:latin typeface="Arial"/>
                <a:ea typeface="Arial"/>
                <a:cs typeface="Arial"/>
                <a:sym typeface="Arial"/>
              </a:rPr>
              <a:t>When planning for the project, outline</a:t>
            </a:r>
            <a:endParaRPr sz="1800">
              <a:solidFill>
                <a:srgbClr val="595959"/>
              </a:solidFill>
              <a:latin typeface="Arial"/>
              <a:ea typeface="Arial"/>
              <a:cs typeface="Arial"/>
              <a:sym typeface="Arial"/>
            </a:endParaRPr>
          </a:p>
          <a:p>
            <a:pPr indent="-342900" lvl="0" marL="457200" rtl="0" algn="l">
              <a:lnSpc>
                <a:spcPct val="115000"/>
              </a:lnSpc>
              <a:spcBef>
                <a:spcPts val="1200"/>
              </a:spcBef>
              <a:spcAft>
                <a:spcPts val="0"/>
              </a:spcAft>
              <a:buClr>
                <a:srgbClr val="595959"/>
              </a:buClr>
              <a:buSzPts val="1800"/>
              <a:buFont typeface="Arial"/>
              <a:buChar char="●"/>
            </a:pPr>
            <a:r>
              <a:rPr lang="en" sz="1800">
                <a:solidFill>
                  <a:srgbClr val="595959"/>
                </a:solidFill>
                <a:latin typeface="Arial"/>
                <a:ea typeface="Arial"/>
                <a:cs typeface="Arial"/>
                <a:sym typeface="Arial"/>
              </a:rPr>
              <a:t>What resources does the team need to succeed?</a:t>
            </a:r>
            <a:endParaRPr sz="1800">
              <a:solidFill>
                <a:srgbClr val="595959"/>
              </a:solidFill>
              <a:latin typeface="Arial"/>
              <a:ea typeface="Arial"/>
              <a:cs typeface="Arial"/>
              <a:sym typeface="Arial"/>
            </a:endParaRPr>
          </a:p>
          <a:p>
            <a:pPr indent="-317500" lvl="1" marL="914400" rtl="0" algn="l">
              <a:lnSpc>
                <a:spcPct val="115000"/>
              </a:lnSpc>
              <a:spcBef>
                <a:spcPts val="0"/>
              </a:spcBef>
              <a:spcAft>
                <a:spcPts val="0"/>
              </a:spcAft>
              <a:buClr>
                <a:srgbClr val="595959"/>
              </a:buClr>
              <a:buSzPts val="1400"/>
              <a:buFont typeface="Arial"/>
              <a:buChar char="○"/>
            </a:pPr>
            <a:r>
              <a:rPr lang="en" sz="1400">
                <a:solidFill>
                  <a:srgbClr val="595959"/>
                </a:solidFill>
                <a:latin typeface="Arial"/>
                <a:ea typeface="Arial"/>
                <a:cs typeface="Arial"/>
                <a:sym typeface="Arial"/>
              </a:rPr>
              <a:t>Equipment</a:t>
            </a:r>
            <a:endParaRPr sz="1400">
              <a:solidFill>
                <a:srgbClr val="595959"/>
              </a:solidFill>
              <a:latin typeface="Arial"/>
              <a:ea typeface="Arial"/>
              <a:cs typeface="Arial"/>
              <a:sym typeface="Arial"/>
            </a:endParaRPr>
          </a:p>
          <a:p>
            <a:pPr indent="-317500" lvl="1" marL="914400" rtl="0" algn="l">
              <a:lnSpc>
                <a:spcPct val="115000"/>
              </a:lnSpc>
              <a:spcBef>
                <a:spcPts val="0"/>
              </a:spcBef>
              <a:spcAft>
                <a:spcPts val="0"/>
              </a:spcAft>
              <a:buClr>
                <a:srgbClr val="595959"/>
              </a:buClr>
              <a:buSzPts val="1400"/>
              <a:buFont typeface="Arial"/>
              <a:buChar char="○"/>
            </a:pPr>
            <a:r>
              <a:rPr lang="en" sz="1400">
                <a:solidFill>
                  <a:srgbClr val="595959"/>
                </a:solidFill>
                <a:latin typeface="Arial"/>
                <a:ea typeface="Arial"/>
                <a:cs typeface="Arial"/>
                <a:sym typeface="Arial"/>
              </a:rPr>
              <a:t>Software Systems</a:t>
            </a:r>
            <a:endParaRPr sz="1400">
              <a:solidFill>
                <a:srgbClr val="595959"/>
              </a:solidFill>
              <a:latin typeface="Arial"/>
              <a:ea typeface="Arial"/>
              <a:cs typeface="Arial"/>
              <a:sym typeface="Arial"/>
            </a:endParaRPr>
          </a:p>
          <a:p>
            <a:pPr indent="-317500" lvl="1" marL="914400" rtl="0" algn="l">
              <a:lnSpc>
                <a:spcPct val="115000"/>
              </a:lnSpc>
              <a:spcBef>
                <a:spcPts val="0"/>
              </a:spcBef>
              <a:spcAft>
                <a:spcPts val="0"/>
              </a:spcAft>
              <a:buClr>
                <a:srgbClr val="595959"/>
              </a:buClr>
              <a:buSzPts val="1400"/>
              <a:buFont typeface="Arial"/>
              <a:buChar char="○"/>
            </a:pPr>
            <a:r>
              <a:rPr lang="en" sz="1400">
                <a:solidFill>
                  <a:srgbClr val="595959"/>
                </a:solidFill>
                <a:latin typeface="Arial"/>
                <a:ea typeface="Arial"/>
                <a:cs typeface="Arial"/>
                <a:sym typeface="Arial"/>
              </a:rPr>
              <a:t>Information</a:t>
            </a:r>
            <a:endParaRPr sz="14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How will the team access these resources and supports?</a:t>
            </a:r>
            <a:endParaRPr sz="1800">
              <a:solidFill>
                <a:srgbClr val="595959"/>
              </a:solidFill>
              <a:latin typeface="Arial"/>
              <a:ea typeface="Arial"/>
              <a:cs typeface="Arial"/>
              <a:sym typeface="Arial"/>
            </a:endParaRPr>
          </a:p>
          <a:p>
            <a:pPr indent="0" lvl="0" marL="457200" rtl="0" algn="l">
              <a:spcBef>
                <a:spcPts val="1200"/>
              </a:spcBef>
              <a:spcAft>
                <a:spcPts val="0"/>
              </a:spcAft>
              <a:buNone/>
            </a:pPr>
            <a:r>
              <a:t/>
            </a:r>
            <a:endParaRPr/>
          </a:p>
        </p:txBody>
      </p:sp>
      <p:grpSp>
        <p:nvGrpSpPr>
          <p:cNvPr id="8377" name="Google Shape;8377;p585"/>
          <p:cNvGrpSpPr/>
          <p:nvPr/>
        </p:nvGrpSpPr>
        <p:grpSpPr>
          <a:xfrm>
            <a:off x="5430948" y="1484877"/>
            <a:ext cx="2254591" cy="3495478"/>
            <a:chOff x="5430948" y="1484877"/>
            <a:chExt cx="2254591" cy="3495478"/>
          </a:xfrm>
        </p:grpSpPr>
        <p:sp>
          <p:nvSpPr>
            <p:cNvPr id="8378" name="Google Shape;8378;p585"/>
            <p:cNvSpPr/>
            <p:nvPr/>
          </p:nvSpPr>
          <p:spPr>
            <a:xfrm flipH="1">
              <a:off x="5430948" y="1618423"/>
              <a:ext cx="1372218" cy="3361932"/>
            </a:xfrm>
            <a:custGeom>
              <a:rect b="b" l="l" r="r" t="t"/>
              <a:pathLst>
                <a:path extrusionOk="0" h="31543" w="12875">
                  <a:moveTo>
                    <a:pt x="275" y="1"/>
                  </a:moveTo>
                  <a:lnTo>
                    <a:pt x="0" y="31542"/>
                  </a:lnTo>
                  <a:lnTo>
                    <a:pt x="12874" y="31297"/>
                  </a:lnTo>
                  <a:lnTo>
                    <a:pt x="12874" y="449"/>
                  </a:lnTo>
                  <a:lnTo>
                    <a:pt x="2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85"/>
            <p:cNvSpPr/>
            <p:nvPr/>
          </p:nvSpPr>
          <p:spPr>
            <a:xfrm flipH="1">
              <a:off x="6079274" y="2195879"/>
              <a:ext cx="649925" cy="486762"/>
            </a:xfrm>
            <a:custGeom>
              <a:rect b="b" l="l" r="r" t="t"/>
              <a:pathLst>
                <a:path extrusionOk="0" h="4567" w="6098">
                  <a:moveTo>
                    <a:pt x="0" y="1"/>
                  </a:moveTo>
                  <a:lnTo>
                    <a:pt x="0" y="4567"/>
                  </a:lnTo>
                  <a:lnTo>
                    <a:pt x="6097" y="4567"/>
                  </a:lnTo>
                  <a:lnTo>
                    <a:pt x="6097" y="218"/>
                  </a:lnTo>
                  <a:lnTo>
                    <a:pt x="0"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5"/>
            <p:cNvSpPr/>
            <p:nvPr/>
          </p:nvSpPr>
          <p:spPr>
            <a:xfrm flipH="1">
              <a:off x="6387290" y="2751806"/>
              <a:ext cx="506788" cy="34000"/>
            </a:xfrm>
            <a:custGeom>
              <a:rect b="b" l="l" r="r" t="t"/>
              <a:pathLst>
                <a:path extrusionOk="0" h="319" w="4755">
                  <a:moveTo>
                    <a:pt x="1" y="1"/>
                  </a:moveTo>
                  <a:lnTo>
                    <a:pt x="1" y="203"/>
                  </a:lnTo>
                  <a:lnTo>
                    <a:pt x="4755" y="319"/>
                  </a:lnTo>
                  <a:lnTo>
                    <a:pt x="4755" y="145"/>
                  </a:lnTo>
                  <a:lnTo>
                    <a:pt x="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5"/>
            <p:cNvSpPr/>
            <p:nvPr/>
          </p:nvSpPr>
          <p:spPr>
            <a:xfrm flipH="1">
              <a:off x="5430950" y="1646134"/>
              <a:ext cx="613048" cy="3314183"/>
            </a:xfrm>
            <a:custGeom>
              <a:rect b="b" l="l" r="r" t="t"/>
              <a:pathLst>
                <a:path extrusionOk="0" h="31095" w="5752">
                  <a:moveTo>
                    <a:pt x="102" y="1"/>
                  </a:moveTo>
                  <a:lnTo>
                    <a:pt x="1" y="31094"/>
                  </a:lnTo>
                  <a:lnTo>
                    <a:pt x="5751" y="31037"/>
                  </a:lnTo>
                  <a:lnTo>
                    <a:pt x="5751" y="189"/>
                  </a:lnTo>
                  <a:lnTo>
                    <a:pt x="10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5"/>
            <p:cNvSpPr/>
            <p:nvPr/>
          </p:nvSpPr>
          <p:spPr>
            <a:xfrm flipH="1">
              <a:off x="6079274" y="1663080"/>
              <a:ext cx="649925" cy="485270"/>
            </a:xfrm>
            <a:custGeom>
              <a:rect b="b" l="l" r="r" t="t"/>
              <a:pathLst>
                <a:path extrusionOk="0" h="4553" w="6098">
                  <a:moveTo>
                    <a:pt x="0" y="1"/>
                  </a:moveTo>
                  <a:lnTo>
                    <a:pt x="0" y="4552"/>
                  </a:lnTo>
                  <a:lnTo>
                    <a:pt x="6097" y="4552"/>
                  </a:lnTo>
                  <a:lnTo>
                    <a:pt x="6097" y="217"/>
                  </a:lnTo>
                  <a:lnTo>
                    <a:pt x="0"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5"/>
            <p:cNvSpPr/>
            <p:nvPr/>
          </p:nvSpPr>
          <p:spPr>
            <a:xfrm flipH="1">
              <a:off x="6305651" y="1789379"/>
              <a:ext cx="200264" cy="77059"/>
            </a:xfrm>
            <a:custGeom>
              <a:rect b="b" l="l" r="r" t="t"/>
              <a:pathLst>
                <a:path extrusionOk="0" h="723" w="1879">
                  <a:moveTo>
                    <a:pt x="1878" y="0"/>
                  </a:moveTo>
                  <a:lnTo>
                    <a:pt x="0" y="58"/>
                  </a:lnTo>
                  <a:lnTo>
                    <a:pt x="0" y="723"/>
                  </a:lnTo>
                  <a:lnTo>
                    <a:pt x="1878" y="723"/>
                  </a:lnTo>
                  <a:lnTo>
                    <a:pt x="1878"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5"/>
            <p:cNvSpPr/>
            <p:nvPr/>
          </p:nvSpPr>
          <p:spPr>
            <a:xfrm flipH="1">
              <a:off x="6299469" y="1927934"/>
              <a:ext cx="206445" cy="29417"/>
            </a:xfrm>
            <a:custGeom>
              <a:rect b="b" l="l" r="r" t="t"/>
              <a:pathLst>
                <a:path extrusionOk="0" h="276" w="1937">
                  <a:moveTo>
                    <a:pt x="0" y="1"/>
                  </a:moveTo>
                  <a:lnTo>
                    <a:pt x="0" y="275"/>
                  </a:lnTo>
                  <a:lnTo>
                    <a:pt x="1936" y="275"/>
                  </a:lnTo>
                  <a:lnTo>
                    <a:pt x="1936"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5"/>
            <p:cNvSpPr/>
            <p:nvPr/>
          </p:nvSpPr>
          <p:spPr>
            <a:xfrm flipH="1">
              <a:off x="6305651" y="2323776"/>
              <a:ext cx="200264" cy="78658"/>
            </a:xfrm>
            <a:custGeom>
              <a:rect b="b" l="l" r="r" t="t"/>
              <a:pathLst>
                <a:path extrusionOk="0" h="738" w="1879">
                  <a:moveTo>
                    <a:pt x="1878" y="0"/>
                  </a:moveTo>
                  <a:lnTo>
                    <a:pt x="0" y="72"/>
                  </a:lnTo>
                  <a:lnTo>
                    <a:pt x="0" y="737"/>
                  </a:lnTo>
                  <a:lnTo>
                    <a:pt x="1878" y="737"/>
                  </a:lnTo>
                  <a:lnTo>
                    <a:pt x="1878"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85"/>
            <p:cNvSpPr/>
            <p:nvPr/>
          </p:nvSpPr>
          <p:spPr>
            <a:xfrm flipH="1">
              <a:off x="6299469" y="2462332"/>
              <a:ext cx="206445" cy="27818"/>
            </a:xfrm>
            <a:custGeom>
              <a:rect b="b" l="l" r="r" t="t"/>
              <a:pathLst>
                <a:path extrusionOk="0" h="261" w="1937">
                  <a:moveTo>
                    <a:pt x="0" y="1"/>
                  </a:moveTo>
                  <a:lnTo>
                    <a:pt x="0" y="261"/>
                  </a:lnTo>
                  <a:lnTo>
                    <a:pt x="1936" y="261"/>
                  </a:lnTo>
                  <a:lnTo>
                    <a:pt x="1936" y="1"/>
                  </a:lnTo>
                  <a:close/>
                </a:path>
              </a:pathLst>
            </a:custGeom>
            <a:solidFill>
              <a:srgbClr val="8F84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85"/>
            <p:cNvSpPr/>
            <p:nvPr/>
          </p:nvSpPr>
          <p:spPr>
            <a:xfrm flipH="1">
              <a:off x="6079274" y="3366245"/>
              <a:ext cx="649925" cy="486762"/>
            </a:xfrm>
            <a:custGeom>
              <a:rect b="b" l="l" r="r" t="t"/>
              <a:pathLst>
                <a:path extrusionOk="0" h="4567" w="6098">
                  <a:moveTo>
                    <a:pt x="0" y="1"/>
                  </a:moveTo>
                  <a:lnTo>
                    <a:pt x="0" y="4567"/>
                  </a:lnTo>
                  <a:lnTo>
                    <a:pt x="6097" y="4567"/>
                  </a:lnTo>
                  <a:lnTo>
                    <a:pt x="6097" y="218"/>
                  </a:lnTo>
                  <a:lnTo>
                    <a:pt x="0"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5"/>
            <p:cNvSpPr/>
            <p:nvPr/>
          </p:nvSpPr>
          <p:spPr>
            <a:xfrm flipH="1">
              <a:off x="6305651" y="3494142"/>
              <a:ext cx="200264" cy="78658"/>
            </a:xfrm>
            <a:custGeom>
              <a:rect b="b" l="l" r="r" t="t"/>
              <a:pathLst>
                <a:path extrusionOk="0" h="738" w="1879">
                  <a:moveTo>
                    <a:pt x="1878" y="0"/>
                  </a:moveTo>
                  <a:lnTo>
                    <a:pt x="0" y="72"/>
                  </a:lnTo>
                  <a:lnTo>
                    <a:pt x="0" y="737"/>
                  </a:lnTo>
                  <a:lnTo>
                    <a:pt x="1878" y="737"/>
                  </a:lnTo>
                  <a:lnTo>
                    <a:pt x="1878"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5"/>
            <p:cNvSpPr/>
            <p:nvPr/>
          </p:nvSpPr>
          <p:spPr>
            <a:xfrm flipH="1">
              <a:off x="6299469" y="3631206"/>
              <a:ext cx="206445" cy="29310"/>
            </a:xfrm>
            <a:custGeom>
              <a:rect b="b" l="l" r="r" t="t"/>
              <a:pathLst>
                <a:path extrusionOk="0" h="275" w="1937">
                  <a:moveTo>
                    <a:pt x="0" y="0"/>
                  </a:moveTo>
                  <a:lnTo>
                    <a:pt x="0" y="275"/>
                  </a:lnTo>
                  <a:lnTo>
                    <a:pt x="1936" y="275"/>
                  </a:lnTo>
                  <a:lnTo>
                    <a:pt x="1936"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5"/>
            <p:cNvSpPr/>
            <p:nvPr/>
          </p:nvSpPr>
          <p:spPr>
            <a:xfrm flipH="1">
              <a:off x="6079274" y="3914498"/>
              <a:ext cx="649925" cy="488254"/>
            </a:xfrm>
            <a:custGeom>
              <a:rect b="b" l="l" r="r" t="t"/>
              <a:pathLst>
                <a:path extrusionOk="0" h="4581" w="6098">
                  <a:moveTo>
                    <a:pt x="0" y="1"/>
                  </a:moveTo>
                  <a:lnTo>
                    <a:pt x="0" y="4581"/>
                  </a:lnTo>
                  <a:lnTo>
                    <a:pt x="6097" y="4581"/>
                  </a:lnTo>
                  <a:lnTo>
                    <a:pt x="6097" y="217"/>
                  </a:lnTo>
                  <a:lnTo>
                    <a:pt x="0"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5"/>
            <p:cNvSpPr/>
            <p:nvPr/>
          </p:nvSpPr>
          <p:spPr>
            <a:xfrm flipH="1">
              <a:off x="6305651" y="4042289"/>
              <a:ext cx="200264" cy="78658"/>
            </a:xfrm>
            <a:custGeom>
              <a:rect b="b" l="l" r="r" t="t"/>
              <a:pathLst>
                <a:path extrusionOk="0" h="738" w="1879">
                  <a:moveTo>
                    <a:pt x="1878" y="1"/>
                  </a:moveTo>
                  <a:lnTo>
                    <a:pt x="0" y="59"/>
                  </a:lnTo>
                  <a:lnTo>
                    <a:pt x="0" y="738"/>
                  </a:lnTo>
                  <a:lnTo>
                    <a:pt x="1878" y="738"/>
                  </a:lnTo>
                  <a:lnTo>
                    <a:pt x="1878"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5"/>
            <p:cNvSpPr/>
            <p:nvPr/>
          </p:nvSpPr>
          <p:spPr>
            <a:xfrm flipH="1">
              <a:off x="6299469" y="4180951"/>
              <a:ext cx="206445" cy="27818"/>
            </a:xfrm>
            <a:custGeom>
              <a:rect b="b" l="l" r="r" t="t"/>
              <a:pathLst>
                <a:path extrusionOk="0" h="261" w="1937">
                  <a:moveTo>
                    <a:pt x="0" y="0"/>
                  </a:moveTo>
                  <a:lnTo>
                    <a:pt x="0" y="260"/>
                  </a:lnTo>
                  <a:lnTo>
                    <a:pt x="1936" y="260"/>
                  </a:lnTo>
                  <a:lnTo>
                    <a:pt x="1936"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5"/>
            <p:cNvSpPr/>
            <p:nvPr/>
          </p:nvSpPr>
          <p:spPr>
            <a:xfrm flipH="1">
              <a:off x="6079274" y="4451986"/>
              <a:ext cx="649925" cy="485164"/>
            </a:xfrm>
            <a:custGeom>
              <a:rect b="b" l="l" r="r" t="t"/>
              <a:pathLst>
                <a:path extrusionOk="0" h="4552" w="6098">
                  <a:moveTo>
                    <a:pt x="0" y="0"/>
                  </a:moveTo>
                  <a:lnTo>
                    <a:pt x="0" y="4552"/>
                  </a:lnTo>
                  <a:lnTo>
                    <a:pt x="6097" y="4552"/>
                  </a:lnTo>
                  <a:lnTo>
                    <a:pt x="6097" y="217"/>
                  </a:lnTo>
                  <a:lnTo>
                    <a:pt x="0"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85"/>
            <p:cNvSpPr/>
            <p:nvPr/>
          </p:nvSpPr>
          <p:spPr>
            <a:xfrm flipH="1">
              <a:off x="6305651" y="4579777"/>
              <a:ext cx="200264" cy="77166"/>
            </a:xfrm>
            <a:custGeom>
              <a:rect b="b" l="l" r="r" t="t"/>
              <a:pathLst>
                <a:path extrusionOk="0" h="724" w="1879">
                  <a:moveTo>
                    <a:pt x="1878" y="1"/>
                  </a:moveTo>
                  <a:lnTo>
                    <a:pt x="0" y="44"/>
                  </a:lnTo>
                  <a:lnTo>
                    <a:pt x="0" y="723"/>
                  </a:lnTo>
                  <a:lnTo>
                    <a:pt x="1878" y="723"/>
                  </a:lnTo>
                  <a:lnTo>
                    <a:pt x="1878"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85"/>
            <p:cNvSpPr/>
            <p:nvPr/>
          </p:nvSpPr>
          <p:spPr>
            <a:xfrm flipH="1">
              <a:off x="6299469" y="4718332"/>
              <a:ext cx="206445" cy="27925"/>
            </a:xfrm>
            <a:custGeom>
              <a:rect b="b" l="l" r="r" t="t"/>
              <a:pathLst>
                <a:path extrusionOk="0" h="262" w="1937">
                  <a:moveTo>
                    <a:pt x="0" y="1"/>
                  </a:moveTo>
                  <a:lnTo>
                    <a:pt x="0" y="261"/>
                  </a:lnTo>
                  <a:lnTo>
                    <a:pt x="1936" y="261"/>
                  </a:lnTo>
                  <a:lnTo>
                    <a:pt x="1936"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5"/>
            <p:cNvSpPr/>
            <p:nvPr/>
          </p:nvSpPr>
          <p:spPr>
            <a:xfrm flipH="1">
              <a:off x="6211752" y="2757987"/>
              <a:ext cx="756185" cy="67893"/>
            </a:xfrm>
            <a:custGeom>
              <a:rect b="b" l="l" r="r" t="t"/>
              <a:pathLst>
                <a:path extrusionOk="0" h="637" w="7095">
                  <a:moveTo>
                    <a:pt x="0" y="1"/>
                  </a:moveTo>
                  <a:lnTo>
                    <a:pt x="0" y="189"/>
                  </a:lnTo>
                  <a:lnTo>
                    <a:pt x="7095" y="636"/>
                  </a:lnTo>
                  <a:lnTo>
                    <a:pt x="7095" y="261"/>
                  </a:lnTo>
                  <a:lnTo>
                    <a:pt x="0" y="1"/>
                  </a:lnTo>
                  <a:close/>
                </a:path>
              </a:pathLst>
            </a:custGeom>
            <a:solidFill>
              <a:srgbClr val="C6C6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5"/>
            <p:cNvSpPr/>
            <p:nvPr/>
          </p:nvSpPr>
          <p:spPr>
            <a:xfrm flipH="1">
              <a:off x="6431946" y="2773442"/>
              <a:ext cx="649925" cy="485164"/>
            </a:xfrm>
            <a:custGeom>
              <a:rect b="b" l="l" r="r" t="t"/>
              <a:pathLst>
                <a:path extrusionOk="0" h="4552" w="6098">
                  <a:moveTo>
                    <a:pt x="0" y="0"/>
                  </a:moveTo>
                  <a:lnTo>
                    <a:pt x="0" y="4552"/>
                  </a:lnTo>
                  <a:lnTo>
                    <a:pt x="6098" y="4552"/>
                  </a:lnTo>
                  <a:lnTo>
                    <a:pt x="6098" y="217"/>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5"/>
            <p:cNvSpPr/>
            <p:nvPr/>
          </p:nvSpPr>
          <p:spPr>
            <a:xfrm flipH="1">
              <a:off x="6658323" y="2901232"/>
              <a:ext cx="200264" cy="78658"/>
            </a:xfrm>
            <a:custGeom>
              <a:rect b="b" l="l" r="r" t="t"/>
              <a:pathLst>
                <a:path extrusionOk="0" h="738" w="1879">
                  <a:moveTo>
                    <a:pt x="1879" y="0"/>
                  </a:moveTo>
                  <a:lnTo>
                    <a:pt x="0" y="44"/>
                  </a:lnTo>
                  <a:lnTo>
                    <a:pt x="0" y="737"/>
                  </a:lnTo>
                  <a:lnTo>
                    <a:pt x="1879" y="737"/>
                  </a:lnTo>
                  <a:lnTo>
                    <a:pt x="1879"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85"/>
            <p:cNvSpPr/>
            <p:nvPr/>
          </p:nvSpPr>
          <p:spPr>
            <a:xfrm flipH="1">
              <a:off x="6652141" y="3039788"/>
              <a:ext cx="206445" cy="27818"/>
            </a:xfrm>
            <a:custGeom>
              <a:rect b="b" l="l" r="r" t="t"/>
              <a:pathLst>
                <a:path extrusionOk="0" h="261" w="1937">
                  <a:moveTo>
                    <a:pt x="0" y="1"/>
                  </a:moveTo>
                  <a:lnTo>
                    <a:pt x="0" y="261"/>
                  </a:lnTo>
                  <a:lnTo>
                    <a:pt x="1936" y="261"/>
                  </a:lnTo>
                  <a:lnTo>
                    <a:pt x="1936"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85"/>
            <p:cNvSpPr/>
            <p:nvPr/>
          </p:nvSpPr>
          <p:spPr>
            <a:xfrm flipH="1">
              <a:off x="6102403" y="2796463"/>
              <a:ext cx="335834" cy="462142"/>
            </a:xfrm>
            <a:custGeom>
              <a:rect b="b" l="l" r="r" t="t"/>
              <a:pathLst>
                <a:path extrusionOk="0" h="4336" w="3151">
                  <a:moveTo>
                    <a:pt x="1" y="1"/>
                  </a:moveTo>
                  <a:lnTo>
                    <a:pt x="59" y="4336"/>
                  </a:lnTo>
                  <a:lnTo>
                    <a:pt x="3049" y="4336"/>
                  </a:lnTo>
                  <a:lnTo>
                    <a:pt x="31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5"/>
            <p:cNvSpPr/>
            <p:nvPr/>
          </p:nvSpPr>
          <p:spPr>
            <a:xfrm flipH="1">
              <a:off x="6113166" y="3258492"/>
              <a:ext cx="660796" cy="209541"/>
            </a:xfrm>
            <a:custGeom>
              <a:rect b="b" l="l" r="r" t="t"/>
              <a:pathLst>
                <a:path extrusionOk="0" h="1966" w="6200">
                  <a:moveTo>
                    <a:pt x="1" y="1"/>
                  </a:moveTo>
                  <a:lnTo>
                    <a:pt x="1" y="1966"/>
                  </a:lnTo>
                  <a:lnTo>
                    <a:pt x="6199"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5"/>
            <p:cNvSpPr/>
            <p:nvPr/>
          </p:nvSpPr>
          <p:spPr>
            <a:xfrm flipH="1">
              <a:off x="6787709" y="1484877"/>
              <a:ext cx="820879" cy="671470"/>
            </a:xfrm>
            <a:custGeom>
              <a:rect b="b" l="l" r="r" t="t"/>
              <a:pathLst>
                <a:path extrusionOk="0" h="6300" w="7702">
                  <a:moveTo>
                    <a:pt x="5111" y="1"/>
                  </a:moveTo>
                  <a:cubicBezTo>
                    <a:pt x="4951" y="1"/>
                    <a:pt x="4818" y="55"/>
                    <a:pt x="4740" y="184"/>
                  </a:cubicBezTo>
                  <a:cubicBezTo>
                    <a:pt x="4549" y="94"/>
                    <a:pt x="4366" y="55"/>
                    <a:pt x="4195" y="55"/>
                  </a:cubicBezTo>
                  <a:cubicBezTo>
                    <a:pt x="3601" y="55"/>
                    <a:pt x="3149" y="524"/>
                    <a:pt x="2992" y="950"/>
                  </a:cubicBezTo>
                  <a:cubicBezTo>
                    <a:pt x="2847" y="1340"/>
                    <a:pt x="2789" y="1398"/>
                    <a:pt x="2674" y="1817"/>
                  </a:cubicBezTo>
                  <a:cubicBezTo>
                    <a:pt x="2544" y="2236"/>
                    <a:pt x="2284" y="2641"/>
                    <a:pt x="1879" y="2756"/>
                  </a:cubicBezTo>
                  <a:cubicBezTo>
                    <a:pt x="1735" y="2785"/>
                    <a:pt x="1590" y="2785"/>
                    <a:pt x="1460" y="2829"/>
                  </a:cubicBezTo>
                  <a:cubicBezTo>
                    <a:pt x="1316" y="2857"/>
                    <a:pt x="1171" y="2930"/>
                    <a:pt x="1113" y="3060"/>
                  </a:cubicBezTo>
                  <a:cubicBezTo>
                    <a:pt x="1012" y="3320"/>
                    <a:pt x="1301" y="3594"/>
                    <a:pt x="1243" y="3898"/>
                  </a:cubicBezTo>
                  <a:cubicBezTo>
                    <a:pt x="1200" y="4115"/>
                    <a:pt x="969" y="4230"/>
                    <a:pt x="752" y="4288"/>
                  </a:cubicBezTo>
                  <a:cubicBezTo>
                    <a:pt x="535" y="4360"/>
                    <a:pt x="304" y="4418"/>
                    <a:pt x="174" y="4591"/>
                  </a:cubicBezTo>
                  <a:cubicBezTo>
                    <a:pt x="1" y="4851"/>
                    <a:pt x="116" y="5227"/>
                    <a:pt x="333" y="5458"/>
                  </a:cubicBezTo>
                  <a:cubicBezTo>
                    <a:pt x="638" y="5786"/>
                    <a:pt x="1086" y="5981"/>
                    <a:pt x="1529" y="5981"/>
                  </a:cubicBezTo>
                  <a:cubicBezTo>
                    <a:pt x="1652" y="5981"/>
                    <a:pt x="1774" y="5966"/>
                    <a:pt x="1894" y="5935"/>
                  </a:cubicBezTo>
                  <a:cubicBezTo>
                    <a:pt x="2284" y="5848"/>
                    <a:pt x="2630" y="5588"/>
                    <a:pt x="3006" y="5400"/>
                  </a:cubicBezTo>
                  <a:cubicBezTo>
                    <a:pt x="3248" y="5293"/>
                    <a:pt x="3513" y="5213"/>
                    <a:pt x="3765" y="5213"/>
                  </a:cubicBezTo>
                  <a:cubicBezTo>
                    <a:pt x="3919" y="5213"/>
                    <a:pt x="4069" y="5243"/>
                    <a:pt x="4205" y="5314"/>
                  </a:cubicBezTo>
                  <a:cubicBezTo>
                    <a:pt x="4422" y="5429"/>
                    <a:pt x="4567" y="5646"/>
                    <a:pt x="4740" y="5805"/>
                  </a:cubicBezTo>
                  <a:cubicBezTo>
                    <a:pt x="5102" y="6127"/>
                    <a:pt x="5576" y="6299"/>
                    <a:pt x="6047" y="6299"/>
                  </a:cubicBezTo>
                  <a:cubicBezTo>
                    <a:pt x="6083" y="6299"/>
                    <a:pt x="6120" y="6298"/>
                    <a:pt x="6156" y="6296"/>
                  </a:cubicBezTo>
                  <a:cubicBezTo>
                    <a:pt x="6662" y="6238"/>
                    <a:pt x="7153" y="5964"/>
                    <a:pt x="7456" y="5559"/>
                  </a:cubicBezTo>
                  <a:cubicBezTo>
                    <a:pt x="7601" y="5372"/>
                    <a:pt x="7688" y="5140"/>
                    <a:pt x="7702" y="4924"/>
                  </a:cubicBezTo>
                  <a:cubicBezTo>
                    <a:pt x="7702" y="4692"/>
                    <a:pt x="7615" y="4447"/>
                    <a:pt x="7442" y="4331"/>
                  </a:cubicBezTo>
                  <a:cubicBezTo>
                    <a:pt x="7240" y="4201"/>
                    <a:pt x="6907" y="4143"/>
                    <a:pt x="6878" y="3912"/>
                  </a:cubicBezTo>
                  <a:cubicBezTo>
                    <a:pt x="6835" y="3753"/>
                    <a:pt x="6980" y="3609"/>
                    <a:pt x="7095" y="3493"/>
                  </a:cubicBezTo>
                  <a:cubicBezTo>
                    <a:pt x="7196" y="3363"/>
                    <a:pt x="7326" y="3204"/>
                    <a:pt x="7254" y="3060"/>
                  </a:cubicBezTo>
                  <a:cubicBezTo>
                    <a:pt x="7167" y="2857"/>
                    <a:pt x="6864" y="2886"/>
                    <a:pt x="6691" y="2713"/>
                  </a:cubicBezTo>
                  <a:cubicBezTo>
                    <a:pt x="6589" y="2612"/>
                    <a:pt x="6575" y="2424"/>
                    <a:pt x="6604" y="2265"/>
                  </a:cubicBezTo>
                  <a:cubicBezTo>
                    <a:pt x="6647" y="2121"/>
                    <a:pt x="6719" y="1976"/>
                    <a:pt x="6763" y="1817"/>
                  </a:cubicBezTo>
                  <a:cubicBezTo>
                    <a:pt x="6864" y="1528"/>
                    <a:pt x="6792" y="1254"/>
                    <a:pt x="6647" y="950"/>
                  </a:cubicBezTo>
                  <a:cubicBezTo>
                    <a:pt x="6438" y="564"/>
                    <a:pt x="5630" y="1"/>
                    <a:pt x="51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5"/>
            <p:cNvSpPr/>
            <p:nvPr/>
          </p:nvSpPr>
          <p:spPr>
            <a:xfrm flipH="1">
              <a:off x="6168589" y="2408188"/>
              <a:ext cx="264745" cy="305359"/>
            </a:xfrm>
            <a:custGeom>
              <a:rect b="b" l="l" r="r" t="t"/>
              <a:pathLst>
                <a:path extrusionOk="0" h="2865" w="2484">
                  <a:moveTo>
                    <a:pt x="1216" y="0"/>
                  </a:moveTo>
                  <a:cubicBezTo>
                    <a:pt x="1076" y="0"/>
                    <a:pt x="70" y="870"/>
                    <a:pt x="70" y="870"/>
                  </a:cubicBezTo>
                  <a:cubicBezTo>
                    <a:pt x="70" y="870"/>
                    <a:pt x="0" y="2865"/>
                    <a:pt x="358" y="2865"/>
                  </a:cubicBezTo>
                  <a:cubicBezTo>
                    <a:pt x="363" y="2865"/>
                    <a:pt x="369" y="2865"/>
                    <a:pt x="374" y="2864"/>
                  </a:cubicBezTo>
                  <a:cubicBezTo>
                    <a:pt x="374" y="2864"/>
                    <a:pt x="1862" y="2459"/>
                    <a:pt x="1963" y="2315"/>
                  </a:cubicBezTo>
                  <a:cubicBezTo>
                    <a:pt x="2079" y="2170"/>
                    <a:pt x="1371" y="2141"/>
                    <a:pt x="1371" y="2141"/>
                  </a:cubicBezTo>
                  <a:cubicBezTo>
                    <a:pt x="1371" y="2141"/>
                    <a:pt x="2093" y="2098"/>
                    <a:pt x="2209" y="1953"/>
                  </a:cubicBezTo>
                  <a:cubicBezTo>
                    <a:pt x="2310" y="1809"/>
                    <a:pt x="1299" y="1708"/>
                    <a:pt x="1299" y="1708"/>
                  </a:cubicBezTo>
                  <a:lnTo>
                    <a:pt x="1299" y="1708"/>
                  </a:lnTo>
                  <a:cubicBezTo>
                    <a:pt x="1299" y="1708"/>
                    <a:pt x="1381" y="1711"/>
                    <a:pt x="1499" y="1711"/>
                  </a:cubicBezTo>
                  <a:cubicBezTo>
                    <a:pt x="1795" y="1711"/>
                    <a:pt x="2314" y="1689"/>
                    <a:pt x="2324" y="1534"/>
                  </a:cubicBezTo>
                  <a:cubicBezTo>
                    <a:pt x="2353" y="1303"/>
                    <a:pt x="1226" y="1188"/>
                    <a:pt x="1226" y="1188"/>
                  </a:cubicBezTo>
                  <a:lnTo>
                    <a:pt x="1226" y="1188"/>
                  </a:lnTo>
                  <a:cubicBezTo>
                    <a:pt x="1226" y="1188"/>
                    <a:pt x="1305" y="1191"/>
                    <a:pt x="1422" y="1191"/>
                  </a:cubicBezTo>
                  <a:cubicBezTo>
                    <a:pt x="1755" y="1191"/>
                    <a:pt x="2397" y="1167"/>
                    <a:pt x="2440" y="985"/>
                  </a:cubicBezTo>
                  <a:cubicBezTo>
                    <a:pt x="2483" y="754"/>
                    <a:pt x="937" y="725"/>
                    <a:pt x="937" y="725"/>
                  </a:cubicBezTo>
                  <a:cubicBezTo>
                    <a:pt x="1299" y="451"/>
                    <a:pt x="1327" y="46"/>
                    <a:pt x="1226" y="3"/>
                  </a:cubicBezTo>
                  <a:cubicBezTo>
                    <a:pt x="1224" y="1"/>
                    <a:pt x="1220" y="0"/>
                    <a:pt x="1216" y="0"/>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85"/>
            <p:cNvSpPr/>
            <p:nvPr/>
          </p:nvSpPr>
          <p:spPr>
            <a:xfrm flipH="1">
              <a:off x="6391872" y="1949570"/>
              <a:ext cx="751389" cy="803099"/>
            </a:xfrm>
            <a:custGeom>
              <a:rect b="b" l="l" r="r" t="t"/>
              <a:pathLst>
                <a:path extrusionOk="0" h="7535" w="7050">
                  <a:moveTo>
                    <a:pt x="1096" y="0"/>
                  </a:moveTo>
                  <a:cubicBezTo>
                    <a:pt x="1096" y="0"/>
                    <a:pt x="360" y="1806"/>
                    <a:pt x="157" y="4768"/>
                  </a:cubicBezTo>
                  <a:cubicBezTo>
                    <a:pt x="0" y="7230"/>
                    <a:pt x="1889" y="7535"/>
                    <a:pt x="2937" y="7535"/>
                  </a:cubicBezTo>
                  <a:cubicBezTo>
                    <a:pt x="3144" y="7535"/>
                    <a:pt x="3318" y="7523"/>
                    <a:pt x="3437" y="7513"/>
                  </a:cubicBezTo>
                  <a:cubicBezTo>
                    <a:pt x="4160" y="7456"/>
                    <a:pt x="7049" y="7196"/>
                    <a:pt x="7049" y="7196"/>
                  </a:cubicBezTo>
                  <a:lnTo>
                    <a:pt x="6731" y="5173"/>
                  </a:lnTo>
                  <a:cubicBezTo>
                    <a:pt x="6731" y="5173"/>
                    <a:pt x="5652" y="5271"/>
                    <a:pt x="4250" y="5271"/>
                  </a:cubicBezTo>
                  <a:cubicBezTo>
                    <a:pt x="3868" y="5271"/>
                    <a:pt x="3462" y="5264"/>
                    <a:pt x="3047" y="5245"/>
                  </a:cubicBezTo>
                  <a:cubicBezTo>
                    <a:pt x="2426" y="5202"/>
                    <a:pt x="2527" y="2673"/>
                    <a:pt x="2657" y="1243"/>
                  </a:cubicBezTo>
                  <a:cubicBezTo>
                    <a:pt x="2686" y="708"/>
                    <a:pt x="2325" y="217"/>
                    <a:pt x="1804" y="130"/>
                  </a:cubicBezTo>
                  <a:lnTo>
                    <a:pt x="10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85"/>
            <p:cNvSpPr/>
            <p:nvPr/>
          </p:nvSpPr>
          <p:spPr>
            <a:xfrm flipH="1">
              <a:off x="6810730" y="2819591"/>
              <a:ext cx="874809" cy="2122271"/>
            </a:xfrm>
            <a:custGeom>
              <a:rect b="b" l="l" r="r" t="t"/>
              <a:pathLst>
                <a:path extrusionOk="0" h="19912" w="8208">
                  <a:moveTo>
                    <a:pt x="2269" y="1"/>
                  </a:moveTo>
                  <a:lnTo>
                    <a:pt x="0" y="19911"/>
                  </a:lnTo>
                  <a:lnTo>
                    <a:pt x="2355" y="19911"/>
                  </a:lnTo>
                  <a:lnTo>
                    <a:pt x="4956" y="2284"/>
                  </a:lnTo>
                  <a:lnTo>
                    <a:pt x="3945" y="19911"/>
                  </a:lnTo>
                  <a:lnTo>
                    <a:pt x="6372" y="19911"/>
                  </a:lnTo>
                  <a:lnTo>
                    <a:pt x="8207" y="1099"/>
                  </a:lnTo>
                  <a:lnTo>
                    <a:pt x="2269" y="1"/>
                  </a:ln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5"/>
            <p:cNvSpPr/>
            <p:nvPr/>
          </p:nvSpPr>
          <p:spPr>
            <a:xfrm flipH="1">
              <a:off x="6391872" y="1949570"/>
              <a:ext cx="751389" cy="803099"/>
            </a:xfrm>
            <a:custGeom>
              <a:rect b="b" l="l" r="r" t="t"/>
              <a:pathLst>
                <a:path extrusionOk="0" h="7535" w="7050">
                  <a:moveTo>
                    <a:pt x="1096" y="0"/>
                  </a:moveTo>
                  <a:cubicBezTo>
                    <a:pt x="1096" y="0"/>
                    <a:pt x="360" y="1806"/>
                    <a:pt x="157" y="4768"/>
                  </a:cubicBezTo>
                  <a:cubicBezTo>
                    <a:pt x="0" y="7230"/>
                    <a:pt x="1889" y="7535"/>
                    <a:pt x="2937" y="7535"/>
                  </a:cubicBezTo>
                  <a:cubicBezTo>
                    <a:pt x="3144" y="7535"/>
                    <a:pt x="3318" y="7523"/>
                    <a:pt x="3437" y="7513"/>
                  </a:cubicBezTo>
                  <a:cubicBezTo>
                    <a:pt x="4160" y="7456"/>
                    <a:pt x="7049" y="7196"/>
                    <a:pt x="7049" y="7196"/>
                  </a:cubicBezTo>
                  <a:lnTo>
                    <a:pt x="6731" y="5173"/>
                  </a:lnTo>
                  <a:cubicBezTo>
                    <a:pt x="6731" y="5173"/>
                    <a:pt x="5652" y="5271"/>
                    <a:pt x="4250" y="5271"/>
                  </a:cubicBezTo>
                  <a:cubicBezTo>
                    <a:pt x="3868" y="5271"/>
                    <a:pt x="3462" y="5264"/>
                    <a:pt x="3047" y="5245"/>
                  </a:cubicBezTo>
                  <a:cubicBezTo>
                    <a:pt x="2426" y="5202"/>
                    <a:pt x="2527" y="2673"/>
                    <a:pt x="2657" y="1243"/>
                  </a:cubicBezTo>
                  <a:cubicBezTo>
                    <a:pt x="2686" y="708"/>
                    <a:pt x="2325" y="217"/>
                    <a:pt x="1804" y="130"/>
                  </a:cubicBezTo>
                  <a:lnTo>
                    <a:pt x="1096"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5"/>
            <p:cNvSpPr/>
            <p:nvPr/>
          </p:nvSpPr>
          <p:spPr>
            <a:xfrm flipH="1">
              <a:off x="6790693" y="1947012"/>
              <a:ext cx="759382" cy="1064226"/>
            </a:xfrm>
            <a:custGeom>
              <a:rect b="b" l="l" r="r" t="t"/>
              <a:pathLst>
                <a:path extrusionOk="0" h="9985" w="7125">
                  <a:moveTo>
                    <a:pt x="4005" y="1"/>
                  </a:moveTo>
                  <a:cubicBezTo>
                    <a:pt x="3042" y="1"/>
                    <a:pt x="1882" y="95"/>
                    <a:pt x="1258" y="443"/>
                  </a:cubicBezTo>
                  <a:cubicBezTo>
                    <a:pt x="1258" y="443"/>
                    <a:pt x="189" y="906"/>
                    <a:pt x="1" y="1541"/>
                  </a:cubicBezTo>
                  <a:lnTo>
                    <a:pt x="2081" y="6035"/>
                  </a:lnTo>
                  <a:lnTo>
                    <a:pt x="507" y="9560"/>
                  </a:lnTo>
                  <a:cubicBezTo>
                    <a:pt x="507" y="9560"/>
                    <a:pt x="2767" y="9984"/>
                    <a:pt x="4728" y="9984"/>
                  </a:cubicBezTo>
                  <a:cubicBezTo>
                    <a:pt x="5708" y="9984"/>
                    <a:pt x="6614" y="9878"/>
                    <a:pt x="7124" y="9560"/>
                  </a:cubicBezTo>
                  <a:lnTo>
                    <a:pt x="5910" y="5789"/>
                  </a:lnTo>
                  <a:cubicBezTo>
                    <a:pt x="7052" y="3405"/>
                    <a:pt x="6199" y="111"/>
                    <a:pt x="5607" y="111"/>
                  </a:cubicBezTo>
                  <a:cubicBezTo>
                    <a:pt x="5549" y="111"/>
                    <a:pt x="5607" y="111"/>
                    <a:pt x="5549" y="96"/>
                  </a:cubicBezTo>
                  <a:cubicBezTo>
                    <a:pt x="5391" y="58"/>
                    <a:pt x="4758" y="1"/>
                    <a:pt x="40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5"/>
            <p:cNvSpPr/>
            <p:nvPr/>
          </p:nvSpPr>
          <p:spPr>
            <a:xfrm flipH="1">
              <a:off x="7067269" y="1946799"/>
              <a:ext cx="247159" cy="489427"/>
            </a:xfrm>
            <a:custGeom>
              <a:rect b="b" l="l" r="r" t="t"/>
              <a:pathLst>
                <a:path extrusionOk="0" h="4592" w="2319">
                  <a:moveTo>
                    <a:pt x="1659" y="0"/>
                  </a:moveTo>
                  <a:cubicBezTo>
                    <a:pt x="1095" y="0"/>
                    <a:pt x="321" y="26"/>
                    <a:pt x="0" y="156"/>
                  </a:cubicBezTo>
                  <a:lnTo>
                    <a:pt x="2312" y="4592"/>
                  </a:lnTo>
                  <a:lnTo>
                    <a:pt x="2312" y="12"/>
                  </a:lnTo>
                  <a:cubicBezTo>
                    <a:pt x="2318" y="12"/>
                    <a:pt x="2035" y="0"/>
                    <a:pt x="1659" y="0"/>
                  </a:cubicBezTo>
                  <a:close/>
                </a:path>
              </a:pathLst>
            </a:custGeom>
            <a:solidFill>
              <a:srgbClr val="ECCE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85"/>
            <p:cNvSpPr/>
            <p:nvPr/>
          </p:nvSpPr>
          <p:spPr>
            <a:xfrm flipH="1">
              <a:off x="6921681" y="1527509"/>
              <a:ext cx="395838" cy="501044"/>
            </a:xfrm>
            <a:custGeom>
              <a:rect b="b" l="l" r="r" t="t"/>
              <a:pathLst>
                <a:path extrusionOk="0" h="4701" w="3714">
                  <a:moveTo>
                    <a:pt x="1948" y="1"/>
                  </a:moveTo>
                  <a:cubicBezTo>
                    <a:pt x="1011" y="1"/>
                    <a:pt x="983" y="435"/>
                    <a:pt x="983" y="435"/>
                  </a:cubicBezTo>
                  <a:lnTo>
                    <a:pt x="983" y="1172"/>
                  </a:lnTo>
                  <a:cubicBezTo>
                    <a:pt x="983" y="1172"/>
                    <a:pt x="747" y="1002"/>
                    <a:pt x="518" y="1002"/>
                  </a:cubicBezTo>
                  <a:cubicBezTo>
                    <a:pt x="346" y="1002"/>
                    <a:pt x="178" y="1097"/>
                    <a:pt x="116" y="1432"/>
                  </a:cubicBezTo>
                  <a:cubicBezTo>
                    <a:pt x="1" y="2038"/>
                    <a:pt x="579" y="2154"/>
                    <a:pt x="579" y="2154"/>
                  </a:cubicBezTo>
                  <a:lnTo>
                    <a:pt x="434" y="3888"/>
                  </a:lnTo>
                  <a:cubicBezTo>
                    <a:pt x="420" y="4105"/>
                    <a:pt x="492" y="4336"/>
                    <a:pt x="651" y="4509"/>
                  </a:cubicBezTo>
                  <a:cubicBezTo>
                    <a:pt x="802" y="4649"/>
                    <a:pt x="970" y="4700"/>
                    <a:pt x="1137" y="4700"/>
                  </a:cubicBezTo>
                  <a:cubicBezTo>
                    <a:pt x="1400" y="4700"/>
                    <a:pt x="1658" y="4572"/>
                    <a:pt x="1836" y="4466"/>
                  </a:cubicBezTo>
                  <a:cubicBezTo>
                    <a:pt x="1980" y="4394"/>
                    <a:pt x="2052" y="4249"/>
                    <a:pt x="2052" y="4090"/>
                  </a:cubicBezTo>
                  <a:lnTo>
                    <a:pt x="2052" y="3613"/>
                  </a:lnTo>
                  <a:lnTo>
                    <a:pt x="2674" y="3613"/>
                  </a:lnTo>
                  <a:cubicBezTo>
                    <a:pt x="3714" y="3556"/>
                    <a:pt x="3526" y="290"/>
                    <a:pt x="3526" y="290"/>
                  </a:cubicBezTo>
                  <a:cubicBezTo>
                    <a:pt x="3526" y="30"/>
                    <a:pt x="2948" y="16"/>
                    <a:pt x="2948" y="16"/>
                  </a:cubicBezTo>
                  <a:lnTo>
                    <a:pt x="1995" y="1"/>
                  </a:lnTo>
                  <a:cubicBezTo>
                    <a:pt x="1979" y="1"/>
                    <a:pt x="1964" y="1"/>
                    <a:pt x="1948" y="1"/>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85"/>
            <p:cNvSpPr/>
            <p:nvPr/>
          </p:nvSpPr>
          <p:spPr>
            <a:xfrm flipH="1">
              <a:off x="7003215" y="1692390"/>
              <a:ext cx="18651" cy="101680"/>
            </a:xfrm>
            <a:custGeom>
              <a:rect b="b" l="l" r="r" t="t"/>
              <a:pathLst>
                <a:path extrusionOk="0" h="954" w="175">
                  <a:moveTo>
                    <a:pt x="145" y="0"/>
                  </a:moveTo>
                  <a:cubicBezTo>
                    <a:pt x="116" y="0"/>
                    <a:pt x="102" y="231"/>
                    <a:pt x="116" y="520"/>
                  </a:cubicBezTo>
                  <a:cubicBezTo>
                    <a:pt x="116" y="665"/>
                    <a:pt x="145" y="809"/>
                    <a:pt x="102" y="882"/>
                  </a:cubicBezTo>
                  <a:cubicBezTo>
                    <a:pt x="87" y="910"/>
                    <a:pt x="59" y="925"/>
                    <a:pt x="30" y="925"/>
                  </a:cubicBezTo>
                  <a:lnTo>
                    <a:pt x="1" y="925"/>
                  </a:lnTo>
                  <a:cubicBezTo>
                    <a:pt x="1" y="925"/>
                    <a:pt x="1" y="954"/>
                    <a:pt x="30" y="954"/>
                  </a:cubicBezTo>
                  <a:cubicBezTo>
                    <a:pt x="73" y="954"/>
                    <a:pt x="102" y="954"/>
                    <a:pt x="145" y="896"/>
                  </a:cubicBezTo>
                  <a:cubicBezTo>
                    <a:pt x="174" y="838"/>
                    <a:pt x="174" y="795"/>
                    <a:pt x="174" y="723"/>
                  </a:cubicBezTo>
                  <a:lnTo>
                    <a:pt x="174" y="520"/>
                  </a:lnTo>
                  <a:cubicBezTo>
                    <a:pt x="174" y="231"/>
                    <a:pt x="160"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5"/>
            <p:cNvSpPr/>
            <p:nvPr/>
          </p:nvSpPr>
          <p:spPr>
            <a:xfrm flipH="1">
              <a:off x="7077182" y="1693882"/>
              <a:ext cx="9379" cy="24727"/>
            </a:xfrm>
            <a:custGeom>
              <a:rect b="b" l="l" r="r" t="t"/>
              <a:pathLst>
                <a:path extrusionOk="0" h="232" w="88">
                  <a:moveTo>
                    <a:pt x="44" y="1"/>
                  </a:moveTo>
                  <a:cubicBezTo>
                    <a:pt x="30" y="1"/>
                    <a:pt x="30" y="58"/>
                    <a:pt x="1" y="131"/>
                  </a:cubicBezTo>
                  <a:cubicBezTo>
                    <a:pt x="1" y="174"/>
                    <a:pt x="30" y="232"/>
                    <a:pt x="44" y="232"/>
                  </a:cubicBezTo>
                  <a:cubicBezTo>
                    <a:pt x="88" y="232"/>
                    <a:pt x="88" y="174"/>
                    <a:pt x="88" y="102"/>
                  </a:cubicBezTo>
                  <a:cubicBezTo>
                    <a:pt x="88" y="58"/>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5"/>
            <p:cNvSpPr/>
            <p:nvPr/>
          </p:nvSpPr>
          <p:spPr>
            <a:xfrm flipH="1">
              <a:off x="6964740" y="1692390"/>
              <a:ext cx="7780" cy="24727"/>
            </a:xfrm>
            <a:custGeom>
              <a:rect b="b" l="l" r="r" t="t"/>
              <a:pathLst>
                <a:path extrusionOk="0" h="232" w="73">
                  <a:moveTo>
                    <a:pt x="43" y="0"/>
                  </a:moveTo>
                  <a:cubicBezTo>
                    <a:pt x="15" y="0"/>
                    <a:pt x="0" y="44"/>
                    <a:pt x="0" y="116"/>
                  </a:cubicBezTo>
                  <a:cubicBezTo>
                    <a:pt x="0" y="174"/>
                    <a:pt x="15" y="231"/>
                    <a:pt x="43" y="231"/>
                  </a:cubicBezTo>
                  <a:cubicBezTo>
                    <a:pt x="72" y="231"/>
                    <a:pt x="72" y="174"/>
                    <a:pt x="72" y="101"/>
                  </a:cubicBezTo>
                  <a:cubicBezTo>
                    <a:pt x="72" y="44"/>
                    <a:pt x="58"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5"/>
            <p:cNvSpPr/>
            <p:nvPr/>
          </p:nvSpPr>
          <p:spPr>
            <a:xfrm flipH="1">
              <a:off x="7095620" y="1872512"/>
              <a:ext cx="61710" cy="109460"/>
            </a:xfrm>
            <a:custGeom>
              <a:rect b="b" l="l" r="r" t="t"/>
              <a:pathLst>
                <a:path extrusionOk="0" h="1027" w="579">
                  <a:moveTo>
                    <a:pt x="0" y="1"/>
                  </a:moveTo>
                  <a:cubicBezTo>
                    <a:pt x="0" y="189"/>
                    <a:pt x="0" y="362"/>
                    <a:pt x="44" y="550"/>
                  </a:cubicBezTo>
                  <a:cubicBezTo>
                    <a:pt x="101" y="723"/>
                    <a:pt x="203" y="868"/>
                    <a:pt x="361" y="954"/>
                  </a:cubicBezTo>
                  <a:cubicBezTo>
                    <a:pt x="419" y="998"/>
                    <a:pt x="506" y="1027"/>
                    <a:pt x="506" y="1027"/>
                  </a:cubicBezTo>
                  <a:cubicBezTo>
                    <a:pt x="506" y="1012"/>
                    <a:pt x="549" y="911"/>
                    <a:pt x="549" y="882"/>
                  </a:cubicBezTo>
                  <a:cubicBezTo>
                    <a:pt x="578" y="723"/>
                    <a:pt x="578" y="579"/>
                    <a:pt x="549" y="362"/>
                  </a:cubicBezTo>
                  <a:cubicBezTo>
                    <a:pt x="333" y="304"/>
                    <a:pt x="145" y="189"/>
                    <a:pt x="0"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85"/>
            <p:cNvSpPr/>
            <p:nvPr/>
          </p:nvSpPr>
          <p:spPr>
            <a:xfrm flipH="1">
              <a:off x="7220425" y="1664679"/>
              <a:ext cx="47854" cy="69385"/>
            </a:xfrm>
            <a:custGeom>
              <a:rect b="b" l="l" r="r" t="t"/>
              <a:pathLst>
                <a:path extrusionOk="0" h="651" w="449">
                  <a:moveTo>
                    <a:pt x="30" y="0"/>
                  </a:moveTo>
                  <a:cubicBezTo>
                    <a:pt x="30" y="15"/>
                    <a:pt x="73" y="43"/>
                    <a:pt x="145" y="72"/>
                  </a:cubicBezTo>
                  <a:cubicBezTo>
                    <a:pt x="181" y="90"/>
                    <a:pt x="226" y="134"/>
                    <a:pt x="267" y="189"/>
                  </a:cubicBezTo>
                  <a:lnTo>
                    <a:pt x="267" y="189"/>
                  </a:lnTo>
                  <a:cubicBezTo>
                    <a:pt x="256" y="184"/>
                    <a:pt x="245" y="179"/>
                    <a:pt x="232" y="174"/>
                  </a:cubicBezTo>
                  <a:cubicBezTo>
                    <a:pt x="211" y="168"/>
                    <a:pt x="192" y="165"/>
                    <a:pt x="174" y="165"/>
                  </a:cubicBezTo>
                  <a:cubicBezTo>
                    <a:pt x="143" y="165"/>
                    <a:pt x="115" y="175"/>
                    <a:pt x="88" y="202"/>
                  </a:cubicBezTo>
                  <a:cubicBezTo>
                    <a:pt x="59" y="217"/>
                    <a:pt x="30" y="275"/>
                    <a:pt x="15" y="304"/>
                  </a:cubicBezTo>
                  <a:cubicBezTo>
                    <a:pt x="1" y="405"/>
                    <a:pt x="15" y="477"/>
                    <a:pt x="59" y="520"/>
                  </a:cubicBezTo>
                  <a:cubicBezTo>
                    <a:pt x="131" y="636"/>
                    <a:pt x="203" y="650"/>
                    <a:pt x="203" y="650"/>
                  </a:cubicBezTo>
                  <a:cubicBezTo>
                    <a:pt x="203" y="650"/>
                    <a:pt x="145" y="593"/>
                    <a:pt x="88" y="491"/>
                  </a:cubicBezTo>
                  <a:cubicBezTo>
                    <a:pt x="73" y="448"/>
                    <a:pt x="44" y="376"/>
                    <a:pt x="73" y="332"/>
                  </a:cubicBezTo>
                  <a:cubicBezTo>
                    <a:pt x="86" y="281"/>
                    <a:pt x="134" y="229"/>
                    <a:pt x="195" y="229"/>
                  </a:cubicBezTo>
                  <a:cubicBezTo>
                    <a:pt x="203" y="229"/>
                    <a:pt x="210" y="230"/>
                    <a:pt x="218" y="231"/>
                  </a:cubicBezTo>
                  <a:cubicBezTo>
                    <a:pt x="247" y="260"/>
                    <a:pt x="304" y="275"/>
                    <a:pt x="333" y="304"/>
                  </a:cubicBezTo>
                  <a:lnTo>
                    <a:pt x="449" y="376"/>
                  </a:lnTo>
                  <a:lnTo>
                    <a:pt x="391" y="275"/>
                  </a:lnTo>
                  <a:cubicBezTo>
                    <a:pt x="333" y="145"/>
                    <a:pt x="232" y="72"/>
                    <a:pt x="160" y="43"/>
                  </a:cubicBezTo>
                  <a:cubicBezTo>
                    <a:pt x="88" y="0"/>
                    <a:pt x="30" y="0"/>
                    <a:pt x="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85"/>
            <p:cNvSpPr/>
            <p:nvPr/>
          </p:nvSpPr>
          <p:spPr>
            <a:xfrm flipH="1">
              <a:off x="7014086" y="1787887"/>
              <a:ext cx="61603" cy="48921"/>
            </a:xfrm>
            <a:custGeom>
              <a:rect b="b" l="l" r="r" t="t"/>
              <a:pathLst>
                <a:path extrusionOk="0" h="459" w="578">
                  <a:moveTo>
                    <a:pt x="29" y="0"/>
                  </a:moveTo>
                  <a:cubicBezTo>
                    <a:pt x="14" y="0"/>
                    <a:pt x="0" y="58"/>
                    <a:pt x="14" y="130"/>
                  </a:cubicBezTo>
                  <a:cubicBezTo>
                    <a:pt x="29" y="202"/>
                    <a:pt x="87" y="303"/>
                    <a:pt x="173" y="376"/>
                  </a:cubicBezTo>
                  <a:cubicBezTo>
                    <a:pt x="259" y="429"/>
                    <a:pt x="337" y="459"/>
                    <a:pt x="401" y="459"/>
                  </a:cubicBezTo>
                  <a:cubicBezTo>
                    <a:pt x="423" y="459"/>
                    <a:pt x="444" y="455"/>
                    <a:pt x="462" y="448"/>
                  </a:cubicBezTo>
                  <a:cubicBezTo>
                    <a:pt x="535" y="448"/>
                    <a:pt x="578" y="419"/>
                    <a:pt x="578" y="419"/>
                  </a:cubicBezTo>
                  <a:cubicBezTo>
                    <a:pt x="578" y="405"/>
                    <a:pt x="567" y="397"/>
                    <a:pt x="545" y="397"/>
                  </a:cubicBezTo>
                  <a:cubicBezTo>
                    <a:pt x="524" y="397"/>
                    <a:pt x="491" y="405"/>
                    <a:pt x="448" y="419"/>
                  </a:cubicBezTo>
                  <a:cubicBezTo>
                    <a:pt x="390" y="419"/>
                    <a:pt x="289" y="376"/>
                    <a:pt x="217" y="332"/>
                  </a:cubicBezTo>
                  <a:cubicBezTo>
                    <a:pt x="145" y="260"/>
                    <a:pt x="87" y="188"/>
                    <a:pt x="72" y="116"/>
                  </a:cubicBezTo>
                  <a:cubicBezTo>
                    <a:pt x="58" y="43"/>
                    <a:pt x="58"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5"/>
            <p:cNvSpPr/>
            <p:nvPr/>
          </p:nvSpPr>
          <p:spPr>
            <a:xfrm flipH="1">
              <a:off x="7057678" y="1782558"/>
              <a:ext cx="33466" cy="20784"/>
            </a:xfrm>
            <a:custGeom>
              <a:rect b="b" l="l" r="r" t="t"/>
              <a:pathLst>
                <a:path extrusionOk="0" h="195" w="314">
                  <a:moveTo>
                    <a:pt x="192" y="1"/>
                  </a:moveTo>
                  <a:cubicBezTo>
                    <a:pt x="165" y="1"/>
                    <a:pt x="134" y="12"/>
                    <a:pt x="102" y="36"/>
                  </a:cubicBezTo>
                  <a:cubicBezTo>
                    <a:pt x="58" y="64"/>
                    <a:pt x="29" y="108"/>
                    <a:pt x="15" y="137"/>
                  </a:cubicBezTo>
                  <a:cubicBezTo>
                    <a:pt x="1" y="180"/>
                    <a:pt x="15" y="195"/>
                    <a:pt x="15" y="195"/>
                  </a:cubicBezTo>
                  <a:cubicBezTo>
                    <a:pt x="29" y="195"/>
                    <a:pt x="73" y="122"/>
                    <a:pt x="145" y="79"/>
                  </a:cubicBezTo>
                  <a:cubicBezTo>
                    <a:pt x="232" y="50"/>
                    <a:pt x="304" y="50"/>
                    <a:pt x="304" y="36"/>
                  </a:cubicBezTo>
                  <a:cubicBezTo>
                    <a:pt x="314" y="26"/>
                    <a:pt x="310" y="9"/>
                    <a:pt x="288" y="9"/>
                  </a:cubicBezTo>
                  <a:cubicBezTo>
                    <a:pt x="278" y="9"/>
                    <a:pt x="264" y="12"/>
                    <a:pt x="246" y="21"/>
                  </a:cubicBezTo>
                  <a:cubicBezTo>
                    <a:pt x="233" y="8"/>
                    <a:pt x="214"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5"/>
            <p:cNvSpPr/>
            <p:nvPr/>
          </p:nvSpPr>
          <p:spPr>
            <a:xfrm flipH="1">
              <a:off x="6810730" y="2674854"/>
              <a:ext cx="754693" cy="1324501"/>
            </a:xfrm>
            <a:custGeom>
              <a:rect b="b" l="l" r="r" t="t"/>
              <a:pathLst>
                <a:path extrusionOk="0" h="12427" w="7081">
                  <a:moveTo>
                    <a:pt x="6401" y="0"/>
                  </a:moveTo>
                  <a:lnTo>
                    <a:pt x="651" y="2630"/>
                  </a:lnTo>
                  <a:cubicBezTo>
                    <a:pt x="651" y="2630"/>
                    <a:pt x="390" y="4234"/>
                    <a:pt x="390" y="8063"/>
                  </a:cubicBezTo>
                  <a:lnTo>
                    <a:pt x="0" y="11444"/>
                  </a:lnTo>
                  <a:lnTo>
                    <a:pt x="6112" y="12426"/>
                  </a:lnTo>
                  <a:lnTo>
                    <a:pt x="7080" y="2486"/>
                  </a:lnTo>
                  <a:cubicBezTo>
                    <a:pt x="7066" y="1778"/>
                    <a:pt x="6430" y="564"/>
                    <a:pt x="64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5"/>
            <p:cNvSpPr/>
            <p:nvPr/>
          </p:nvSpPr>
          <p:spPr>
            <a:xfrm flipH="1">
              <a:off x="6781528" y="2930435"/>
              <a:ext cx="714619" cy="81322"/>
            </a:xfrm>
            <a:custGeom>
              <a:rect b="b" l="l" r="r" t="t"/>
              <a:pathLst>
                <a:path extrusionOk="0" h="763" w="6705">
                  <a:moveTo>
                    <a:pt x="4537" y="1"/>
                  </a:moveTo>
                  <a:lnTo>
                    <a:pt x="4523" y="30"/>
                  </a:lnTo>
                  <a:cubicBezTo>
                    <a:pt x="4248" y="276"/>
                    <a:pt x="3844" y="434"/>
                    <a:pt x="3439" y="550"/>
                  </a:cubicBezTo>
                  <a:cubicBezTo>
                    <a:pt x="3100" y="627"/>
                    <a:pt x="2744" y="662"/>
                    <a:pt x="2410" y="662"/>
                  </a:cubicBezTo>
                  <a:cubicBezTo>
                    <a:pt x="2302" y="662"/>
                    <a:pt x="2197" y="658"/>
                    <a:pt x="2096" y="651"/>
                  </a:cubicBezTo>
                  <a:cubicBezTo>
                    <a:pt x="1677" y="637"/>
                    <a:pt x="1301" y="564"/>
                    <a:pt x="997" y="492"/>
                  </a:cubicBezTo>
                  <a:cubicBezTo>
                    <a:pt x="694" y="420"/>
                    <a:pt x="434" y="362"/>
                    <a:pt x="275" y="319"/>
                  </a:cubicBezTo>
                  <a:cubicBezTo>
                    <a:pt x="203" y="290"/>
                    <a:pt x="131" y="276"/>
                    <a:pt x="73" y="261"/>
                  </a:cubicBezTo>
                  <a:cubicBezTo>
                    <a:pt x="29" y="247"/>
                    <a:pt x="1" y="247"/>
                    <a:pt x="1" y="247"/>
                  </a:cubicBezTo>
                  <a:lnTo>
                    <a:pt x="1" y="247"/>
                  </a:lnTo>
                  <a:cubicBezTo>
                    <a:pt x="1" y="261"/>
                    <a:pt x="44" y="261"/>
                    <a:pt x="73" y="276"/>
                  </a:cubicBezTo>
                  <a:cubicBezTo>
                    <a:pt x="131" y="304"/>
                    <a:pt x="203" y="333"/>
                    <a:pt x="275" y="348"/>
                  </a:cubicBezTo>
                  <a:cubicBezTo>
                    <a:pt x="434" y="406"/>
                    <a:pt x="694" y="492"/>
                    <a:pt x="997" y="564"/>
                  </a:cubicBezTo>
                  <a:cubicBezTo>
                    <a:pt x="1301" y="637"/>
                    <a:pt x="1691" y="738"/>
                    <a:pt x="2096" y="752"/>
                  </a:cubicBezTo>
                  <a:cubicBezTo>
                    <a:pt x="2195" y="759"/>
                    <a:pt x="2297" y="763"/>
                    <a:pt x="2401" y="763"/>
                  </a:cubicBezTo>
                  <a:cubicBezTo>
                    <a:pt x="2739" y="763"/>
                    <a:pt x="3101" y="725"/>
                    <a:pt x="3454" y="637"/>
                  </a:cubicBezTo>
                  <a:cubicBezTo>
                    <a:pt x="3868" y="537"/>
                    <a:pt x="4255" y="352"/>
                    <a:pt x="4543" y="96"/>
                  </a:cubicBezTo>
                  <a:lnTo>
                    <a:pt x="4543" y="96"/>
                  </a:lnTo>
                  <a:cubicBezTo>
                    <a:pt x="5112" y="338"/>
                    <a:pt x="5641" y="464"/>
                    <a:pt x="6048" y="464"/>
                  </a:cubicBezTo>
                  <a:cubicBezTo>
                    <a:pt x="6070" y="464"/>
                    <a:pt x="6091" y="464"/>
                    <a:pt x="6112" y="463"/>
                  </a:cubicBezTo>
                  <a:cubicBezTo>
                    <a:pt x="6315" y="463"/>
                    <a:pt x="6474" y="391"/>
                    <a:pt x="6560" y="333"/>
                  </a:cubicBezTo>
                  <a:cubicBezTo>
                    <a:pt x="6618" y="319"/>
                    <a:pt x="6647" y="304"/>
                    <a:pt x="6676" y="276"/>
                  </a:cubicBezTo>
                  <a:cubicBezTo>
                    <a:pt x="6690" y="276"/>
                    <a:pt x="6705" y="261"/>
                    <a:pt x="6705" y="261"/>
                  </a:cubicBezTo>
                  <a:lnTo>
                    <a:pt x="6705" y="261"/>
                  </a:lnTo>
                  <a:cubicBezTo>
                    <a:pt x="6705" y="261"/>
                    <a:pt x="6647" y="276"/>
                    <a:pt x="6560" y="304"/>
                  </a:cubicBezTo>
                  <a:cubicBezTo>
                    <a:pt x="6459" y="333"/>
                    <a:pt x="6315" y="391"/>
                    <a:pt x="6112" y="406"/>
                  </a:cubicBezTo>
                  <a:cubicBezTo>
                    <a:pt x="6094" y="406"/>
                    <a:pt x="6075" y="407"/>
                    <a:pt x="6056" y="407"/>
                  </a:cubicBezTo>
                  <a:cubicBezTo>
                    <a:pt x="5658" y="407"/>
                    <a:pt x="5131" y="263"/>
                    <a:pt x="4552"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85"/>
            <p:cNvSpPr/>
            <p:nvPr/>
          </p:nvSpPr>
          <p:spPr>
            <a:xfrm flipH="1">
              <a:off x="7010996" y="2417674"/>
              <a:ext cx="55528" cy="519057"/>
            </a:xfrm>
            <a:custGeom>
              <a:rect b="b" l="l" r="r" t="t"/>
              <a:pathLst>
                <a:path extrusionOk="0" h="4870" w="521">
                  <a:moveTo>
                    <a:pt x="1" y="1"/>
                  </a:moveTo>
                  <a:cubicBezTo>
                    <a:pt x="1" y="1"/>
                    <a:pt x="1" y="73"/>
                    <a:pt x="15" y="188"/>
                  </a:cubicBezTo>
                  <a:cubicBezTo>
                    <a:pt x="44" y="347"/>
                    <a:pt x="59" y="506"/>
                    <a:pt x="73" y="723"/>
                  </a:cubicBezTo>
                  <a:cubicBezTo>
                    <a:pt x="131" y="1171"/>
                    <a:pt x="203" y="1763"/>
                    <a:pt x="275" y="2442"/>
                  </a:cubicBezTo>
                  <a:cubicBezTo>
                    <a:pt x="348" y="3107"/>
                    <a:pt x="405" y="3714"/>
                    <a:pt x="434" y="4147"/>
                  </a:cubicBezTo>
                  <a:cubicBezTo>
                    <a:pt x="449" y="4364"/>
                    <a:pt x="478" y="4552"/>
                    <a:pt x="492" y="4682"/>
                  </a:cubicBezTo>
                  <a:cubicBezTo>
                    <a:pt x="492" y="4798"/>
                    <a:pt x="506" y="4870"/>
                    <a:pt x="506" y="4870"/>
                  </a:cubicBezTo>
                  <a:cubicBezTo>
                    <a:pt x="506" y="4870"/>
                    <a:pt x="506" y="4826"/>
                    <a:pt x="521" y="4653"/>
                  </a:cubicBezTo>
                  <a:cubicBezTo>
                    <a:pt x="506" y="4537"/>
                    <a:pt x="506" y="4350"/>
                    <a:pt x="492" y="4133"/>
                  </a:cubicBezTo>
                  <a:cubicBezTo>
                    <a:pt x="478" y="3699"/>
                    <a:pt x="420" y="3093"/>
                    <a:pt x="348" y="2413"/>
                  </a:cubicBezTo>
                  <a:cubicBezTo>
                    <a:pt x="275" y="1749"/>
                    <a:pt x="203" y="1142"/>
                    <a:pt x="131" y="709"/>
                  </a:cubicBezTo>
                  <a:cubicBezTo>
                    <a:pt x="87" y="463"/>
                    <a:pt x="59" y="304"/>
                    <a:pt x="44" y="174"/>
                  </a:cubicBezTo>
                  <a:cubicBezTo>
                    <a:pt x="15" y="73"/>
                    <a:pt x="1" y="1"/>
                    <a:pt x="1"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5"/>
            <p:cNvSpPr/>
            <p:nvPr/>
          </p:nvSpPr>
          <p:spPr>
            <a:xfrm flipH="1">
              <a:off x="7226499" y="2696384"/>
              <a:ext cx="154115" cy="162858"/>
            </a:xfrm>
            <a:custGeom>
              <a:rect b="b" l="l" r="r" t="t"/>
              <a:pathLst>
                <a:path extrusionOk="0" h="1528" w="1446">
                  <a:moveTo>
                    <a:pt x="101" y="1"/>
                  </a:moveTo>
                  <a:cubicBezTo>
                    <a:pt x="101" y="1"/>
                    <a:pt x="174" y="1"/>
                    <a:pt x="289" y="15"/>
                  </a:cubicBezTo>
                  <a:cubicBezTo>
                    <a:pt x="419" y="44"/>
                    <a:pt x="593" y="59"/>
                    <a:pt x="824" y="73"/>
                  </a:cubicBezTo>
                  <a:cubicBezTo>
                    <a:pt x="925" y="87"/>
                    <a:pt x="1055" y="87"/>
                    <a:pt x="1185" y="116"/>
                  </a:cubicBezTo>
                  <a:cubicBezTo>
                    <a:pt x="1257" y="116"/>
                    <a:pt x="1301" y="116"/>
                    <a:pt x="1344" y="160"/>
                  </a:cubicBezTo>
                  <a:cubicBezTo>
                    <a:pt x="1373" y="217"/>
                    <a:pt x="1373" y="290"/>
                    <a:pt x="1373" y="362"/>
                  </a:cubicBezTo>
                  <a:cubicBezTo>
                    <a:pt x="1373" y="506"/>
                    <a:pt x="1373" y="665"/>
                    <a:pt x="1344" y="810"/>
                  </a:cubicBezTo>
                  <a:cubicBezTo>
                    <a:pt x="1301" y="954"/>
                    <a:pt x="1228" y="1128"/>
                    <a:pt x="1127" y="1229"/>
                  </a:cubicBezTo>
                  <a:cubicBezTo>
                    <a:pt x="1012" y="1344"/>
                    <a:pt x="853" y="1417"/>
                    <a:pt x="708" y="1446"/>
                  </a:cubicBezTo>
                  <a:cubicBezTo>
                    <a:pt x="641" y="1466"/>
                    <a:pt x="571" y="1477"/>
                    <a:pt x="502" y="1477"/>
                  </a:cubicBezTo>
                  <a:cubicBezTo>
                    <a:pt x="422" y="1477"/>
                    <a:pt x="344" y="1462"/>
                    <a:pt x="275" y="1431"/>
                  </a:cubicBezTo>
                  <a:cubicBezTo>
                    <a:pt x="145" y="1359"/>
                    <a:pt x="101" y="1229"/>
                    <a:pt x="72" y="1099"/>
                  </a:cubicBezTo>
                  <a:cubicBezTo>
                    <a:pt x="44" y="983"/>
                    <a:pt x="58" y="853"/>
                    <a:pt x="58" y="738"/>
                  </a:cubicBezTo>
                  <a:cubicBezTo>
                    <a:pt x="72" y="506"/>
                    <a:pt x="116" y="348"/>
                    <a:pt x="130" y="217"/>
                  </a:cubicBezTo>
                  <a:cubicBezTo>
                    <a:pt x="145" y="116"/>
                    <a:pt x="174" y="44"/>
                    <a:pt x="174" y="44"/>
                  </a:cubicBezTo>
                  <a:lnTo>
                    <a:pt x="174" y="44"/>
                  </a:lnTo>
                  <a:cubicBezTo>
                    <a:pt x="174" y="44"/>
                    <a:pt x="130" y="88"/>
                    <a:pt x="116" y="232"/>
                  </a:cubicBezTo>
                  <a:cubicBezTo>
                    <a:pt x="72" y="362"/>
                    <a:pt x="44" y="535"/>
                    <a:pt x="29" y="752"/>
                  </a:cubicBezTo>
                  <a:cubicBezTo>
                    <a:pt x="0" y="868"/>
                    <a:pt x="0" y="998"/>
                    <a:pt x="29" y="1113"/>
                  </a:cubicBezTo>
                  <a:cubicBezTo>
                    <a:pt x="29" y="1243"/>
                    <a:pt x="101" y="1402"/>
                    <a:pt x="246" y="1475"/>
                  </a:cubicBezTo>
                  <a:cubicBezTo>
                    <a:pt x="323" y="1513"/>
                    <a:pt x="405" y="1527"/>
                    <a:pt x="489" y="1527"/>
                  </a:cubicBezTo>
                  <a:cubicBezTo>
                    <a:pt x="561" y="1527"/>
                    <a:pt x="635" y="1517"/>
                    <a:pt x="708" y="1503"/>
                  </a:cubicBezTo>
                  <a:cubicBezTo>
                    <a:pt x="867" y="1460"/>
                    <a:pt x="1040" y="1388"/>
                    <a:pt x="1156" y="1258"/>
                  </a:cubicBezTo>
                  <a:cubicBezTo>
                    <a:pt x="1301" y="1142"/>
                    <a:pt x="1358" y="969"/>
                    <a:pt x="1402" y="810"/>
                  </a:cubicBezTo>
                  <a:cubicBezTo>
                    <a:pt x="1431" y="651"/>
                    <a:pt x="1431" y="492"/>
                    <a:pt x="1431" y="348"/>
                  </a:cubicBezTo>
                  <a:cubicBezTo>
                    <a:pt x="1431" y="275"/>
                    <a:pt x="1445" y="189"/>
                    <a:pt x="1402" y="102"/>
                  </a:cubicBezTo>
                  <a:cubicBezTo>
                    <a:pt x="1358" y="87"/>
                    <a:pt x="1329" y="59"/>
                    <a:pt x="1286" y="59"/>
                  </a:cubicBezTo>
                  <a:cubicBezTo>
                    <a:pt x="1257" y="44"/>
                    <a:pt x="1214" y="44"/>
                    <a:pt x="1185" y="44"/>
                  </a:cubicBezTo>
                  <a:cubicBezTo>
                    <a:pt x="1055" y="44"/>
                    <a:pt x="925" y="15"/>
                    <a:pt x="824" y="15"/>
                  </a:cubicBezTo>
                  <a:cubicBezTo>
                    <a:pt x="607" y="15"/>
                    <a:pt x="434" y="1"/>
                    <a:pt x="289" y="1"/>
                  </a:cubicBezTo>
                  <a:close/>
                </a:path>
              </a:pathLst>
            </a:custGeom>
            <a:solidFill>
              <a:srgbClr val="C59B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5"/>
            <p:cNvSpPr/>
            <p:nvPr/>
          </p:nvSpPr>
          <p:spPr>
            <a:xfrm flipH="1">
              <a:off x="6989360" y="1947972"/>
              <a:ext cx="77164" cy="494436"/>
            </a:xfrm>
            <a:custGeom>
              <a:rect b="b" l="l" r="r" t="t"/>
              <a:pathLst>
                <a:path extrusionOk="0" h="4639" w="724">
                  <a:moveTo>
                    <a:pt x="1" y="1"/>
                  </a:moveTo>
                  <a:lnTo>
                    <a:pt x="1" y="4639"/>
                  </a:lnTo>
                  <a:cubicBezTo>
                    <a:pt x="1" y="4639"/>
                    <a:pt x="723" y="1532"/>
                    <a:pt x="579" y="1142"/>
                  </a:cubicBezTo>
                  <a:cubicBezTo>
                    <a:pt x="420" y="738"/>
                    <a:pt x="1" y="1"/>
                    <a:pt x="1"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5"/>
            <p:cNvSpPr/>
            <p:nvPr/>
          </p:nvSpPr>
          <p:spPr>
            <a:xfrm flipH="1">
              <a:off x="7067909" y="1963426"/>
              <a:ext cx="291177" cy="472800"/>
            </a:xfrm>
            <a:custGeom>
              <a:rect b="b" l="l" r="r" t="t"/>
              <a:pathLst>
                <a:path extrusionOk="0" h="4436" w="2732">
                  <a:moveTo>
                    <a:pt x="419" y="0"/>
                  </a:moveTo>
                  <a:cubicBezTo>
                    <a:pt x="333" y="15"/>
                    <a:pt x="0" y="1315"/>
                    <a:pt x="347" y="1720"/>
                  </a:cubicBezTo>
                  <a:cubicBezTo>
                    <a:pt x="723" y="2153"/>
                    <a:pt x="2731" y="4436"/>
                    <a:pt x="2731" y="4436"/>
                  </a:cubicBezTo>
                  <a:lnTo>
                    <a:pt x="419"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85"/>
            <p:cNvSpPr/>
            <p:nvPr/>
          </p:nvSpPr>
          <p:spPr>
            <a:xfrm flipH="1">
              <a:off x="7314321" y="4927764"/>
              <a:ext cx="371218" cy="37091"/>
            </a:xfrm>
            <a:custGeom>
              <a:rect b="b" l="l" r="r" t="t"/>
              <a:pathLst>
                <a:path extrusionOk="0" h="348" w="3483">
                  <a:moveTo>
                    <a:pt x="2384" y="1"/>
                  </a:moveTo>
                  <a:lnTo>
                    <a:pt x="0" y="131"/>
                  </a:lnTo>
                  <a:cubicBezTo>
                    <a:pt x="0" y="131"/>
                    <a:pt x="2240" y="347"/>
                    <a:pt x="3120" y="347"/>
                  </a:cubicBezTo>
                  <a:cubicBezTo>
                    <a:pt x="3330" y="347"/>
                    <a:pt x="3462" y="335"/>
                    <a:pt x="3468" y="304"/>
                  </a:cubicBezTo>
                  <a:cubicBezTo>
                    <a:pt x="3482" y="145"/>
                    <a:pt x="2384" y="1"/>
                    <a:pt x="23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85"/>
            <p:cNvSpPr/>
            <p:nvPr/>
          </p:nvSpPr>
          <p:spPr>
            <a:xfrm flipH="1">
              <a:off x="6896954" y="4927764"/>
              <a:ext cx="371325" cy="37091"/>
            </a:xfrm>
            <a:custGeom>
              <a:rect b="b" l="l" r="r" t="t"/>
              <a:pathLst>
                <a:path extrusionOk="0" h="348" w="3484">
                  <a:moveTo>
                    <a:pt x="2385" y="1"/>
                  </a:moveTo>
                  <a:lnTo>
                    <a:pt x="1" y="131"/>
                  </a:lnTo>
                  <a:cubicBezTo>
                    <a:pt x="1" y="131"/>
                    <a:pt x="2250" y="347"/>
                    <a:pt x="3126" y="347"/>
                  </a:cubicBezTo>
                  <a:cubicBezTo>
                    <a:pt x="3335" y="347"/>
                    <a:pt x="3466" y="335"/>
                    <a:pt x="3469" y="304"/>
                  </a:cubicBezTo>
                  <a:cubicBezTo>
                    <a:pt x="3483" y="145"/>
                    <a:pt x="2385" y="1"/>
                    <a:pt x="23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5"/>
            <p:cNvSpPr/>
            <p:nvPr/>
          </p:nvSpPr>
          <p:spPr>
            <a:xfrm flipH="1">
              <a:off x="6904735" y="1505660"/>
              <a:ext cx="348090" cy="160087"/>
            </a:xfrm>
            <a:custGeom>
              <a:rect b="b" l="l" r="r" t="t"/>
              <a:pathLst>
                <a:path extrusionOk="0" h="1502" w="3266">
                  <a:moveTo>
                    <a:pt x="1771" y="0"/>
                  </a:moveTo>
                  <a:cubicBezTo>
                    <a:pt x="1647" y="0"/>
                    <a:pt x="1523" y="7"/>
                    <a:pt x="1402" y="18"/>
                  </a:cubicBezTo>
                  <a:cubicBezTo>
                    <a:pt x="1156" y="33"/>
                    <a:pt x="882" y="62"/>
                    <a:pt x="651" y="148"/>
                  </a:cubicBezTo>
                  <a:cubicBezTo>
                    <a:pt x="405" y="250"/>
                    <a:pt x="188" y="423"/>
                    <a:pt x="87" y="654"/>
                  </a:cubicBezTo>
                  <a:cubicBezTo>
                    <a:pt x="29" y="799"/>
                    <a:pt x="0" y="972"/>
                    <a:pt x="73" y="1116"/>
                  </a:cubicBezTo>
                  <a:cubicBezTo>
                    <a:pt x="102" y="1261"/>
                    <a:pt x="246" y="1362"/>
                    <a:pt x="419" y="1362"/>
                  </a:cubicBezTo>
                  <a:cubicBezTo>
                    <a:pt x="612" y="1454"/>
                    <a:pt x="812" y="1502"/>
                    <a:pt x="1012" y="1502"/>
                  </a:cubicBezTo>
                  <a:cubicBezTo>
                    <a:pt x="1188" y="1502"/>
                    <a:pt x="1363" y="1465"/>
                    <a:pt x="1532" y="1391"/>
                  </a:cubicBezTo>
                  <a:cubicBezTo>
                    <a:pt x="1879" y="1218"/>
                    <a:pt x="2168" y="900"/>
                    <a:pt x="2254" y="524"/>
                  </a:cubicBezTo>
                  <a:cubicBezTo>
                    <a:pt x="2327" y="640"/>
                    <a:pt x="2630" y="1131"/>
                    <a:pt x="2760" y="1218"/>
                  </a:cubicBezTo>
                  <a:cubicBezTo>
                    <a:pt x="2823" y="1266"/>
                    <a:pt x="2899" y="1292"/>
                    <a:pt x="2975" y="1292"/>
                  </a:cubicBezTo>
                  <a:cubicBezTo>
                    <a:pt x="3055" y="1292"/>
                    <a:pt x="3134" y="1263"/>
                    <a:pt x="3194" y="1203"/>
                  </a:cubicBezTo>
                  <a:cubicBezTo>
                    <a:pt x="3266" y="1116"/>
                    <a:pt x="3064" y="640"/>
                    <a:pt x="3006" y="538"/>
                  </a:cubicBezTo>
                  <a:cubicBezTo>
                    <a:pt x="2977" y="423"/>
                    <a:pt x="2890" y="336"/>
                    <a:pt x="2789" y="278"/>
                  </a:cubicBezTo>
                  <a:cubicBezTo>
                    <a:pt x="2498" y="63"/>
                    <a:pt x="2135" y="0"/>
                    <a:pt x="1771" y="0"/>
                  </a:cubicBezTo>
                  <a:close/>
                </a:path>
              </a:pathLst>
            </a:custGeom>
            <a:solidFill>
              <a:srgbClr val="151F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5"/>
            <p:cNvSpPr/>
            <p:nvPr/>
          </p:nvSpPr>
          <p:spPr>
            <a:xfrm flipH="1">
              <a:off x="6136295" y="2420765"/>
              <a:ext cx="502098" cy="372826"/>
            </a:xfrm>
            <a:custGeom>
              <a:rect b="b" l="l" r="r" t="t"/>
              <a:pathLst>
                <a:path extrusionOk="0" h="3498" w="4711">
                  <a:moveTo>
                    <a:pt x="0" y="0"/>
                  </a:moveTo>
                  <a:lnTo>
                    <a:pt x="0" y="145"/>
                  </a:lnTo>
                  <a:lnTo>
                    <a:pt x="4061" y="3497"/>
                  </a:lnTo>
                  <a:lnTo>
                    <a:pt x="4205" y="3497"/>
                  </a:lnTo>
                  <a:lnTo>
                    <a:pt x="4711" y="3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5"/>
            <p:cNvSpPr/>
            <p:nvPr/>
          </p:nvSpPr>
          <p:spPr>
            <a:xfrm flipH="1">
              <a:off x="6157824" y="2434621"/>
              <a:ext cx="565300" cy="358970"/>
            </a:xfrm>
            <a:custGeom>
              <a:rect b="b" l="l" r="r" t="t"/>
              <a:pathLst>
                <a:path extrusionOk="0" h="3368" w="5304">
                  <a:moveTo>
                    <a:pt x="463" y="0"/>
                  </a:moveTo>
                  <a:lnTo>
                    <a:pt x="1" y="3035"/>
                  </a:lnTo>
                  <a:lnTo>
                    <a:pt x="4856" y="3367"/>
                  </a:lnTo>
                  <a:lnTo>
                    <a:pt x="5303" y="405"/>
                  </a:lnTo>
                  <a:lnTo>
                    <a:pt x="46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85"/>
            <p:cNvSpPr/>
            <p:nvPr/>
          </p:nvSpPr>
          <p:spPr>
            <a:xfrm flipH="1">
              <a:off x="6643721" y="2492920"/>
              <a:ext cx="253341" cy="316124"/>
            </a:xfrm>
            <a:custGeom>
              <a:rect b="b" l="l" r="r" t="t"/>
              <a:pathLst>
                <a:path extrusionOk="0" h="2966" w="2377">
                  <a:moveTo>
                    <a:pt x="1060" y="0"/>
                  </a:moveTo>
                  <a:cubicBezTo>
                    <a:pt x="930" y="0"/>
                    <a:pt x="0" y="971"/>
                    <a:pt x="0" y="971"/>
                  </a:cubicBezTo>
                  <a:cubicBezTo>
                    <a:pt x="0" y="971"/>
                    <a:pt x="127" y="2965"/>
                    <a:pt x="508" y="2965"/>
                  </a:cubicBezTo>
                  <a:cubicBezTo>
                    <a:pt x="512" y="2965"/>
                    <a:pt x="516" y="2965"/>
                    <a:pt x="520" y="2965"/>
                  </a:cubicBezTo>
                  <a:cubicBezTo>
                    <a:pt x="520" y="2965"/>
                    <a:pt x="1951" y="2401"/>
                    <a:pt x="2037" y="2257"/>
                  </a:cubicBezTo>
                  <a:cubicBezTo>
                    <a:pt x="2093" y="2154"/>
                    <a:pt x="1823" y="2136"/>
                    <a:pt x="1625" y="2136"/>
                  </a:cubicBezTo>
                  <a:cubicBezTo>
                    <a:pt x="1517" y="2136"/>
                    <a:pt x="1431" y="2141"/>
                    <a:pt x="1431" y="2141"/>
                  </a:cubicBezTo>
                  <a:cubicBezTo>
                    <a:pt x="1431" y="2141"/>
                    <a:pt x="2124" y="1996"/>
                    <a:pt x="2225" y="1852"/>
                  </a:cubicBezTo>
                  <a:cubicBezTo>
                    <a:pt x="2326" y="1707"/>
                    <a:pt x="1300" y="1707"/>
                    <a:pt x="1300" y="1707"/>
                  </a:cubicBezTo>
                  <a:cubicBezTo>
                    <a:pt x="1300" y="1707"/>
                    <a:pt x="2326" y="1664"/>
                    <a:pt x="2312" y="1447"/>
                  </a:cubicBezTo>
                  <a:cubicBezTo>
                    <a:pt x="2297" y="1231"/>
                    <a:pt x="1170" y="1202"/>
                    <a:pt x="1170" y="1202"/>
                  </a:cubicBezTo>
                  <a:cubicBezTo>
                    <a:pt x="1170" y="1202"/>
                    <a:pt x="2326" y="1115"/>
                    <a:pt x="2370" y="884"/>
                  </a:cubicBezTo>
                  <a:cubicBezTo>
                    <a:pt x="2377" y="754"/>
                    <a:pt x="1998" y="721"/>
                    <a:pt x="1617" y="721"/>
                  </a:cubicBezTo>
                  <a:cubicBezTo>
                    <a:pt x="1235" y="721"/>
                    <a:pt x="853" y="754"/>
                    <a:pt x="853" y="754"/>
                  </a:cubicBezTo>
                  <a:cubicBezTo>
                    <a:pt x="1170" y="436"/>
                    <a:pt x="1170" y="46"/>
                    <a:pt x="1069" y="3"/>
                  </a:cubicBezTo>
                  <a:cubicBezTo>
                    <a:pt x="1067" y="1"/>
                    <a:pt x="1064" y="0"/>
                    <a:pt x="1060" y="0"/>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85"/>
            <p:cNvSpPr/>
            <p:nvPr/>
          </p:nvSpPr>
          <p:spPr>
            <a:xfrm flipH="1">
              <a:off x="6844623" y="2105072"/>
              <a:ext cx="762367" cy="784447"/>
            </a:xfrm>
            <a:custGeom>
              <a:rect b="b" l="l" r="r" t="t"/>
              <a:pathLst>
                <a:path extrusionOk="0" h="7360" w="7153">
                  <a:moveTo>
                    <a:pt x="578" y="0"/>
                  </a:moveTo>
                  <a:cubicBezTo>
                    <a:pt x="578" y="0"/>
                    <a:pt x="0" y="1879"/>
                    <a:pt x="87" y="4841"/>
                  </a:cubicBezTo>
                  <a:cubicBezTo>
                    <a:pt x="139" y="6976"/>
                    <a:pt x="1586" y="7360"/>
                    <a:pt x="2644" y="7360"/>
                  </a:cubicBezTo>
                  <a:cubicBezTo>
                    <a:pt x="3046" y="7360"/>
                    <a:pt x="3392" y="7304"/>
                    <a:pt x="3584" y="7268"/>
                  </a:cubicBezTo>
                  <a:cubicBezTo>
                    <a:pt x="4292" y="7138"/>
                    <a:pt x="7152" y="6604"/>
                    <a:pt x="7152" y="6604"/>
                  </a:cubicBezTo>
                  <a:lnTo>
                    <a:pt x="6647" y="4610"/>
                  </a:lnTo>
                  <a:cubicBezTo>
                    <a:pt x="6647" y="4610"/>
                    <a:pt x="4913" y="4927"/>
                    <a:pt x="2977" y="5029"/>
                  </a:cubicBezTo>
                  <a:cubicBezTo>
                    <a:pt x="2974" y="5029"/>
                    <a:pt x="2971" y="5029"/>
                    <a:pt x="2968" y="5029"/>
                  </a:cubicBezTo>
                  <a:cubicBezTo>
                    <a:pt x="2114" y="5029"/>
                    <a:pt x="2760" y="983"/>
                    <a:pt x="2760" y="983"/>
                  </a:cubicBezTo>
                  <a:lnTo>
                    <a:pt x="5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5"/>
            <p:cNvSpPr/>
            <p:nvPr/>
          </p:nvSpPr>
          <p:spPr>
            <a:xfrm flipH="1">
              <a:off x="6889280" y="2084395"/>
              <a:ext cx="659197" cy="555828"/>
            </a:xfrm>
            <a:custGeom>
              <a:rect b="b" l="l" r="r" t="t"/>
              <a:pathLst>
                <a:path extrusionOk="0" h="5215" w="6185">
                  <a:moveTo>
                    <a:pt x="80" y="138"/>
                  </a:moveTo>
                  <a:cubicBezTo>
                    <a:pt x="27" y="162"/>
                    <a:pt x="0" y="180"/>
                    <a:pt x="0" y="180"/>
                  </a:cubicBezTo>
                  <a:cubicBezTo>
                    <a:pt x="0" y="180"/>
                    <a:pt x="33" y="169"/>
                    <a:pt x="80" y="138"/>
                  </a:cubicBezTo>
                  <a:close/>
                  <a:moveTo>
                    <a:pt x="6184" y="4804"/>
                  </a:moveTo>
                  <a:lnTo>
                    <a:pt x="6184" y="4804"/>
                  </a:lnTo>
                  <a:cubicBezTo>
                    <a:pt x="6184" y="4804"/>
                    <a:pt x="6141" y="4804"/>
                    <a:pt x="6083" y="4818"/>
                  </a:cubicBezTo>
                  <a:cubicBezTo>
                    <a:pt x="6141" y="4818"/>
                    <a:pt x="6184" y="4804"/>
                    <a:pt x="6184" y="4804"/>
                  </a:cubicBezTo>
                  <a:close/>
                  <a:moveTo>
                    <a:pt x="6083" y="4818"/>
                  </a:moveTo>
                  <a:lnTo>
                    <a:pt x="6083" y="4818"/>
                  </a:lnTo>
                  <a:cubicBezTo>
                    <a:pt x="6011" y="4847"/>
                    <a:pt x="5895" y="4861"/>
                    <a:pt x="5765" y="4876"/>
                  </a:cubicBezTo>
                  <a:cubicBezTo>
                    <a:pt x="5910" y="4861"/>
                    <a:pt x="6011" y="4847"/>
                    <a:pt x="6083" y="4818"/>
                  </a:cubicBezTo>
                  <a:close/>
                  <a:moveTo>
                    <a:pt x="631" y="1"/>
                  </a:moveTo>
                  <a:cubicBezTo>
                    <a:pt x="538" y="1"/>
                    <a:pt x="454" y="13"/>
                    <a:pt x="390" y="21"/>
                  </a:cubicBezTo>
                  <a:cubicBezTo>
                    <a:pt x="260" y="50"/>
                    <a:pt x="145" y="93"/>
                    <a:pt x="101" y="122"/>
                  </a:cubicBezTo>
                  <a:cubicBezTo>
                    <a:pt x="94" y="128"/>
                    <a:pt x="87" y="133"/>
                    <a:pt x="80" y="138"/>
                  </a:cubicBezTo>
                  <a:lnTo>
                    <a:pt x="80" y="138"/>
                  </a:lnTo>
                  <a:cubicBezTo>
                    <a:pt x="144" y="108"/>
                    <a:pt x="248" y="67"/>
                    <a:pt x="390" y="36"/>
                  </a:cubicBezTo>
                  <a:cubicBezTo>
                    <a:pt x="442" y="23"/>
                    <a:pt x="506" y="15"/>
                    <a:pt x="576" y="15"/>
                  </a:cubicBezTo>
                  <a:cubicBezTo>
                    <a:pt x="662" y="15"/>
                    <a:pt x="757" y="26"/>
                    <a:pt x="853" y="50"/>
                  </a:cubicBezTo>
                  <a:cubicBezTo>
                    <a:pt x="1041" y="93"/>
                    <a:pt x="1228" y="194"/>
                    <a:pt x="1416" y="339"/>
                  </a:cubicBezTo>
                  <a:cubicBezTo>
                    <a:pt x="1590" y="483"/>
                    <a:pt x="1763" y="700"/>
                    <a:pt x="1864" y="960"/>
                  </a:cubicBezTo>
                  <a:cubicBezTo>
                    <a:pt x="1980" y="1206"/>
                    <a:pt x="2023" y="1524"/>
                    <a:pt x="2052" y="1827"/>
                  </a:cubicBezTo>
                  <a:cubicBezTo>
                    <a:pt x="2081" y="2463"/>
                    <a:pt x="1908" y="3128"/>
                    <a:pt x="1879" y="3864"/>
                  </a:cubicBezTo>
                  <a:cubicBezTo>
                    <a:pt x="1879" y="4052"/>
                    <a:pt x="1879" y="4226"/>
                    <a:pt x="1922" y="4413"/>
                  </a:cubicBezTo>
                  <a:cubicBezTo>
                    <a:pt x="1936" y="4587"/>
                    <a:pt x="1994" y="4775"/>
                    <a:pt x="2081" y="4919"/>
                  </a:cubicBezTo>
                  <a:cubicBezTo>
                    <a:pt x="2168" y="5064"/>
                    <a:pt x="2312" y="5179"/>
                    <a:pt x="2500" y="5208"/>
                  </a:cubicBezTo>
                  <a:cubicBezTo>
                    <a:pt x="2553" y="5213"/>
                    <a:pt x="2606" y="5215"/>
                    <a:pt x="2659" y="5215"/>
                  </a:cubicBezTo>
                  <a:cubicBezTo>
                    <a:pt x="2766" y="5215"/>
                    <a:pt x="2876" y="5208"/>
                    <a:pt x="2991" y="5208"/>
                  </a:cubicBezTo>
                  <a:cubicBezTo>
                    <a:pt x="3612" y="5165"/>
                    <a:pt x="4176" y="5107"/>
                    <a:pt x="4653" y="5064"/>
                  </a:cubicBezTo>
                  <a:cubicBezTo>
                    <a:pt x="5130" y="4991"/>
                    <a:pt x="5520" y="4934"/>
                    <a:pt x="5765" y="4876"/>
                  </a:cubicBezTo>
                  <a:lnTo>
                    <a:pt x="5765" y="4876"/>
                  </a:lnTo>
                  <a:cubicBezTo>
                    <a:pt x="5505" y="4919"/>
                    <a:pt x="5115" y="4963"/>
                    <a:pt x="4653" y="5020"/>
                  </a:cubicBezTo>
                  <a:cubicBezTo>
                    <a:pt x="4176" y="5078"/>
                    <a:pt x="3612" y="5107"/>
                    <a:pt x="2991" y="5150"/>
                  </a:cubicBezTo>
                  <a:cubicBezTo>
                    <a:pt x="2895" y="5150"/>
                    <a:pt x="2786" y="5157"/>
                    <a:pt x="2677" y="5157"/>
                  </a:cubicBezTo>
                  <a:cubicBezTo>
                    <a:pt x="2622" y="5157"/>
                    <a:pt x="2567" y="5155"/>
                    <a:pt x="2514" y="5150"/>
                  </a:cubicBezTo>
                  <a:cubicBezTo>
                    <a:pt x="2355" y="5107"/>
                    <a:pt x="2225" y="5020"/>
                    <a:pt x="2139" y="4876"/>
                  </a:cubicBezTo>
                  <a:cubicBezTo>
                    <a:pt x="2052" y="4746"/>
                    <a:pt x="2009" y="4587"/>
                    <a:pt x="1980" y="4413"/>
                  </a:cubicBezTo>
                  <a:cubicBezTo>
                    <a:pt x="1936" y="4240"/>
                    <a:pt x="1936" y="4067"/>
                    <a:pt x="1936" y="3879"/>
                  </a:cubicBezTo>
                  <a:cubicBezTo>
                    <a:pt x="1951" y="3156"/>
                    <a:pt x="2139" y="2477"/>
                    <a:pt x="2095" y="1842"/>
                  </a:cubicBezTo>
                  <a:cubicBezTo>
                    <a:pt x="2081" y="1524"/>
                    <a:pt x="2023" y="1206"/>
                    <a:pt x="1922" y="960"/>
                  </a:cubicBezTo>
                  <a:cubicBezTo>
                    <a:pt x="1806" y="686"/>
                    <a:pt x="1647" y="469"/>
                    <a:pt x="1445" y="324"/>
                  </a:cubicBezTo>
                  <a:cubicBezTo>
                    <a:pt x="1257" y="180"/>
                    <a:pt x="1055" y="93"/>
                    <a:pt x="867" y="36"/>
                  </a:cubicBezTo>
                  <a:cubicBezTo>
                    <a:pt x="789" y="9"/>
                    <a:pt x="707" y="1"/>
                    <a:pt x="631"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5"/>
            <p:cNvSpPr/>
            <p:nvPr/>
          </p:nvSpPr>
          <p:spPr>
            <a:xfrm flipH="1">
              <a:off x="6850805" y="2802645"/>
              <a:ext cx="671561" cy="80576"/>
            </a:xfrm>
            <a:custGeom>
              <a:rect b="b" l="l" r="r" t="t"/>
              <a:pathLst>
                <a:path extrusionOk="0" h="756" w="6301">
                  <a:moveTo>
                    <a:pt x="6301" y="1"/>
                  </a:moveTo>
                  <a:lnTo>
                    <a:pt x="6301" y="1"/>
                  </a:lnTo>
                  <a:cubicBezTo>
                    <a:pt x="6301" y="1"/>
                    <a:pt x="6257" y="1"/>
                    <a:pt x="6228" y="15"/>
                  </a:cubicBezTo>
                  <a:cubicBezTo>
                    <a:pt x="6286" y="15"/>
                    <a:pt x="6301" y="1"/>
                    <a:pt x="6301" y="1"/>
                  </a:cubicBezTo>
                  <a:close/>
                  <a:moveTo>
                    <a:pt x="6228" y="15"/>
                  </a:moveTo>
                  <a:lnTo>
                    <a:pt x="6228" y="15"/>
                  </a:lnTo>
                  <a:cubicBezTo>
                    <a:pt x="6218" y="18"/>
                    <a:pt x="6208" y="21"/>
                    <a:pt x="6199" y="24"/>
                  </a:cubicBezTo>
                  <a:lnTo>
                    <a:pt x="6199" y="24"/>
                  </a:lnTo>
                  <a:cubicBezTo>
                    <a:pt x="6211" y="22"/>
                    <a:pt x="6221" y="19"/>
                    <a:pt x="6228" y="15"/>
                  </a:cubicBezTo>
                  <a:close/>
                  <a:moveTo>
                    <a:pt x="6199" y="24"/>
                  </a:moveTo>
                  <a:lnTo>
                    <a:pt x="6199" y="24"/>
                  </a:lnTo>
                  <a:cubicBezTo>
                    <a:pt x="6163" y="31"/>
                    <a:pt x="6109" y="37"/>
                    <a:pt x="6055" y="59"/>
                  </a:cubicBezTo>
                  <a:cubicBezTo>
                    <a:pt x="5882" y="87"/>
                    <a:pt x="5650" y="131"/>
                    <a:pt x="5361" y="174"/>
                  </a:cubicBezTo>
                  <a:cubicBezTo>
                    <a:pt x="4783" y="290"/>
                    <a:pt x="3974" y="434"/>
                    <a:pt x="3093" y="564"/>
                  </a:cubicBezTo>
                  <a:cubicBezTo>
                    <a:pt x="2631" y="608"/>
                    <a:pt x="2197" y="680"/>
                    <a:pt x="1821" y="709"/>
                  </a:cubicBezTo>
                  <a:cubicBezTo>
                    <a:pt x="1744" y="712"/>
                    <a:pt x="1667" y="713"/>
                    <a:pt x="1592" y="713"/>
                  </a:cubicBezTo>
                  <a:cubicBezTo>
                    <a:pt x="1305" y="713"/>
                    <a:pt x="1039" y="688"/>
                    <a:pt x="810" y="608"/>
                  </a:cubicBezTo>
                  <a:cubicBezTo>
                    <a:pt x="536" y="521"/>
                    <a:pt x="319" y="420"/>
                    <a:pt x="203" y="304"/>
                  </a:cubicBezTo>
                  <a:cubicBezTo>
                    <a:pt x="59" y="217"/>
                    <a:pt x="1" y="145"/>
                    <a:pt x="1" y="145"/>
                  </a:cubicBezTo>
                  <a:lnTo>
                    <a:pt x="1" y="145"/>
                  </a:lnTo>
                  <a:cubicBezTo>
                    <a:pt x="1" y="145"/>
                    <a:pt x="1" y="160"/>
                    <a:pt x="30" y="189"/>
                  </a:cubicBezTo>
                  <a:cubicBezTo>
                    <a:pt x="73" y="217"/>
                    <a:pt x="102" y="275"/>
                    <a:pt x="174" y="319"/>
                  </a:cubicBezTo>
                  <a:cubicBezTo>
                    <a:pt x="304" y="434"/>
                    <a:pt x="507" y="550"/>
                    <a:pt x="796" y="651"/>
                  </a:cubicBezTo>
                  <a:cubicBezTo>
                    <a:pt x="1026" y="724"/>
                    <a:pt x="1316" y="756"/>
                    <a:pt x="1634" y="756"/>
                  </a:cubicBezTo>
                  <a:cubicBezTo>
                    <a:pt x="1696" y="756"/>
                    <a:pt x="1758" y="754"/>
                    <a:pt x="1821" y="752"/>
                  </a:cubicBezTo>
                  <a:cubicBezTo>
                    <a:pt x="2226" y="738"/>
                    <a:pt x="2631" y="665"/>
                    <a:pt x="3093" y="608"/>
                  </a:cubicBezTo>
                  <a:cubicBezTo>
                    <a:pt x="3974" y="478"/>
                    <a:pt x="4783" y="333"/>
                    <a:pt x="5361" y="217"/>
                  </a:cubicBezTo>
                  <a:cubicBezTo>
                    <a:pt x="5650" y="160"/>
                    <a:pt x="5882" y="102"/>
                    <a:pt x="6055" y="73"/>
                  </a:cubicBezTo>
                  <a:cubicBezTo>
                    <a:pt x="6114" y="61"/>
                    <a:pt x="6154" y="39"/>
                    <a:pt x="6199" y="24"/>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5"/>
            <p:cNvSpPr/>
            <p:nvPr/>
          </p:nvSpPr>
          <p:spPr>
            <a:xfrm flipH="1">
              <a:off x="6896955" y="2249809"/>
              <a:ext cx="106367" cy="44765"/>
            </a:xfrm>
            <a:custGeom>
              <a:rect b="b" l="l" r="r" t="t"/>
              <a:pathLst>
                <a:path extrusionOk="0" h="420" w="998">
                  <a:moveTo>
                    <a:pt x="939" y="1"/>
                  </a:moveTo>
                  <a:lnTo>
                    <a:pt x="0" y="217"/>
                  </a:lnTo>
                  <a:lnTo>
                    <a:pt x="0" y="420"/>
                  </a:lnTo>
                  <a:lnTo>
                    <a:pt x="997" y="145"/>
                  </a:lnTo>
                  <a:lnTo>
                    <a:pt x="9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585"/>
          <p:cNvGrpSpPr/>
          <p:nvPr/>
        </p:nvGrpSpPr>
        <p:grpSpPr>
          <a:xfrm>
            <a:off x="7937925" y="2559185"/>
            <a:ext cx="785377" cy="2421158"/>
            <a:chOff x="7825375" y="2447285"/>
            <a:chExt cx="785377" cy="2421158"/>
          </a:xfrm>
        </p:grpSpPr>
        <p:sp>
          <p:nvSpPr>
            <p:cNvPr id="8434" name="Google Shape;8434;p585"/>
            <p:cNvSpPr/>
            <p:nvPr/>
          </p:nvSpPr>
          <p:spPr>
            <a:xfrm>
              <a:off x="7825375" y="2447285"/>
              <a:ext cx="785377" cy="159703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5"/>
            <p:cNvSpPr/>
            <p:nvPr/>
          </p:nvSpPr>
          <p:spPr>
            <a:xfrm>
              <a:off x="8200084" y="3039275"/>
              <a:ext cx="7052" cy="1260986"/>
            </a:xfrm>
            <a:custGeom>
              <a:rect b="b" l="l" r="r" t="t"/>
              <a:pathLst>
                <a:path extrusionOk="0" h="15914" w="89">
                  <a:moveTo>
                    <a:pt x="30" y="0"/>
                  </a:moveTo>
                  <a:cubicBezTo>
                    <a:pt x="15" y="0"/>
                    <a:pt x="0" y="3543"/>
                    <a:pt x="0" y="7950"/>
                  </a:cubicBezTo>
                  <a:cubicBezTo>
                    <a:pt x="0" y="12342"/>
                    <a:pt x="15" y="15914"/>
                    <a:pt x="30" y="15914"/>
                  </a:cubicBezTo>
                  <a:cubicBezTo>
                    <a:pt x="74" y="15914"/>
                    <a:pt x="88" y="12342"/>
                    <a:pt x="74" y="7950"/>
                  </a:cubicBezTo>
                  <a:cubicBezTo>
                    <a:pt x="74" y="3558"/>
                    <a:pt x="59" y="0"/>
                    <a:pt x="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5"/>
            <p:cNvSpPr/>
            <p:nvPr/>
          </p:nvSpPr>
          <p:spPr>
            <a:xfrm>
              <a:off x="8196598" y="3199337"/>
              <a:ext cx="213538" cy="270358"/>
            </a:xfrm>
            <a:custGeom>
              <a:rect b="b" l="l" r="r" t="t"/>
              <a:pathLst>
                <a:path extrusionOk="0" h="3412" w="2695">
                  <a:moveTo>
                    <a:pt x="2694" y="1"/>
                  </a:moveTo>
                  <a:cubicBezTo>
                    <a:pt x="2694" y="1"/>
                    <a:pt x="2636" y="45"/>
                    <a:pt x="2548" y="103"/>
                  </a:cubicBezTo>
                  <a:cubicBezTo>
                    <a:pt x="2475" y="176"/>
                    <a:pt x="2372" y="293"/>
                    <a:pt x="2240" y="440"/>
                  </a:cubicBezTo>
                  <a:cubicBezTo>
                    <a:pt x="1977" y="733"/>
                    <a:pt x="1655" y="1172"/>
                    <a:pt x="1289" y="1655"/>
                  </a:cubicBezTo>
                  <a:cubicBezTo>
                    <a:pt x="981" y="2094"/>
                    <a:pt x="659" y="2475"/>
                    <a:pt x="366" y="2885"/>
                  </a:cubicBezTo>
                  <a:lnTo>
                    <a:pt x="103" y="3265"/>
                  </a:lnTo>
                  <a:cubicBezTo>
                    <a:pt x="44" y="3353"/>
                    <a:pt x="0" y="3412"/>
                    <a:pt x="0" y="3412"/>
                  </a:cubicBezTo>
                  <a:cubicBezTo>
                    <a:pt x="0" y="3412"/>
                    <a:pt x="44" y="3368"/>
                    <a:pt x="118" y="3280"/>
                  </a:cubicBezTo>
                  <a:cubicBezTo>
                    <a:pt x="205" y="3148"/>
                    <a:pt x="323" y="3046"/>
                    <a:pt x="410" y="2914"/>
                  </a:cubicBezTo>
                  <a:cubicBezTo>
                    <a:pt x="718" y="2533"/>
                    <a:pt x="1025" y="2123"/>
                    <a:pt x="1362" y="1714"/>
                  </a:cubicBezTo>
                  <a:cubicBezTo>
                    <a:pt x="1684" y="1274"/>
                    <a:pt x="2006" y="879"/>
                    <a:pt x="2299" y="484"/>
                  </a:cubicBezTo>
                  <a:cubicBezTo>
                    <a:pt x="2401" y="337"/>
                    <a:pt x="2518" y="206"/>
                    <a:pt x="2592" y="132"/>
                  </a:cubicBezTo>
                  <a:cubicBezTo>
                    <a:pt x="2665" y="59"/>
                    <a:pt x="2694" y="1"/>
                    <a:pt x="269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5"/>
            <p:cNvSpPr/>
            <p:nvPr/>
          </p:nvSpPr>
          <p:spPr>
            <a:xfrm>
              <a:off x="8042324" y="3706304"/>
              <a:ext cx="160134" cy="187951"/>
            </a:xfrm>
            <a:custGeom>
              <a:rect b="b" l="l" r="r" t="t"/>
              <a:pathLst>
                <a:path extrusionOk="0" h="2372" w="2021">
                  <a:moveTo>
                    <a:pt x="0" y="0"/>
                  </a:moveTo>
                  <a:cubicBezTo>
                    <a:pt x="0" y="15"/>
                    <a:pt x="103" y="132"/>
                    <a:pt x="308" y="337"/>
                  </a:cubicBezTo>
                  <a:cubicBezTo>
                    <a:pt x="498" y="542"/>
                    <a:pt x="762" y="820"/>
                    <a:pt x="1054" y="1142"/>
                  </a:cubicBezTo>
                  <a:cubicBezTo>
                    <a:pt x="1347" y="1479"/>
                    <a:pt x="1596" y="1772"/>
                    <a:pt x="1786" y="1991"/>
                  </a:cubicBezTo>
                  <a:cubicBezTo>
                    <a:pt x="1874" y="2094"/>
                    <a:pt x="1933" y="2196"/>
                    <a:pt x="1962" y="2269"/>
                  </a:cubicBezTo>
                  <a:cubicBezTo>
                    <a:pt x="1991" y="2328"/>
                    <a:pt x="2006" y="2372"/>
                    <a:pt x="2006" y="2372"/>
                  </a:cubicBezTo>
                  <a:cubicBezTo>
                    <a:pt x="2021" y="2372"/>
                    <a:pt x="2021" y="2167"/>
                    <a:pt x="1830" y="1933"/>
                  </a:cubicBezTo>
                  <a:cubicBezTo>
                    <a:pt x="1640" y="1698"/>
                    <a:pt x="1406" y="1406"/>
                    <a:pt x="1113" y="1069"/>
                  </a:cubicBezTo>
                  <a:cubicBezTo>
                    <a:pt x="820" y="761"/>
                    <a:pt x="542" y="483"/>
                    <a:pt x="337" y="293"/>
                  </a:cubicBezTo>
                  <a:cubicBezTo>
                    <a:pt x="132" y="103"/>
                    <a:pt x="0"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5"/>
            <p:cNvSpPr/>
            <p:nvPr/>
          </p:nvSpPr>
          <p:spPr>
            <a:xfrm>
              <a:off x="7993008" y="4381211"/>
              <a:ext cx="464000" cy="487231"/>
            </a:xfrm>
            <a:custGeom>
              <a:rect b="b" l="l" r="r" t="t"/>
              <a:pathLst>
                <a:path extrusionOk="0" h="6149" w="5856">
                  <a:moveTo>
                    <a:pt x="5856" y="0"/>
                  </a:moveTo>
                  <a:lnTo>
                    <a:pt x="0" y="908"/>
                  </a:lnTo>
                  <a:cubicBezTo>
                    <a:pt x="44" y="908"/>
                    <a:pt x="732" y="6149"/>
                    <a:pt x="732" y="6149"/>
                  </a:cubicBezTo>
                  <a:lnTo>
                    <a:pt x="4670" y="6149"/>
                  </a:lnTo>
                  <a:lnTo>
                    <a:pt x="5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5"/>
            <p:cNvSpPr/>
            <p:nvPr/>
          </p:nvSpPr>
          <p:spPr>
            <a:xfrm>
              <a:off x="7938493" y="4310451"/>
              <a:ext cx="581189" cy="142707"/>
            </a:xfrm>
            <a:custGeom>
              <a:rect b="b" l="l" r="r" t="t"/>
              <a:pathLst>
                <a:path extrusionOk="0" h="1801" w="7335">
                  <a:moveTo>
                    <a:pt x="7334" y="0"/>
                  </a:moveTo>
                  <a:lnTo>
                    <a:pt x="0" y="600"/>
                  </a:lnTo>
                  <a:lnTo>
                    <a:pt x="0" y="1801"/>
                  </a:lnTo>
                  <a:lnTo>
                    <a:pt x="7334" y="1801"/>
                  </a:ln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5"/>
            <p:cNvSpPr/>
            <p:nvPr/>
          </p:nvSpPr>
          <p:spPr>
            <a:xfrm>
              <a:off x="7993008" y="4453080"/>
              <a:ext cx="450134" cy="72027"/>
            </a:xfrm>
            <a:custGeom>
              <a:rect b="b" l="l" r="r" t="t"/>
              <a:pathLst>
                <a:path extrusionOk="0" h="909" w="5681">
                  <a:moveTo>
                    <a:pt x="0" y="1"/>
                  </a:moveTo>
                  <a:lnTo>
                    <a:pt x="88" y="543"/>
                  </a:lnTo>
                  <a:lnTo>
                    <a:pt x="5490" y="909"/>
                  </a:lnTo>
                  <a:lnTo>
                    <a:pt x="5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1" name="Google Shape;8441;p585"/>
          <p:cNvSpPr/>
          <p:nvPr/>
        </p:nvSpPr>
        <p:spPr>
          <a:xfrm rot="-1701150">
            <a:off x="8033848" y="265912"/>
            <a:ext cx="292486" cy="261886"/>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2" name="Google Shape;8442;p585"/>
          <p:cNvGrpSpPr/>
          <p:nvPr/>
        </p:nvGrpSpPr>
        <p:grpSpPr>
          <a:xfrm>
            <a:off x="229946" y="4120951"/>
            <a:ext cx="680400" cy="638700"/>
            <a:chOff x="160871" y="936851"/>
            <a:chExt cx="680400" cy="638700"/>
          </a:xfrm>
        </p:grpSpPr>
        <p:sp>
          <p:nvSpPr>
            <p:cNvPr id="8443" name="Google Shape;8443;p585"/>
            <p:cNvSpPr/>
            <p:nvPr/>
          </p:nvSpPr>
          <p:spPr>
            <a:xfrm rot="908294">
              <a:off x="217324" y="1002147"/>
              <a:ext cx="567493" cy="508107"/>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4" name="Google Shape;8444;p585"/>
            <p:cNvGrpSpPr/>
            <p:nvPr/>
          </p:nvGrpSpPr>
          <p:grpSpPr>
            <a:xfrm>
              <a:off x="336500" y="1150250"/>
              <a:ext cx="317850" cy="209175"/>
              <a:chOff x="336500" y="1150250"/>
              <a:chExt cx="317850" cy="209175"/>
            </a:xfrm>
          </p:grpSpPr>
          <p:sp>
            <p:nvSpPr>
              <p:cNvPr id="8445" name="Google Shape;8445;p585"/>
              <p:cNvSpPr/>
              <p:nvPr/>
            </p:nvSpPr>
            <p:spPr>
              <a:xfrm>
                <a:off x="336500" y="1150250"/>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5"/>
              <p:cNvSpPr/>
              <p:nvPr/>
            </p:nvSpPr>
            <p:spPr>
              <a:xfrm>
                <a:off x="460425" y="1215550"/>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85"/>
              <p:cNvSpPr/>
              <p:nvPr/>
            </p:nvSpPr>
            <p:spPr>
              <a:xfrm>
                <a:off x="573050" y="1278125"/>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48" name="Google Shape;8448;p585"/>
          <p:cNvSpPr txBox="1"/>
          <p:nvPr/>
        </p:nvSpPr>
        <p:spPr>
          <a:xfrm>
            <a:off x="738850" y="1003875"/>
            <a:ext cx="4748700" cy="54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1"/>
              </a:solidFill>
              <a:latin typeface="Karla"/>
              <a:ea typeface="Karla"/>
              <a:cs typeface="Karla"/>
              <a:sym typeface="Karl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2" name="Shape 8452"/>
        <p:cNvGrpSpPr/>
        <p:nvPr/>
      </p:nvGrpSpPr>
      <p:grpSpPr>
        <a:xfrm>
          <a:off x="0" y="0"/>
          <a:ext cx="0" cy="0"/>
          <a:chOff x="0" y="0"/>
          <a:chExt cx="0" cy="0"/>
        </a:xfrm>
      </p:grpSpPr>
      <p:sp>
        <p:nvSpPr>
          <p:cNvPr id="8453" name="Google Shape;8453;p586"/>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Timeline and Milestones</a:t>
            </a:r>
            <a:endParaRPr/>
          </a:p>
        </p:txBody>
      </p:sp>
      <p:sp>
        <p:nvSpPr>
          <p:cNvPr id="8454" name="Google Shape;8454;p586"/>
          <p:cNvSpPr/>
          <p:nvPr/>
        </p:nvSpPr>
        <p:spPr>
          <a:xfrm flipH="1" rot="-5323106">
            <a:off x="7359901" y="-1474033"/>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6"/>
          <p:cNvSpPr/>
          <p:nvPr/>
        </p:nvSpPr>
        <p:spPr>
          <a:xfrm flipH="1" rot="-5323106">
            <a:off x="7618211" y="-1627954"/>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6"/>
          <p:cNvSpPr/>
          <p:nvPr/>
        </p:nvSpPr>
        <p:spPr>
          <a:xfrm flipH="1" rot="-5323106">
            <a:off x="7840749" y="-1748479"/>
            <a:ext cx="1347100" cy="334238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6"/>
          <p:cNvSpPr/>
          <p:nvPr/>
        </p:nvSpPr>
        <p:spPr>
          <a:xfrm rot="1783380">
            <a:off x="8721400" y="500223"/>
            <a:ext cx="292251" cy="261887"/>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8" name="Google Shape;8458;p586"/>
          <p:cNvGrpSpPr/>
          <p:nvPr/>
        </p:nvGrpSpPr>
        <p:grpSpPr>
          <a:xfrm>
            <a:off x="8416475" y="3483007"/>
            <a:ext cx="727535" cy="1710819"/>
            <a:chOff x="8416475" y="3483007"/>
            <a:chExt cx="727535" cy="1710819"/>
          </a:xfrm>
        </p:grpSpPr>
        <p:sp>
          <p:nvSpPr>
            <p:cNvPr id="8459" name="Google Shape;8459;p586"/>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86"/>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6"/>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586"/>
          <p:cNvGrpSpPr/>
          <p:nvPr/>
        </p:nvGrpSpPr>
        <p:grpSpPr>
          <a:xfrm>
            <a:off x="349744" y="2253074"/>
            <a:ext cx="1895610" cy="1229921"/>
            <a:chOff x="6192563" y="1774875"/>
            <a:chExt cx="607665" cy="489989"/>
          </a:xfrm>
        </p:grpSpPr>
        <p:sp>
          <p:nvSpPr>
            <p:cNvPr id="8463" name="Google Shape;8463;p586"/>
            <p:cNvSpPr/>
            <p:nvPr/>
          </p:nvSpPr>
          <p:spPr>
            <a:xfrm>
              <a:off x="6192563" y="1814102"/>
              <a:ext cx="607665" cy="450762"/>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FFA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6"/>
            <p:cNvSpPr/>
            <p:nvPr/>
          </p:nvSpPr>
          <p:spPr>
            <a:xfrm>
              <a:off x="6192563" y="1814102"/>
              <a:ext cx="607665" cy="58858"/>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912A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86"/>
            <p:cNvSpPr/>
            <p:nvPr/>
          </p:nvSpPr>
          <p:spPr>
            <a:xfrm>
              <a:off x="6231751" y="1814102"/>
              <a:ext cx="78496" cy="3922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151F29">
                <a:alpha val="36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86"/>
            <p:cNvSpPr/>
            <p:nvPr/>
          </p:nvSpPr>
          <p:spPr>
            <a:xfrm>
              <a:off x="6682536" y="1814102"/>
              <a:ext cx="78456" cy="3922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151F29">
                <a:alpha val="36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6"/>
            <p:cNvSpPr/>
            <p:nvPr/>
          </p:nvSpPr>
          <p:spPr>
            <a:xfrm>
              <a:off x="6251384" y="1774875"/>
              <a:ext cx="39268" cy="58858"/>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2C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86"/>
            <p:cNvSpPr/>
            <p:nvPr/>
          </p:nvSpPr>
          <p:spPr>
            <a:xfrm>
              <a:off x="6251384" y="1774875"/>
              <a:ext cx="39268" cy="29449"/>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151F29">
                <a:alpha val="36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86"/>
            <p:cNvSpPr/>
            <p:nvPr/>
          </p:nvSpPr>
          <p:spPr>
            <a:xfrm>
              <a:off x="6702131" y="1774875"/>
              <a:ext cx="39542" cy="58858"/>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2C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6"/>
            <p:cNvSpPr/>
            <p:nvPr/>
          </p:nvSpPr>
          <p:spPr>
            <a:xfrm>
              <a:off x="6702131" y="1774875"/>
              <a:ext cx="39542" cy="29449"/>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151F29">
                <a:alpha val="36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86"/>
            <p:cNvSpPr/>
            <p:nvPr/>
          </p:nvSpPr>
          <p:spPr>
            <a:xfrm>
              <a:off x="6192563" y="1872923"/>
              <a:ext cx="607665" cy="19633"/>
            </a:xfrm>
            <a:custGeom>
              <a:rect b="b" l="l" r="r" t="t"/>
              <a:pathLst>
                <a:path extrusionOk="0" h="500" w="15475">
                  <a:moveTo>
                    <a:pt x="0" y="0"/>
                  </a:moveTo>
                  <a:lnTo>
                    <a:pt x="0" y="500"/>
                  </a:lnTo>
                  <a:lnTo>
                    <a:pt x="15475" y="500"/>
                  </a:lnTo>
                  <a:lnTo>
                    <a:pt x="15475" y="0"/>
                  </a:lnTo>
                  <a:close/>
                </a:path>
              </a:pathLst>
            </a:custGeom>
            <a:solidFill>
              <a:srgbClr val="2C8C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86"/>
            <p:cNvSpPr/>
            <p:nvPr/>
          </p:nvSpPr>
          <p:spPr>
            <a:xfrm>
              <a:off x="6251384" y="1931468"/>
              <a:ext cx="78456" cy="39265"/>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86"/>
            <p:cNvSpPr/>
            <p:nvPr/>
          </p:nvSpPr>
          <p:spPr>
            <a:xfrm>
              <a:off x="6251384" y="2009922"/>
              <a:ext cx="78456" cy="39265"/>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86"/>
            <p:cNvSpPr/>
            <p:nvPr/>
          </p:nvSpPr>
          <p:spPr>
            <a:xfrm>
              <a:off x="6251384" y="2088336"/>
              <a:ext cx="78456" cy="39265"/>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86"/>
            <p:cNvSpPr/>
            <p:nvPr/>
          </p:nvSpPr>
          <p:spPr>
            <a:xfrm>
              <a:off x="6388662" y="2088336"/>
              <a:ext cx="78456" cy="39265"/>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86"/>
            <p:cNvSpPr/>
            <p:nvPr/>
          </p:nvSpPr>
          <p:spPr>
            <a:xfrm>
              <a:off x="6525665" y="2088336"/>
              <a:ext cx="78456" cy="39265"/>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86"/>
            <p:cNvSpPr/>
            <p:nvPr/>
          </p:nvSpPr>
          <p:spPr>
            <a:xfrm>
              <a:off x="6388662" y="2009922"/>
              <a:ext cx="78456" cy="39265"/>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86"/>
            <p:cNvSpPr/>
            <p:nvPr/>
          </p:nvSpPr>
          <p:spPr>
            <a:xfrm>
              <a:off x="6251384" y="2166790"/>
              <a:ext cx="78456" cy="39265"/>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86"/>
            <p:cNvSpPr/>
            <p:nvPr/>
          </p:nvSpPr>
          <p:spPr>
            <a:xfrm>
              <a:off x="6388662" y="1931468"/>
              <a:ext cx="78456" cy="39265"/>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86"/>
            <p:cNvSpPr/>
            <p:nvPr/>
          </p:nvSpPr>
          <p:spPr>
            <a:xfrm>
              <a:off x="6388662" y="2166790"/>
              <a:ext cx="78456" cy="39265"/>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86"/>
            <p:cNvSpPr/>
            <p:nvPr/>
          </p:nvSpPr>
          <p:spPr>
            <a:xfrm>
              <a:off x="6663178" y="2088336"/>
              <a:ext cx="78496" cy="39265"/>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86"/>
            <p:cNvSpPr/>
            <p:nvPr/>
          </p:nvSpPr>
          <p:spPr>
            <a:xfrm>
              <a:off x="6663178" y="1931468"/>
              <a:ext cx="78496" cy="39265"/>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86"/>
            <p:cNvSpPr/>
            <p:nvPr/>
          </p:nvSpPr>
          <p:spPr>
            <a:xfrm>
              <a:off x="6663178" y="2166790"/>
              <a:ext cx="78496" cy="39265"/>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86"/>
            <p:cNvSpPr/>
            <p:nvPr/>
          </p:nvSpPr>
          <p:spPr>
            <a:xfrm>
              <a:off x="6525665" y="2009922"/>
              <a:ext cx="78456" cy="39265"/>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86"/>
            <p:cNvSpPr/>
            <p:nvPr/>
          </p:nvSpPr>
          <p:spPr>
            <a:xfrm>
              <a:off x="6525665" y="1931468"/>
              <a:ext cx="78456" cy="39265"/>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86"/>
            <p:cNvSpPr/>
            <p:nvPr/>
          </p:nvSpPr>
          <p:spPr>
            <a:xfrm>
              <a:off x="6663178" y="2009922"/>
              <a:ext cx="78496" cy="39265"/>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86"/>
            <p:cNvSpPr/>
            <p:nvPr/>
          </p:nvSpPr>
          <p:spPr>
            <a:xfrm>
              <a:off x="6525665" y="2166790"/>
              <a:ext cx="78456" cy="39265"/>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86"/>
            <p:cNvSpPr/>
            <p:nvPr/>
          </p:nvSpPr>
          <p:spPr>
            <a:xfrm>
              <a:off x="6658230" y="1999713"/>
              <a:ext cx="87920" cy="59251"/>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912A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86"/>
            <p:cNvSpPr/>
            <p:nvPr/>
          </p:nvSpPr>
          <p:spPr>
            <a:xfrm>
              <a:off x="6383950" y="2000263"/>
              <a:ext cx="86899" cy="58701"/>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528C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86"/>
            <p:cNvSpPr/>
            <p:nvPr/>
          </p:nvSpPr>
          <p:spPr>
            <a:xfrm>
              <a:off x="6521188" y="2078166"/>
              <a:ext cx="87881" cy="59251"/>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528C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6"/>
            <p:cNvSpPr/>
            <p:nvPr/>
          </p:nvSpPr>
          <p:spPr>
            <a:xfrm>
              <a:off x="6247890" y="2157131"/>
              <a:ext cx="85721" cy="58701"/>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912A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86"/>
            <p:cNvSpPr/>
            <p:nvPr/>
          </p:nvSpPr>
          <p:spPr>
            <a:xfrm>
              <a:off x="6522131" y="1921259"/>
              <a:ext cx="86938" cy="59290"/>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912A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3" name="Google Shape;8493;p586"/>
          <p:cNvSpPr txBox="1"/>
          <p:nvPr/>
        </p:nvSpPr>
        <p:spPr>
          <a:xfrm>
            <a:off x="2766600" y="1726475"/>
            <a:ext cx="52929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95959"/>
                </a:solidFill>
              </a:rPr>
              <a:t>When creating a timeline for your project, your team should do the following:</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Find out how much time your team needs</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Decide on milestones and critical points</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Include soft due-dates </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Plan for the project to take longer than expected.</a:t>
            </a:r>
            <a:endParaRPr sz="180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97" name="Shape 8497"/>
        <p:cNvGrpSpPr/>
        <p:nvPr/>
      </p:nvGrpSpPr>
      <p:grpSpPr>
        <a:xfrm>
          <a:off x="0" y="0"/>
          <a:ext cx="0" cy="0"/>
          <a:chOff x="0" y="0"/>
          <a:chExt cx="0" cy="0"/>
        </a:xfrm>
      </p:grpSpPr>
      <p:sp>
        <p:nvSpPr>
          <p:cNvPr id="8498" name="Google Shape;8498;p587"/>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Performance Metrics</a:t>
            </a:r>
            <a:endParaRPr/>
          </a:p>
        </p:txBody>
      </p:sp>
      <p:sp>
        <p:nvSpPr>
          <p:cNvPr id="8499" name="Google Shape;8499;p587"/>
          <p:cNvSpPr txBox="1"/>
          <p:nvPr/>
        </p:nvSpPr>
        <p:spPr>
          <a:xfrm>
            <a:off x="1711500" y="1958100"/>
            <a:ext cx="57210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rgbClr val="595959"/>
                </a:solidFill>
              </a:rPr>
              <a:t>Performance metrics inform your timeline and help you adapt to </a:t>
            </a:r>
            <a:r>
              <a:rPr lang="en" sz="1800">
                <a:solidFill>
                  <a:srgbClr val="595959"/>
                </a:solidFill>
              </a:rPr>
              <a:t>obstacles</a:t>
            </a:r>
            <a:r>
              <a:rPr lang="en" sz="1800">
                <a:solidFill>
                  <a:srgbClr val="595959"/>
                </a:solidFill>
              </a:rPr>
              <a:t>: </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Establish the quality of work team members should meet</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Include measurable metrics</a:t>
            </a:r>
            <a:endParaRPr sz="1800">
              <a:solidFill>
                <a:srgbClr val="595959"/>
              </a:solidFill>
            </a:endParaRPr>
          </a:p>
          <a:p>
            <a:pPr indent="-342900" lvl="0" marL="457200" rtl="0" algn="l">
              <a:spcBef>
                <a:spcPts val="0"/>
              </a:spcBef>
              <a:spcAft>
                <a:spcPts val="0"/>
              </a:spcAft>
              <a:buClr>
                <a:srgbClr val="595959"/>
              </a:buClr>
              <a:buSzPts val="1800"/>
              <a:buChar char="●"/>
            </a:pPr>
            <a:r>
              <a:rPr lang="en" sz="1800">
                <a:solidFill>
                  <a:srgbClr val="595959"/>
                </a:solidFill>
              </a:rPr>
              <a:t>Schedule regular progress reviews.</a:t>
            </a:r>
            <a:endParaRPr sz="1800">
              <a:solidFill>
                <a:srgbClr val="595959"/>
              </a:solidFill>
            </a:endParaRPr>
          </a:p>
        </p:txBody>
      </p:sp>
      <p:grpSp>
        <p:nvGrpSpPr>
          <p:cNvPr id="8500" name="Google Shape;8500;p587"/>
          <p:cNvGrpSpPr/>
          <p:nvPr/>
        </p:nvGrpSpPr>
        <p:grpSpPr>
          <a:xfrm>
            <a:off x="395050" y="2571760"/>
            <a:ext cx="785377" cy="2421158"/>
            <a:chOff x="7825375" y="2447285"/>
            <a:chExt cx="785377" cy="2421158"/>
          </a:xfrm>
        </p:grpSpPr>
        <p:sp>
          <p:nvSpPr>
            <p:cNvPr id="8501" name="Google Shape;8501;p587"/>
            <p:cNvSpPr/>
            <p:nvPr/>
          </p:nvSpPr>
          <p:spPr>
            <a:xfrm>
              <a:off x="7825375" y="2447285"/>
              <a:ext cx="785377" cy="159703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87"/>
            <p:cNvSpPr/>
            <p:nvPr/>
          </p:nvSpPr>
          <p:spPr>
            <a:xfrm>
              <a:off x="8200084" y="3039275"/>
              <a:ext cx="7052" cy="1260986"/>
            </a:xfrm>
            <a:custGeom>
              <a:rect b="b" l="l" r="r" t="t"/>
              <a:pathLst>
                <a:path extrusionOk="0" h="15914" w="89">
                  <a:moveTo>
                    <a:pt x="30" y="0"/>
                  </a:moveTo>
                  <a:cubicBezTo>
                    <a:pt x="15" y="0"/>
                    <a:pt x="0" y="3543"/>
                    <a:pt x="0" y="7950"/>
                  </a:cubicBezTo>
                  <a:cubicBezTo>
                    <a:pt x="0" y="12342"/>
                    <a:pt x="15" y="15914"/>
                    <a:pt x="30" y="15914"/>
                  </a:cubicBezTo>
                  <a:cubicBezTo>
                    <a:pt x="74" y="15914"/>
                    <a:pt x="88" y="12342"/>
                    <a:pt x="74" y="7950"/>
                  </a:cubicBezTo>
                  <a:cubicBezTo>
                    <a:pt x="74" y="3558"/>
                    <a:pt x="59" y="0"/>
                    <a:pt x="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87"/>
            <p:cNvSpPr/>
            <p:nvPr/>
          </p:nvSpPr>
          <p:spPr>
            <a:xfrm>
              <a:off x="8196598" y="3199337"/>
              <a:ext cx="213538" cy="270358"/>
            </a:xfrm>
            <a:custGeom>
              <a:rect b="b" l="l" r="r" t="t"/>
              <a:pathLst>
                <a:path extrusionOk="0" h="3412" w="2695">
                  <a:moveTo>
                    <a:pt x="2694" y="1"/>
                  </a:moveTo>
                  <a:cubicBezTo>
                    <a:pt x="2694" y="1"/>
                    <a:pt x="2636" y="45"/>
                    <a:pt x="2548" y="103"/>
                  </a:cubicBezTo>
                  <a:cubicBezTo>
                    <a:pt x="2475" y="176"/>
                    <a:pt x="2372" y="293"/>
                    <a:pt x="2240" y="440"/>
                  </a:cubicBezTo>
                  <a:cubicBezTo>
                    <a:pt x="1977" y="733"/>
                    <a:pt x="1655" y="1172"/>
                    <a:pt x="1289" y="1655"/>
                  </a:cubicBezTo>
                  <a:cubicBezTo>
                    <a:pt x="981" y="2094"/>
                    <a:pt x="659" y="2475"/>
                    <a:pt x="366" y="2885"/>
                  </a:cubicBezTo>
                  <a:lnTo>
                    <a:pt x="103" y="3265"/>
                  </a:lnTo>
                  <a:cubicBezTo>
                    <a:pt x="44" y="3353"/>
                    <a:pt x="0" y="3412"/>
                    <a:pt x="0" y="3412"/>
                  </a:cubicBezTo>
                  <a:cubicBezTo>
                    <a:pt x="0" y="3412"/>
                    <a:pt x="44" y="3368"/>
                    <a:pt x="118" y="3280"/>
                  </a:cubicBezTo>
                  <a:cubicBezTo>
                    <a:pt x="205" y="3148"/>
                    <a:pt x="323" y="3046"/>
                    <a:pt x="410" y="2914"/>
                  </a:cubicBezTo>
                  <a:cubicBezTo>
                    <a:pt x="718" y="2533"/>
                    <a:pt x="1025" y="2123"/>
                    <a:pt x="1362" y="1714"/>
                  </a:cubicBezTo>
                  <a:cubicBezTo>
                    <a:pt x="1684" y="1274"/>
                    <a:pt x="2006" y="879"/>
                    <a:pt x="2299" y="484"/>
                  </a:cubicBezTo>
                  <a:cubicBezTo>
                    <a:pt x="2401" y="337"/>
                    <a:pt x="2518" y="206"/>
                    <a:pt x="2592" y="132"/>
                  </a:cubicBezTo>
                  <a:cubicBezTo>
                    <a:pt x="2665" y="59"/>
                    <a:pt x="2694" y="1"/>
                    <a:pt x="269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87"/>
            <p:cNvSpPr/>
            <p:nvPr/>
          </p:nvSpPr>
          <p:spPr>
            <a:xfrm>
              <a:off x="8042324" y="3706304"/>
              <a:ext cx="160134" cy="187951"/>
            </a:xfrm>
            <a:custGeom>
              <a:rect b="b" l="l" r="r" t="t"/>
              <a:pathLst>
                <a:path extrusionOk="0" h="2372" w="2021">
                  <a:moveTo>
                    <a:pt x="0" y="0"/>
                  </a:moveTo>
                  <a:cubicBezTo>
                    <a:pt x="0" y="15"/>
                    <a:pt x="103" y="132"/>
                    <a:pt x="308" y="337"/>
                  </a:cubicBezTo>
                  <a:cubicBezTo>
                    <a:pt x="498" y="542"/>
                    <a:pt x="762" y="820"/>
                    <a:pt x="1054" y="1142"/>
                  </a:cubicBezTo>
                  <a:cubicBezTo>
                    <a:pt x="1347" y="1479"/>
                    <a:pt x="1596" y="1772"/>
                    <a:pt x="1786" y="1991"/>
                  </a:cubicBezTo>
                  <a:cubicBezTo>
                    <a:pt x="1874" y="2094"/>
                    <a:pt x="1933" y="2196"/>
                    <a:pt x="1962" y="2269"/>
                  </a:cubicBezTo>
                  <a:cubicBezTo>
                    <a:pt x="1991" y="2328"/>
                    <a:pt x="2006" y="2372"/>
                    <a:pt x="2006" y="2372"/>
                  </a:cubicBezTo>
                  <a:cubicBezTo>
                    <a:pt x="2021" y="2372"/>
                    <a:pt x="2021" y="2167"/>
                    <a:pt x="1830" y="1933"/>
                  </a:cubicBezTo>
                  <a:cubicBezTo>
                    <a:pt x="1640" y="1698"/>
                    <a:pt x="1406" y="1406"/>
                    <a:pt x="1113" y="1069"/>
                  </a:cubicBezTo>
                  <a:cubicBezTo>
                    <a:pt x="820" y="761"/>
                    <a:pt x="542" y="483"/>
                    <a:pt x="337" y="293"/>
                  </a:cubicBezTo>
                  <a:cubicBezTo>
                    <a:pt x="132" y="103"/>
                    <a:pt x="0"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87"/>
            <p:cNvSpPr/>
            <p:nvPr/>
          </p:nvSpPr>
          <p:spPr>
            <a:xfrm>
              <a:off x="7993008" y="4381211"/>
              <a:ext cx="464000" cy="487231"/>
            </a:xfrm>
            <a:custGeom>
              <a:rect b="b" l="l" r="r" t="t"/>
              <a:pathLst>
                <a:path extrusionOk="0" h="6149" w="5856">
                  <a:moveTo>
                    <a:pt x="5856" y="0"/>
                  </a:moveTo>
                  <a:lnTo>
                    <a:pt x="0" y="908"/>
                  </a:lnTo>
                  <a:cubicBezTo>
                    <a:pt x="44" y="908"/>
                    <a:pt x="732" y="6149"/>
                    <a:pt x="732" y="6149"/>
                  </a:cubicBezTo>
                  <a:lnTo>
                    <a:pt x="4670" y="6149"/>
                  </a:lnTo>
                  <a:lnTo>
                    <a:pt x="5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7"/>
            <p:cNvSpPr/>
            <p:nvPr/>
          </p:nvSpPr>
          <p:spPr>
            <a:xfrm>
              <a:off x="7938493" y="4310451"/>
              <a:ext cx="581189" cy="142707"/>
            </a:xfrm>
            <a:custGeom>
              <a:rect b="b" l="l" r="r" t="t"/>
              <a:pathLst>
                <a:path extrusionOk="0" h="1801" w="7335">
                  <a:moveTo>
                    <a:pt x="7334" y="0"/>
                  </a:moveTo>
                  <a:lnTo>
                    <a:pt x="0" y="600"/>
                  </a:lnTo>
                  <a:lnTo>
                    <a:pt x="0" y="1801"/>
                  </a:lnTo>
                  <a:lnTo>
                    <a:pt x="7334" y="1801"/>
                  </a:ln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87"/>
            <p:cNvSpPr/>
            <p:nvPr/>
          </p:nvSpPr>
          <p:spPr>
            <a:xfrm>
              <a:off x="7993008" y="4453080"/>
              <a:ext cx="450134" cy="72027"/>
            </a:xfrm>
            <a:custGeom>
              <a:rect b="b" l="l" r="r" t="t"/>
              <a:pathLst>
                <a:path extrusionOk="0" h="909" w="5681">
                  <a:moveTo>
                    <a:pt x="0" y="1"/>
                  </a:moveTo>
                  <a:lnTo>
                    <a:pt x="88" y="543"/>
                  </a:lnTo>
                  <a:lnTo>
                    <a:pt x="5490" y="909"/>
                  </a:lnTo>
                  <a:lnTo>
                    <a:pt x="5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1" name="Shape 8511"/>
        <p:cNvGrpSpPr/>
        <p:nvPr/>
      </p:nvGrpSpPr>
      <p:grpSpPr>
        <a:xfrm>
          <a:off x="0" y="0"/>
          <a:ext cx="0" cy="0"/>
          <a:chOff x="0" y="0"/>
          <a:chExt cx="0" cy="0"/>
        </a:xfrm>
      </p:grpSpPr>
      <p:grpSp>
        <p:nvGrpSpPr>
          <p:cNvPr id="8512" name="Google Shape;8512;p588"/>
          <p:cNvGrpSpPr/>
          <p:nvPr/>
        </p:nvGrpSpPr>
        <p:grpSpPr>
          <a:xfrm>
            <a:off x="954076" y="1243951"/>
            <a:ext cx="1206928" cy="779396"/>
            <a:chOff x="4330076" y="1131513"/>
            <a:chExt cx="1206928" cy="779396"/>
          </a:xfrm>
        </p:grpSpPr>
        <p:sp>
          <p:nvSpPr>
            <p:cNvPr id="8513" name="Google Shape;8513;p588"/>
            <p:cNvSpPr/>
            <p:nvPr/>
          </p:nvSpPr>
          <p:spPr>
            <a:xfrm>
              <a:off x="4342393" y="1141401"/>
              <a:ext cx="1173686" cy="740777"/>
            </a:xfrm>
            <a:custGeom>
              <a:rect b="b" l="l" r="r" t="t"/>
              <a:pathLst>
                <a:path extrusionOk="0" h="17382" w="27540">
                  <a:moveTo>
                    <a:pt x="0" y="0"/>
                  </a:moveTo>
                  <a:lnTo>
                    <a:pt x="0" y="17382"/>
                  </a:lnTo>
                  <a:lnTo>
                    <a:pt x="27539" y="17382"/>
                  </a:lnTo>
                  <a:lnTo>
                    <a:pt x="275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88"/>
            <p:cNvSpPr/>
            <p:nvPr/>
          </p:nvSpPr>
          <p:spPr>
            <a:xfrm>
              <a:off x="4421833" y="1195014"/>
              <a:ext cx="466789" cy="396939"/>
            </a:xfrm>
            <a:custGeom>
              <a:rect b="b" l="l" r="r" t="t"/>
              <a:pathLst>
                <a:path extrusionOk="0" h="9314" w="10953">
                  <a:moveTo>
                    <a:pt x="2119" y="1"/>
                  </a:moveTo>
                  <a:cubicBezTo>
                    <a:pt x="2023" y="1"/>
                    <a:pt x="1927" y="10"/>
                    <a:pt x="1835" y="28"/>
                  </a:cubicBezTo>
                  <a:cubicBezTo>
                    <a:pt x="983" y="144"/>
                    <a:pt x="260" y="866"/>
                    <a:pt x="145" y="1718"/>
                  </a:cubicBezTo>
                  <a:cubicBezTo>
                    <a:pt x="0" y="2571"/>
                    <a:pt x="462" y="3467"/>
                    <a:pt x="1228" y="3871"/>
                  </a:cubicBezTo>
                  <a:cubicBezTo>
                    <a:pt x="1517" y="4016"/>
                    <a:pt x="1835" y="4103"/>
                    <a:pt x="2124" y="4233"/>
                  </a:cubicBezTo>
                  <a:lnTo>
                    <a:pt x="1951" y="4449"/>
                  </a:lnTo>
                  <a:cubicBezTo>
                    <a:pt x="2273" y="4927"/>
                    <a:pt x="2839" y="5243"/>
                    <a:pt x="3419" y="5243"/>
                  </a:cubicBezTo>
                  <a:cubicBezTo>
                    <a:pt x="3488" y="5243"/>
                    <a:pt x="3558" y="5239"/>
                    <a:pt x="3627" y="5230"/>
                  </a:cubicBezTo>
                  <a:lnTo>
                    <a:pt x="3627" y="5230"/>
                  </a:lnTo>
                  <a:cubicBezTo>
                    <a:pt x="3959" y="5966"/>
                    <a:pt x="3410" y="6819"/>
                    <a:pt x="3569" y="7614"/>
                  </a:cubicBezTo>
                  <a:cubicBezTo>
                    <a:pt x="3685" y="8177"/>
                    <a:pt x="4118" y="8582"/>
                    <a:pt x="4537" y="8986"/>
                  </a:cubicBezTo>
                  <a:cubicBezTo>
                    <a:pt x="4681" y="9131"/>
                    <a:pt x="4840" y="9275"/>
                    <a:pt x="5043" y="9304"/>
                  </a:cubicBezTo>
                  <a:cubicBezTo>
                    <a:pt x="5069" y="9310"/>
                    <a:pt x="5097" y="9313"/>
                    <a:pt x="5125" y="9313"/>
                  </a:cubicBezTo>
                  <a:cubicBezTo>
                    <a:pt x="5298" y="9313"/>
                    <a:pt x="5493" y="9201"/>
                    <a:pt x="5505" y="9015"/>
                  </a:cubicBezTo>
                  <a:cubicBezTo>
                    <a:pt x="5548" y="8582"/>
                    <a:pt x="4653" y="8553"/>
                    <a:pt x="4653" y="8119"/>
                  </a:cubicBezTo>
                  <a:cubicBezTo>
                    <a:pt x="4653" y="7882"/>
                    <a:pt x="4925" y="7771"/>
                    <a:pt x="5175" y="7771"/>
                  </a:cubicBezTo>
                  <a:cubicBezTo>
                    <a:pt x="5229" y="7771"/>
                    <a:pt x="5283" y="7777"/>
                    <a:pt x="5332" y="7787"/>
                  </a:cubicBezTo>
                  <a:cubicBezTo>
                    <a:pt x="5484" y="7817"/>
                    <a:pt x="5644" y="7856"/>
                    <a:pt x="5791" y="7856"/>
                  </a:cubicBezTo>
                  <a:cubicBezTo>
                    <a:pt x="5924" y="7856"/>
                    <a:pt x="6045" y="7825"/>
                    <a:pt x="6141" y="7729"/>
                  </a:cubicBezTo>
                  <a:cubicBezTo>
                    <a:pt x="6502" y="7397"/>
                    <a:pt x="5982" y="6703"/>
                    <a:pt x="6285" y="6313"/>
                  </a:cubicBezTo>
                  <a:cubicBezTo>
                    <a:pt x="6413" y="6138"/>
                    <a:pt x="6626" y="6109"/>
                    <a:pt x="6858" y="6109"/>
                  </a:cubicBezTo>
                  <a:cubicBezTo>
                    <a:pt x="6974" y="6109"/>
                    <a:pt x="7095" y="6117"/>
                    <a:pt x="7213" y="6117"/>
                  </a:cubicBezTo>
                  <a:cubicBezTo>
                    <a:pt x="7443" y="6117"/>
                    <a:pt x="7660" y="6089"/>
                    <a:pt x="7802" y="5923"/>
                  </a:cubicBezTo>
                  <a:cubicBezTo>
                    <a:pt x="7947" y="5750"/>
                    <a:pt x="7932" y="5504"/>
                    <a:pt x="8034" y="5273"/>
                  </a:cubicBezTo>
                  <a:cubicBezTo>
                    <a:pt x="8135" y="5056"/>
                    <a:pt x="8395" y="4941"/>
                    <a:pt x="8626" y="4825"/>
                  </a:cubicBezTo>
                  <a:lnTo>
                    <a:pt x="10952" y="3741"/>
                  </a:lnTo>
                  <a:cubicBezTo>
                    <a:pt x="10745" y="3657"/>
                    <a:pt x="10532" y="3623"/>
                    <a:pt x="10315" y="3623"/>
                  </a:cubicBezTo>
                  <a:cubicBezTo>
                    <a:pt x="9455" y="3623"/>
                    <a:pt x="8537" y="4154"/>
                    <a:pt x="7683" y="4154"/>
                  </a:cubicBezTo>
                  <a:cubicBezTo>
                    <a:pt x="7462" y="4154"/>
                    <a:pt x="7246" y="4119"/>
                    <a:pt x="7037" y="4030"/>
                  </a:cubicBezTo>
                  <a:cubicBezTo>
                    <a:pt x="6372" y="3741"/>
                    <a:pt x="5953" y="2976"/>
                    <a:pt x="5231" y="2817"/>
                  </a:cubicBezTo>
                  <a:cubicBezTo>
                    <a:pt x="5160" y="2806"/>
                    <a:pt x="5089" y="2801"/>
                    <a:pt x="5017" y="2801"/>
                  </a:cubicBezTo>
                  <a:cubicBezTo>
                    <a:pt x="4691" y="2801"/>
                    <a:pt x="4354" y="2900"/>
                    <a:pt x="4046" y="3019"/>
                  </a:cubicBezTo>
                  <a:cubicBezTo>
                    <a:pt x="3708" y="3144"/>
                    <a:pt x="3371" y="3290"/>
                    <a:pt x="3015" y="3290"/>
                  </a:cubicBezTo>
                  <a:cubicBezTo>
                    <a:pt x="2959" y="3290"/>
                    <a:pt x="2903" y="3287"/>
                    <a:pt x="2846" y="3279"/>
                  </a:cubicBezTo>
                  <a:cubicBezTo>
                    <a:pt x="2427" y="3236"/>
                    <a:pt x="2037" y="2889"/>
                    <a:pt x="2052" y="2499"/>
                  </a:cubicBezTo>
                  <a:cubicBezTo>
                    <a:pt x="2095" y="1863"/>
                    <a:pt x="3034" y="1617"/>
                    <a:pt x="3150" y="982"/>
                  </a:cubicBezTo>
                  <a:cubicBezTo>
                    <a:pt x="3208" y="678"/>
                    <a:pt x="3034" y="331"/>
                    <a:pt x="2760" y="172"/>
                  </a:cubicBezTo>
                  <a:cubicBezTo>
                    <a:pt x="2568" y="52"/>
                    <a:pt x="2342" y="1"/>
                    <a:pt x="21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8"/>
            <p:cNvSpPr/>
            <p:nvPr/>
          </p:nvSpPr>
          <p:spPr>
            <a:xfrm>
              <a:off x="4658877" y="1582198"/>
              <a:ext cx="187858" cy="262055"/>
            </a:xfrm>
            <a:custGeom>
              <a:rect b="b" l="l" r="r" t="t"/>
              <a:pathLst>
                <a:path extrusionOk="0" h="6149" w="4408">
                  <a:moveTo>
                    <a:pt x="1508" y="1"/>
                  </a:moveTo>
                  <a:cubicBezTo>
                    <a:pt x="1482" y="1"/>
                    <a:pt x="1457" y="1"/>
                    <a:pt x="1431" y="2"/>
                  </a:cubicBezTo>
                  <a:cubicBezTo>
                    <a:pt x="1099" y="75"/>
                    <a:pt x="796" y="205"/>
                    <a:pt x="492" y="335"/>
                  </a:cubicBezTo>
                  <a:cubicBezTo>
                    <a:pt x="466" y="558"/>
                    <a:pt x="273" y="805"/>
                    <a:pt x="64" y="805"/>
                  </a:cubicBezTo>
                  <a:cubicBezTo>
                    <a:pt x="43" y="805"/>
                    <a:pt x="22" y="802"/>
                    <a:pt x="1" y="797"/>
                  </a:cubicBezTo>
                  <a:lnTo>
                    <a:pt x="1" y="797"/>
                  </a:lnTo>
                  <a:cubicBezTo>
                    <a:pt x="88" y="1129"/>
                    <a:pt x="174" y="1476"/>
                    <a:pt x="275" y="1794"/>
                  </a:cubicBezTo>
                  <a:cubicBezTo>
                    <a:pt x="348" y="2040"/>
                    <a:pt x="434" y="2314"/>
                    <a:pt x="651" y="2459"/>
                  </a:cubicBezTo>
                  <a:cubicBezTo>
                    <a:pt x="781" y="2531"/>
                    <a:pt x="926" y="2574"/>
                    <a:pt x="1041" y="2646"/>
                  </a:cubicBezTo>
                  <a:cubicBezTo>
                    <a:pt x="1460" y="2892"/>
                    <a:pt x="1373" y="3513"/>
                    <a:pt x="1330" y="4005"/>
                  </a:cubicBezTo>
                  <a:cubicBezTo>
                    <a:pt x="1287" y="4597"/>
                    <a:pt x="1359" y="5189"/>
                    <a:pt x="1532" y="5753"/>
                  </a:cubicBezTo>
                  <a:cubicBezTo>
                    <a:pt x="1590" y="5926"/>
                    <a:pt x="1691" y="6114"/>
                    <a:pt x="1879" y="6143"/>
                  </a:cubicBezTo>
                  <a:cubicBezTo>
                    <a:pt x="1899" y="6147"/>
                    <a:pt x="1917" y="6149"/>
                    <a:pt x="1936" y="6149"/>
                  </a:cubicBezTo>
                  <a:cubicBezTo>
                    <a:pt x="2190" y="6149"/>
                    <a:pt x="2339" y="5790"/>
                    <a:pt x="2298" y="5507"/>
                  </a:cubicBezTo>
                  <a:cubicBezTo>
                    <a:pt x="2240" y="5218"/>
                    <a:pt x="2096" y="4915"/>
                    <a:pt x="2197" y="4626"/>
                  </a:cubicBezTo>
                  <a:cubicBezTo>
                    <a:pt x="2385" y="4178"/>
                    <a:pt x="3165" y="4149"/>
                    <a:pt x="3266" y="3658"/>
                  </a:cubicBezTo>
                  <a:cubicBezTo>
                    <a:pt x="3310" y="3441"/>
                    <a:pt x="3208" y="3239"/>
                    <a:pt x="3208" y="3022"/>
                  </a:cubicBezTo>
                  <a:cubicBezTo>
                    <a:pt x="3237" y="2661"/>
                    <a:pt x="3570" y="2430"/>
                    <a:pt x="3859" y="2213"/>
                  </a:cubicBezTo>
                  <a:cubicBezTo>
                    <a:pt x="4133" y="1996"/>
                    <a:pt x="4408" y="1592"/>
                    <a:pt x="4205" y="1288"/>
                  </a:cubicBezTo>
                  <a:cubicBezTo>
                    <a:pt x="3931" y="855"/>
                    <a:pt x="3194" y="1202"/>
                    <a:pt x="2775" y="898"/>
                  </a:cubicBezTo>
                  <a:cubicBezTo>
                    <a:pt x="2587" y="754"/>
                    <a:pt x="2486" y="494"/>
                    <a:pt x="2327" y="320"/>
                  </a:cubicBezTo>
                  <a:cubicBezTo>
                    <a:pt x="2128" y="81"/>
                    <a:pt x="1806" y="1"/>
                    <a:pt x="15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8"/>
            <p:cNvSpPr/>
            <p:nvPr/>
          </p:nvSpPr>
          <p:spPr>
            <a:xfrm>
              <a:off x="4853473" y="1302922"/>
              <a:ext cx="588718" cy="436872"/>
            </a:xfrm>
            <a:custGeom>
              <a:rect b="b" l="l" r="r" t="t"/>
              <a:pathLst>
                <a:path extrusionOk="0" h="10251" w="13814">
                  <a:moveTo>
                    <a:pt x="13020" y="0"/>
                  </a:moveTo>
                  <a:cubicBezTo>
                    <a:pt x="12749" y="0"/>
                    <a:pt x="12451" y="171"/>
                    <a:pt x="12210" y="342"/>
                  </a:cubicBezTo>
                  <a:cubicBezTo>
                    <a:pt x="11473" y="891"/>
                    <a:pt x="10693" y="1484"/>
                    <a:pt x="9782" y="1585"/>
                  </a:cubicBezTo>
                  <a:cubicBezTo>
                    <a:pt x="9679" y="1597"/>
                    <a:pt x="9575" y="1603"/>
                    <a:pt x="9470" y="1603"/>
                  </a:cubicBezTo>
                  <a:cubicBezTo>
                    <a:pt x="8739" y="1603"/>
                    <a:pt x="7995" y="1336"/>
                    <a:pt x="7262" y="1336"/>
                  </a:cubicBezTo>
                  <a:cubicBezTo>
                    <a:pt x="7124" y="1336"/>
                    <a:pt x="6986" y="1346"/>
                    <a:pt x="6849" y="1368"/>
                  </a:cubicBezTo>
                  <a:cubicBezTo>
                    <a:pt x="6257" y="1469"/>
                    <a:pt x="5722" y="1787"/>
                    <a:pt x="5144" y="1946"/>
                  </a:cubicBezTo>
                  <a:cubicBezTo>
                    <a:pt x="4964" y="2011"/>
                    <a:pt x="4800" y="2038"/>
                    <a:pt x="4636" y="2038"/>
                  </a:cubicBezTo>
                  <a:cubicBezTo>
                    <a:pt x="4328" y="2038"/>
                    <a:pt x="4018" y="1944"/>
                    <a:pt x="3584" y="1831"/>
                  </a:cubicBezTo>
                  <a:cubicBezTo>
                    <a:pt x="3491" y="1796"/>
                    <a:pt x="3394" y="1780"/>
                    <a:pt x="3297" y="1780"/>
                  </a:cubicBezTo>
                  <a:cubicBezTo>
                    <a:pt x="2792" y="1780"/>
                    <a:pt x="2284" y="2217"/>
                    <a:pt x="2284" y="2726"/>
                  </a:cubicBezTo>
                  <a:cubicBezTo>
                    <a:pt x="2284" y="3030"/>
                    <a:pt x="2385" y="3434"/>
                    <a:pt x="2110" y="3593"/>
                  </a:cubicBezTo>
                  <a:cubicBezTo>
                    <a:pt x="1966" y="3694"/>
                    <a:pt x="1792" y="3637"/>
                    <a:pt x="1648" y="3709"/>
                  </a:cubicBezTo>
                  <a:cubicBezTo>
                    <a:pt x="1431" y="3810"/>
                    <a:pt x="1388" y="4085"/>
                    <a:pt x="1315" y="4316"/>
                  </a:cubicBezTo>
                  <a:cubicBezTo>
                    <a:pt x="1254" y="4525"/>
                    <a:pt x="1708" y="4724"/>
                    <a:pt x="1699" y="4724"/>
                  </a:cubicBezTo>
                  <a:cubicBezTo>
                    <a:pt x="1697" y="4724"/>
                    <a:pt x="1682" y="4719"/>
                    <a:pt x="1648" y="4706"/>
                  </a:cubicBezTo>
                  <a:lnTo>
                    <a:pt x="1648" y="4706"/>
                  </a:lnTo>
                  <a:cubicBezTo>
                    <a:pt x="1807" y="4807"/>
                    <a:pt x="1157" y="4923"/>
                    <a:pt x="1315" y="5024"/>
                  </a:cubicBezTo>
                  <a:cubicBezTo>
                    <a:pt x="593" y="5038"/>
                    <a:pt x="1" y="5833"/>
                    <a:pt x="188" y="6541"/>
                  </a:cubicBezTo>
                  <a:cubicBezTo>
                    <a:pt x="304" y="7032"/>
                    <a:pt x="738" y="7408"/>
                    <a:pt x="1229" y="7495"/>
                  </a:cubicBezTo>
                  <a:cubicBezTo>
                    <a:pt x="1749" y="7610"/>
                    <a:pt x="2356" y="7451"/>
                    <a:pt x="2760" y="7769"/>
                  </a:cubicBezTo>
                  <a:cubicBezTo>
                    <a:pt x="3165" y="8058"/>
                    <a:pt x="3223" y="8622"/>
                    <a:pt x="3309" y="9113"/>
                  </a:cubicBezTo>
                  <a:cubicBezTo>
                    <a:pt x="3396" y="9590"/>
                    <a:pt x="3613" y="10153"/>
                    <a:pt x="4104" y="10240"/>
                  </a:cubicBezTo>
                  <a:cubicBezTo>
                    <a:pt x="4144" y="10247"/>
                    <a:pt x="4183" y="10251"/>
                    <a:pt x="4222" y="10251"/>
                  </a:cubicBezTo>
                  <a:cubicBezTo>
                    <a:pt x="4699" y="10251"/>
                    <a:pt x="5066" y="9694"/>
                    <a:pt x="5173" y="9199"/>
                  </a:cubicBezTo>
                  <a:cubicBezTo>
                    <a:pt x="5274" y="8650"/>
                    <a:pt x="5274" y="8058"/>
                    <a:pt x="5621" y="7625"/>
                  </a:cubicBezTo>
                  <a:cubicBezTo>
                    <a:pt x="5766" y="7451"/>
                    <a:pt x="5954" y="7307"/>
                    <a:pt x="6055" y="7090"/>
                  </a:cubicBezTo>
                  <a:cubicBezTo>
                    <a:pt x="6141" y="6888"/>
                    <a:pt x="6098" y="6656"/>
                    <a:pt x="6069" y="6411"/>
                  </a:cubicBezTo>
                  <a:cubicBezTo>
                    <a:pt x="6026" y="6194"/>
                    <a:pt x="6011" y="5948"/>
                    <a:pt x="6141" y="5761"/>
                  </a:cubicBezTo>
                  <a:cubicBezTo>
                    <a:pt x="6212" y="5638"/>
                    <a:pt x="6351" y="5568"/>
                    <a:pt x="6482" y="5568"/>
                  </a:cubicBezTo>
                  <a:cubicBezTo>
                    <a:pt x="6567" y="5568"/>
                    <a:pt x="6648" y="5597"/>
                    <a:pt x="6705" y="5660"/>
                  </a:cubicBezTo>
                  <a:cubicBezTo>
                    <a:pt x="6748" y="6122"/>
                    <a:pt x="7138" y="6541"/>
                    <a:pt x="7601" y="6642"/>
                  </a:cubicBezTo>
                  <a:cubicBezTo>
                    <a:pt x="7760" y="6678"/>
                    <a:pt x="7922" y="6678"/>
                    <a:pt x="8083" y="6678"/>
                  </a:cubicBezTo>
                  <a:cubicBezTo>
                    <a:pt x="8244" y="6678"/>
                    <a:pt x="8403" y="6678"/>
                    <a:pt x="8554" y="6714"/>
                  </a:cubicBezTo>
                  <a:cubicBezTo>
                    <a:pt x="8872" y="6772"/>
                    <a:pt x="9147" y="6960"/>
                    <a:pt x="9421" y="7032"/>
                  </a:cubicBezTo>
                  <a:cubicBezTo>
                    <a:pt x="9541" y="7060"/>
                    <a:pt x="9664" y="7072"/>
                    <a:pt x="9787" y="7072"/>
                  </a:cubicBezTo>
                  <a:cubicBezTo>
                    <a:pt x="10184" y="7072"/>
                    <a:pt x="10592" y="6948"/>
                    <a:pt x="10967" y="6815"/>
                  </a:cubicBezTo>
                  <a:cubicBezTo>
                    <a:pt x="11401" y="6671"/>
                    <a:pt x="11877" y="6483"/>
                    <a:pt x="12094" y="6064"/>
                  </a:cubicBezTo>
                  <a:cubicBezTo>
                    <a:pt x="12354" y="5587"/>
                    <a:pt x="12152" y="4980"/>
                    <a:pt x="11906" y="4518"/>
                  </a:cubicBezTo>
                  <a:cubicBezTo>
                    <a:pt x="11646" y="4027"/>
                    <a:pt x="11343" y="3536"/>
                    <a:pt x="11372" y="2986"/>
                  </a:cubicBezTo>
                  <a:cubicBezTo>
                    <a:pt x="11834" y="2958"/>
                    <a:pt x="12282" y="2943"/>
                    <a:pt x="12716" y="2799"/>
                  </a:cubicBezTo>
                  <a:cubicBezTo>
                    <a:pt x="13149" y="2654"/>
                    <a:pt x="13525" y="2351"/>
                    <a:pt x="13684" y="1917"/>
                  </a:cubicBezTo>
                  <a:cubicBezTo>
                    <a:pt x="13814" y="1542"/>
                    <a:pt x="13727" y="1108"/>
                    <a:pt x="13640" y="704"/>
                  </a:cubicBezTo>
                  <a:cubicBezTo>
                    <a:pt x="13582" y="487"/>
                    <a:pt x="13525" y="256"/>
                    <a:pt x="13351" y="111"/>
                  </a:cubicBezTo>
                  <a:cubicBezTo>
                    <a:pt x="13251" y="32"/>
                    <a:pt x="13138" y="0"/>
                    <a:pt x="130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8"/>
            <p:cNvSpPr/>
            <p:nvPr/>
          </p:nvSpPr>
          <p:spPr>
            <a:xfrm>
              <a:off x="4330076" y="1131513"/>
              <a:ext cx="1206928" cy="41296"/>
            </a:xfrm>
            <a:custGeom>
              <a:rect b="b" l="l" r="r" t="t"/>
              <a:pathLst>
                <a:path extrusionOk="0" h="969" w="28320">
                  <a:moveTo>
                    <a:pt x="28320" y="1"/>
                  </a:moveTo>
                  <a:lnTo>
                    <a:pt x="44" y="232"/>
                  </a:lnTo>
                  <a:lnTo>
                    <a:pt x="0" y="969"/>
                  </a:lnTo>
                  <a:lnTo>
                    <a:pt x="28320" y="680"/>
                  </a:lnTo>
                  <a:lnTo>
                    <a:pt x="283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88"/>
            <p:cNvSpPr/>
            <p:nvPr/>
          </p:nvSpPr>
          <p:spPr>
            <a:xfrm>
              <a:off x="4884286" y="1879415"/>
              <a:ext cx="33881" cy="31494"/>
            </a:xfrm>
            <a:custGeom>
              <a:rect b="b" l="l" r="r" t="t"/>
              <a:pathLst>
                <a:path extrusionOk="0" h="739" w="795">
                  <a:moveTo>
                    <a:pt x="425" y="1"/>
                  </a:moveTo>
                  <a:cubicBezTo>
                    <a:pt x="395" y="1"/>
                    <a:pt x="376" y="7"/>
                    <a:pt x="376" y="7"/>
                  </a:cubicBezTo>
                  <a:cubicBezTo>
                    <a:pt x="376" y="7"/>
                    <a:pt x="405" y="7"/>
                    <a:pt x="448" y="22"/>
                  </a:cubicBezTo>
                  <a:cubicBezTo>
                    <a:pt x="506" y="36"/>
                    <a:pt x="578" y="79"/>
                    <a:pt x="636" y="152"/>
                  </a:cubicBezTo>
                  <a:cubicBezTo>
                    <a:pt x="679" y="224"/>
                    <a:pt x="737" y="325"/>
                    <a:pt x="723" y="441"/>
                  </a:cubicBezTo>
                  <a:cubicBezTo>
                    <a:pt x="708" y="542"/>
                    <a:pt x="592" y="643"/>
                    <a:pt x="477" y="672"/>
                  </a:cubicBezTo>
                  <a:cubicBezTo>
                    <a:pt x="446" y="682"/>
                    <a:pt x="415" y="686"/>
                    <a:pt x="385" y="686"/>
                  </a:cubicBezTo>
                  <a:cubicBezTo>
                    <a:pt x="284" y="686"/>
                    <a:pt x="189" y="637"/>
                    <a:pt x="145" y="571"/>
                  </a:cubicBezTo>
                  <a:cubicBezTo>
                    <a:pt x="87" y="469"/>
                    <a:pt x="87" y="368"/>
                    <a:pt x="116" y="282"/>
                  </a:cubicBezTo>
                  <a:cubicBezTo>
                    <a:pt x="130" y="180"/>
                    <a:pt x="173" y="137"/>
                    <a:pt x="217" y="94"/>
                  </a:cubicBezTo>
                  <a:cubicBezTo>
                    <a:pt x="275" y="65"/>
                    <a:pt x="289" y="36"/>
                    <a:pt x="289" y="36"/>
                  </a:cubicBezTo>
                  <a:lnTo>
                    <a:pt x="289" y="36"/>
                  </a:lnTo>
                  <a:cubicBezTo>
                    <a:pt x="289" y="36"/>
                    <a:pt x="260" y="36"/>
                    <a:pt x="173" y="65"/>
                  </a:cubicBezTo>
                  <a:cubicBezTo>
                    <a:pt x="130" y="79"/>
                    <a:pt x="72" y="152"/>
                    <a:pt x="29" y="238"/>
                  </a:cubicBezTo>
                  <a:cubicBezTo>
                    <a:pt x="0" y="325"/>
                    <a:pt x="0" y="455"/>
                    <a:pt x="72" y="585"/>
                  </a:cubicBezTo>
                  <a:cubicBezTo>
                    <a:pt x="130" y="690"/>
                    <a:pt x="263" y="738"/>
                    <a:pt x="388" y="738"/>
                  </a:cubicBezTo>
                  <a:cubicBezTo>
                    <a:pt x="419" y="738"/>
                    <a:pt x="449" y="735"/>
                    <a:pt x="477" y="730"/>
                  </a:cubicBezTo>
                  <a:cubicBezTo>
                    <a:pt x="636" y="715"/>
                    <a:pt x="766" y="585"/>
                    <a:pt x="780" y="441"/>
                  </a:cubicBezTo>
                  <a:cubicBezTo>
                    <a:pt x="795" y="310"/>
                    <a:pt x="737" y="180"/>
                    <a:pt x="665" y="108"/>
                  </a:cubicBezTo>
                  <a:cubicBezTo>
                    <a:pt x="592" y="36"/>
                    <a:pt x="520" y="7"/>
                    <a:pt x="477" y="7"/>
                  </a:cubicBezTo>
                  <a:cubicBezTo>
                    <a:pt x="458" y="2"/>
                    <a:pt x="440" y="1"/>
                    <a:pt x="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88"/>
            <p:cNvSpPr/>
            <p:nvPr/>
          </p:nvSpPr>
          <p:spPr>
            <a:xfrm>
              <a:off x="4866429" y="1319629"/>
              <a:ext cx="380574" cy="350742"/>
            </a:xfrm>
            <a:custGeom>
              <a:rect b="b" l="l" r="r" t="t"/>
              <a:pathLst>
                <a:path extrusionOk="0" h="8230" w="8930">
                  <a:moveTo>
                    <a:pt x="329" y="1804"/>
                  </a:moveTo>
                  <a:cubicBezTo>
                    <a:pt x="306" y="1822"/>
                    <a:pt x="287" y="1838"/>
                    <a:pt x="275" y="1858"/>
                  </a:cubicBezTo>
                  <a:lnTo>
                    <a:pt x="329" y="1804"/>
                  </a:lnTo>
                  <a:close/>
                  <a:moveTo>
                    <a:pt x="4503" y="0"/>
                  </a:moveTo>
                  <a:cubicBezTo>
                    <a:pt x="4386" y="0"/>
                    <a:pt x="4272" y="3"/>
                    <a:pt x="4161" y="8"/>
                  </a:cubicBezTo>
                  <a:cubicBezTo>
                    <a:pt x="3800" y="23"/>
                    <a:pt x="3482" y="95"/>
                    <a:pt x="3179" y="167"/>
                  </a:cubicBezTo>
                  <a:cubicBezTo>
                    <a:pt x="2875" y="268"/>
                    <a:pt x="2601" y="355"/>
                    <a:pt x="2355" y="456"/>
                  </a:cubicBezTo>
                  <a:cubicBezTo>
                    <a:pt x="1850" y="673"/>
                    <a:pt x="1430" y="933"/>
                    <a:pt x="1127" y="1150"/>
                  </a:cubicBezTo>
                  <a:cubicBezTo>
                    <a:pt x="954" y="1251"/>
                    <a:pt x="838" y="1366"/>
                    <a:pt x="708" y="1453"/>
                  </a:cubicBezTo>
                  <a:cubicBezTo>
                    <a:pt x="578" y="1569"/>
                    <a:pt x="491" y="1641"/>
                    <a:pt x="419" y="1713"/>
                  </a:cubicBezTo>
                  <a:lnTo>
                    <a:pt x="329" y="1804"/>
                  </a:lnTo>
                  <a:lnTo>
                    <a:pt x="329" y="1804"/>
                  </a:lnTo>
                  <a:cubicBezTo>
                    <a:pt x="357" y="1780"/>
                    <a:pt x="393" y="1753"/>
                    <a:pt x="434" y="1713"/>
                  </a:cubicBezTo>
                  <a:cubicBezTo>
                    <a:pt x="506" y="1655"/>
                    <a:pt x="621" y="1569"/>
                    <a:pt x="723" y="1467"/>
                  </a:cubicBezTo>
                  <a:cubicBezTo>
                    <a:pt x="853" y="1381"/>
                    <a:pt x="983" y="1280"/>
                    <a:pt x="1142" y="1164"/>
                  </a:cubicBezTo>
                  <a:cubicBezTo>
                    <a:pt x="1459" y="947"/>
                    <a:pt x="1864" y="716"/>
                    <a:pt x="2370" y="499"/>
                  </a:cubicBezTo>
                  <a:cubicBezTo>
                    <a:pt x="2615" y="384"/>
                    <a:pt x="2904" y="312"/>
                    <a:pt x="3193" y="225"/>
                  </a:cubicBezTo>
                  <a:cubicBezTo>
                    <a:pt x="3482" y="153"/>
                    <a:pt x="3815" y="80"/>
                    <a:pt x="4161" y="66"/>
                  </a:cubicBezTo>
                  <a:cubicBezTo>
                    <a:pt x="4283" y="61"/>
                    <a:pt x="4408" y="57"/>
                    <a:pt x="4536" y="57"/>
                  </a:cubicBezTo>
                  <a:cubicBezTo>
                    <a:pt x="4758" y="57"/>
                    <a:pt x="4987" y="67"/>
                    <a:pt x="5216" y="95"/>
                  </a:cubicBezTo>
                  <a:cubicBezTo>
                    <a:pt x="5577" y="153"/>
                    <a:pt x="5967" y="268"/>
                    <a:pt x="6329" y="427"/>
                  </a:cubicBezTo>
                  <a:cubicBezTo>
                    <a:pt x="7065" y="745"/>
                    <a:pt x="7773" y="1294"/>
                    <a:pt x="8250" y="2045"/>
                  </a:cubicBezTo>
                  <a:cubicBezTo>
                    <a:pt x="8496" y="2436"/>
                    <a:pt x="8669" y="2840"/>
                    <a:pt x="8756" y="3317"/>
                  </a:cubicBezTo>
                  <a:cubicBezTo>
                    <a:pt x="8857" y="3779"/>
                    <a:pt x="8828" y="4271"/>
                    <a:pt x="8727" y="4747"/>
                  </a:cubicBezTo>
                  <a:cubicBezTo>
                    <a:pt x="8496" y="5701"/>
                    <a:pt x="7918" y="6597"/>
                    <a:pt x="7080" y="7218"/>
                  </a:cubicBezTo>
                  <a:cubicBezTo>
                    <a:pt x="6256" y="7825"/>
                    <a:pt x="5245" y="8157"/>
                    <a:pt x="4262" y="8157"/>
                  </a:cubicBezTo>
                  <a:cubicBezTo>
                    <a:pt x="3771" y="8157"/>
                    <a:pt x="3309" y="8085"/>
                    <a:pt x="2861" y="7926"/>
                  </a:cubicBezTo>
                  <a:cubicBezTo>
                    <a:pt x="2399" y="7753"/>
                    <a:pt x="2008" y="7522"/>
                    <a:pt x="1662" y="7233"/>
                  </a:cubicBezTo>
                  <a:cubicBezTo>
                    <a:pt x="983" y="6655"/>
                    <a:pt x="491" y="5918"/>
                    <a:pt x="275" y="5137"/>
                  </a:cubicBezTo>
                  <a:cubicBezTo>
                    <a:pt x="58" y="4386"/>
                    <a:pt x="72" y="3591"/>
                    <a:pt x="303" y="2956"/>
                  </a:cubicBezTo>
                  <a:cubicBezTo>
                    <a:pt x="419" y="2623"/>
                    <a:pt x="564" y="2334"/>
                    <a:pt x="737" y="2089"/>
                  </a:cubicBezTo>
                  <a:cubicBezTo>
                    <a:pt x="838" y="1959"/>
                    <a:pt x="925" y="1829"/>
                    <a:pt x="1011" y="1728"/>
                  </a:cubicBezTo>
                  <a:cubicBezTo>
                    <a:pt x="1127" y="1612"/>
                    <a:pt x="1214" y="1511"/>
                    <a:pt x="1300" y="1424"/>
                  </a:cubicBezTo>
                  <a:cubicBezTo>
                    <a:pt x="1676" y="1034"/>
                    <a:pt x="2095" y="788"/>
                    <a:pt x="2442" y="644"/>
                  </a:cubicBezTo>
                  <a:cubicBezTo>
                    <a:pt x="2601" y="557"/>
                    <a:pt x="2760" y="514"/>
                    <a:pt x="2904" y="456"/>
                  </a:cubicBezTo>
                  <a:cubicBezTo>
                    <a:pt x="3049" y="427"/>
                    <a:pt x="3179" y="413"/>
                    <a:pt x="3265" y="384"/>
                  </a:cubicBezTo>
                  <a:cubicBezTo>
                    <a:pt x="3381" y="369"/>
                    <a:pt x="3453" y="355"/>
                    <a:pt x="3511" y="355"/>
                  </a:cubicBezTo>
                  <a:cubicBezTo>
                    <a:pt x="3554" y="340"/>
                    <a:pt x="3583" y="340"/>
                    <a:pt x="3583" y="340"/>
                  </a:cubicBezTo>
                  <a:lnTo>
                    <a:pt x="3511" y="340"/>
                  </a:lnTo>
                  <a:cubicBezTo>
                    <a:pt x="3453" y="340"/>
                    <a:pt x="3367" y="355"/>
                    <a:pt x="3265" y="355"/>
                  </a:cubicBezTo>
                  <a:cubicBezTo>
                    <a:pt x="3179" y="369"/>
                    <a:pt x="3049" y="384"/>
                    <a:pt x="2904" y="427"/>
                  </a:cubicBezTo>
                  <a:cubicBezTo>
                    <a:pt x="2760" y="456"/>
                    <a:pt x="2601" y="514"/>
                    <a:pt x="2427" y="586"/>
                  </a:cubicBezTo>
                  <a:cubicBezTo>
                    <a:pt x="2081" y="745"/>
                    <a:pt x="1662" y="991"/>
                    <a:pt x="1272" y="1366"/>
                  </a:cubicBezTo>
                  <a:cubicBezTo>
                    <a:pt x="1170" y="1453"/>
                    <a:pt x="1069" y="1569"/>
                    <a:pt x="983" y="1670"/>
                  </a:cubicBezTo>
                  <a:cubicBezTo>
                    <a:pt x="881" y="1785"/>
                    <a:pt x="780" y="1901"/>
                    <a:pt x="708" y="2031"/>
                  </a:cubicBezTo>
                  <a:cubicBezTo>
                    <a:pt x="520" y="2306"/>
                    <a:pt x="376" y="2594"/>
                    <a:pt x="275" y="2912"/>
                  </a:cubicBezTo>
                  <a:cubicBezTo>
                    <a:pt x="43" y="3563"/>
                    <a:pt x="0" y="4357"/>
                    <a:pt x="217" y="5137"/>
                  </a:cubicBezTo>
                  <a:cubicBezTo>
                    <a:pt x="448" y="5918"/>
                    <a:pt x="925" y="6698"/>
                    <a:pt x="1633" y="7276"/>
                  </a:cubicBezTo>
                  <a:cubicBezTo>
                    <a:pt x="1994" y="7565"/>
                    <a:pt x="2384" y="7810"/>
                    <a:pt x="2832" y="7969"/>
                  </a:cubicBezTo>
                  <a:cubicBezTo>
                    <a:pt x="3265" y="8143"/>
                    <a:pt x="3771" y="8230"/>
                    <a:pt x="4262" y="8230"/>
                  </a:cubicBezTo>
                  <a:cubicBezTo>
                    <a:pt x="5259" y="8230"/>
                    <a:pt x="6285" y="7897"/>
                    <a:pt x="7138" y="7276"/>
                  </a:cubicBezTo>
                  <a:cubicBezTo>
                    <a:pt x="7990" y="6640"/>
                    <a:pt x="8583" y="5730"/>
                    <a:pt x="8799" y="4762"/>
                  </a:cubicBezTo>
                  <a:cubicBezTo>
                    <a:pt x="8900" y="4285"/>
                    <a:pt x="8929" y="3779"/>
                    <a:pt x="8828" y="3317"/>
                  </a:cubicBezTo>
                  <a:cubicBezTo>
                    <a:pt x="8742" y="2826"/>
                    <a:pt x="8568" y="2392"/>
                    <a:pt x="8308" y="2017"/>
                  </a:cubicBezTo>
                  <a:cubicBezTo>
                    <a:pt x="7817" y="1236"/>
                    <a:pt x="7094" y="702"/>
                    <a:pt x="6358" y="369"/>
                  </a:cubicBezTo>
                  <a:cubicBezTo>
                    <a:pt x="5996" y="210"/>
                    <a:pt x="5621" y="95"/>
                    <a:pt x="5245" y="52"/>
                  </a:cubicBezTo>
                  <a:cubicBezTo>
                    <a:pt x="4985" y="13"/>
                    <a:pt x="4738" y="0"/>
                    <a:pt x="45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8"/>
            <p:cNvSpPr/>
            <p:nvPr/>
          </p:nvSpPr>
          <p:spPr>
            <a:xfrm>
              <a:off x="5009882" y="1376609"/>
              <a:ext cx="51141" cy="75774"/>
            </a:xfrm>
            <a:custGeom>
              <a:rect b="b" l="l" r="r" t="t"/>
              <a:pathLst>
                <a:path extrusionOk="0" h="1778" w="1200">
                  <a:moveTo>
                    <a:pt x="15" y="0"/>
                  </a:moveTo>
                  <a:cubicBezTo>
                    <a:pt x="15" y="0"/>
                    <a:pt x="1" y="188"/>
                    <a:pt x="1" y="463"/>
                  </a:cubicBezTo>
                  <a:lnTo>
                    <a:pt x="1" y="1546"/>
                  </a:lnTo>
                  <a:lnTo>
                    <a:pt x="1" y="1720"/>
                  </a:lnTo>
                  <a:lnTo>
                    <a:pt x="1" y="1778"/>
                  </a:lnTo>
                  <a:lnTo>
                    <a:pt x="58" y="1749"/>
                  </a:lnTo>
                  <a:cubicBezTo>
                    <a:pt x="376" y="1546"/>
                    <a:pt x="680" y="1359"/>
                    <a:pt x="882" y="1243"/>
                  </a:cubicBezTo>
                  <a:cubicBezTo>
                    <a:pt x="1084" y="1113"/>
                    <a:pt x="1200" y="1026"/>
                    <a:pt x="1200" y="1026"/>
                  </a:cubicBezTo>
                  <a:cubicBezTo>
                    <a:pt x="1200" y="1022"/>
                    <a:pt x="1197" y="1020"/>
                    <a:pt x="1191" y="1020"/>
                  </a:cubicBezTo>
                  <a:cubicBezTo>
                    <a:pt x="1159" y="1020"/>
                    <a:pt x="1034" y="1089"/>
                    <a:pt x="824" y="1200"/>
                  </a:cubicBezTo>
                  <a:cubicBezTo>
                    <a:pt x="648" y="1322"/>
                    <a:pt x="357" y="1470"/>
                    <a:pt x="58" y="1655"/>
                  </a:cubicBezTo>
                  <a:lnTo>
                    <a:pt x="58" y="1655"/>
                  </a:lnTo>
                  <a:lnTo>
                    <a:pt x="58" y="1546"/>
                  </a:lnTo>
                  <a:cubicBezTo>
                    <a:pt x="58" y="1127"/>
                    <a:pt x="30" y="723"/>
                    <a:pt x="30" y="463"/>
                  </a:cubicBezTo>
                  <a:cubicBezTo>
                    <a:pt x="30" y="188"/>
                    <a:pt x="30" y="0"/>
                    <a:pt x="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8"/>
            <p:cNvSpPr/>
            <p:nvPr/>
          </p:nvSpPr>
          <p:spPr>
            <a:xfrm>
              <a:off x="5014826" y="1247903"/>
              <a:ext cx="52974" cy="186665"/>
            </a:xfrm>
            <a:custGeom>
              <a:rect b="b" l="l" r="r" t="t"/>
              <a:pathLst>
                <a:path extrusionOk="0" h="4380" w="1243">
                  <a:moveTo>
                    <a:pt x="1214" y="1"/>
                  </a:moveTo>
                  <a:cubicBezTo>
                    <a:pt x="1199" y="1"/>
                    <a:pt x="910" y="969"/>
                    <a:pt x="593" y="2182"/>
                  </a:cubicBezTo>
                  <a:cubicBezTo>
                    <a:pt x="260" y="3382"/>
                    <a:pt x="0" y="4379"/>
                    <a:pt x="29" y="4379"/>
                  </a:cubicBezTo>
                  <a:cubicBezTo>
                    <a:pt x="29" y="4379"/>
                    <a:pt x="30" y="4379"/>
                    <a:pt x="30" y="4379"/>
                  </a:cubicBezTo>
                  <a:cubicBezTo>
                    <a:pt x="51" y="4379"/>
                    <a:pt x="323" y="3407"/>
                    <a:pt x="665" y="2197"/>
                  </a:cubicBezTo>
                  <a:cubicBezTo>
                    <a:pt x="983" y="983"/>
                    <a:pt x="1243" y="1"/>
                    <a:pt x="12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2" name="Google Shape;8522;p588"/>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Agreements</a:t>
            </a:r>
            <a:endParaRPr/>
          </a:p>
        </p:txBody>
      </p:sp>
      <p:sp>
        <p:nvSpPr>
          <p:cNvPr id="8523" name="Google Shape;8523;p588"/>
          <p:cNvSpPr/>
          <p:nvPr/>
        </p:nvSpPr>
        <p:spPr>
          <a:xfrm>
            <a:off x="2772352" y="2578407"/>
            <a:ext cx="12386" cy="4356"/>
          </a:xfrm>
          <a:custGeom>
            <a:rect b="b" l="l" r="r" t="t"/>
            <a:pathLst>
              <a:path extrusionOk="0" h="102" w="290">
                <a:moveTo>
                  <a:pt x="1" y="0"/>
                </a:moveTo>
                <a:cubicBezTo>
                  <a:pt x="1" y="15"/>
                  <a:pt x="58" y="44"/>
                  <a:pt x="145" y="58"/>
                </a:cubicBezTo>
                <a:cubicBezTo>
                  <a:pt x="217" y="87"/>
                  <a:pt x="290" y="101"/>
                  <a:pt x="290" y="101"/>
                </a:cubicBezTo>
                <a:lnTo>
                  <a:pt x="145" y="44"/>
                </a:lnTo>
                <a:cubicBezTo>
                  <a:pt x="58" y="0"/>
                  <a:pt x="1" y="0"/>
                  <a:pt x="1"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8"/>
          <p:cNvSpPr/>
          <p:nvPr/>
        </p:nvSpPr>
        <p:spPr>
          <a:xfrm>
            <a:off x="2777306" y="2575930"/>
            <a:ext cx="12984" cy="4356"/>
          </a:xfrm>
          <a:custGeom>
            <a:rect b="b" l="l" r="r" t="t"/>
            <a:pathLst>
              <a:path extrusionOk="0" h="102" w="304">
                <a:moveTo>
                  <a:pt x="0" y="1"/>
                </a:moveTo>
                <a:cubicBezTo>
                  <a:pt x="0" y="29"/>
                  <a:pt x="58" y="44"/>
                  <a:pt x="159" y="44"/>
                </a:cubicBezTo>
                <a:cubicBezTo>
                  <a:pt x="246" y="73"/>
                  <a:pt x="304" y="102"/>
                  <a:pt x="304" y="102"/>
                </a:cubicBezTo>
                <a:cubicBezTo>
                  <a:pt x="304" y="102"/>
                  <a:pt x="260" y="44"/>
                  <a:pt x="159" y="29"/>
                </a:cubicBezTo>
                <a:cubicBezTo>
                  <a:pt x="72" y="1"/>
                  <a:pt x="0" y="1"/>
                  <a:pt x="0"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88"/>
          <p:cNvSpPr/>
          <p:nvPr/>
        </p:nvSpPr>
        <p:spPr>
          <a:xfrm>
            <a:off x="2768038" y="2582037"/>
            <a:ext cx="11147" cy="9353"/>
          </a:xfrm>
          <a:custGeom>
            <a:rect b="b" l="l" r="r" t="t"/>
            <a:pathLst>
              <a:path extrusionOk="0" h="219" w="261">
                <a:moveTo>
                  <a:pt x="22" y="1"/>
                </a:moveTo>
                <a:cubicBezTo>
                  <a:pt x="9" y="1"/>
                  <a:pt x="0" y="2"/>
                  <a:pt x="0" y="2"/>
                </a:cubicBezTo>
                <a:cubicBezTo>
                  <a:pt x="0" y="2"/>
                  <a:pt x="73" y="2"/>
                  <a:pt x="145" y="74"/>
                </a:cubicBezTo>
                <a:cubicBezTo>
                  <a:pt x="217" y="147"/>
                  <a:pt x="246" y="219"/>
                  <a:pt x="246" y="219"/>
                </a:cubicBezTo>
                <a:cubicBezTo>
                  <a:pt x="261" y="219"/>
                  <a:pt x="261" y="132"/>
                  <a:pt x="159" y="60"/>
                </a:cubicBezTo>
                <a:cubicBezTo>
                  <a:pt x="118" y="8"/>
                  <a:pt x="55" y="1"/>
                  <a:pt x="22"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588"/>
          <p:cNvGrpSpPr/>
          <p:nvPr/>
        </p:nvGrpSpPr>
        <p:grpSpPr>
          <a:xfrm>
            <a:off x="720000" y="1363110"/>
            <a:ext cx="857180" cy="1411717"/>
            <a:chOff x="4096000" y="1250673"/>
            <a:chExt cx="857180" cy="1411717"/>
          </a:xfrm>
        </p:grpSpPr>
        <p:sp>
          <p:nvSpPr>
            <p:cNvPr id="8527" name="Google Shape;8527;p588"/>
            <p:cNvSpPr/>
            <p:nvPr/>
          </p:nvSpPr>
          <p:spPr>
            <a:xfrm>
              <a:off x="4754241" y="1529309"/>
              <a:ext cx="198938" cy="149673"/>
            </a:xfrm>
            <a:custGeom>
              <a:rect b="b" l="l" r="r" t="t"/>
              <a:pathLst>
                <a:path extrusionOk="0" h="3512" w="4668">
                  <a:moveTo>
                    <a:pt x="4668" y="1"/>
                  </a:moveTo>
                  <a:lnTo>
                    <a:pt x="1" y="3324"/>
                  </a:lnTo>
                  <a:lnTo>
                    <a:pt x="116" y="3512"/>
                  </a:lnTo>
                  <a:lnTo>
                    <a:pt x="4668" y="145"/>
                  </a:lnTo>
                  <a:lnTo>
                    <a:pt x="46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8"/>
            <p:cNvSpPr/>
            <p:nvPr/>
          </p:nvSpPr>
          <p:spPr>
            <a:xfrm>
              <a:off x="4108274" y="2610013"/>
              <a:ext cx="167572" cy="52377"/>
            </a:xfrm>
            <a:custGeom>
              <a:rect b="b" l="l" r="r" t="t"/>
              <a:pathLst>
                <a:path extrusionOk="0" h="1229" w="3932">
                  <a:moveTo>
                    <a:pt x="218" y="0"/>
                  </a:moveTo>
                  <a:lnTo>
                    <a:pt x="1" y="1214"/>
                  </a:lnTo>
                  <a:cubicBezTo>
                    <a:pt x="1" y="1214"/>
                    <a:pt x="2905" y="1214"/>
                    <a:pt x="3425" y="1228"/>
                  </a:cubicBezTo>
                  <a:cubicBezTo>
                    <a:pt x="3931" y="1228"/>
                    <a:pt x="3006" y="766"/>
                    <a:pt x="3006" y="766"/>
                  </a:cubicBezTo>
                  <a:lnTo>
                    <a:pt x="318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8"/>
            <p:cNvSpPr/>
            <p:nvPr/>
          </p:nvSpPr>
          <p:spPr>
            <a:xfrm>
              <a:off x="4280708" y="2610013"/>
              <a:ext cx="167529" cy="52377"/>
            </a:xfrm>
            <a:custGeom>
              <a:rect b="b" l="l" r="r" t="t"/>
              <a:pathLst>
                <a:path extrusionOk="0" h="1229" w="3931">
                  <a:moveTo>
                    <a:pt x="217" y="0"/>
                  </a:moveTo>
                  <a:lnTo>
                    <a:pt x="1" y="1214"/>
                  </a:lnTo>
                  <a:cubicBezTo>
                    <a:pt x="1" y="1214"/>
                    <a:pt x="2905" y="1214"/>
                    <a:pt x="3425" y="1228"/>
                  </a:cubicBezTo>
                  <a:cubicBezTo>
                    <a:pt x="3931" y="1228"/>
                    <a:pt x="3006" y="766"/>
                    <a:pt x="3006" y="766"/>
                  </a:cubicBezTo>
                  <a:lnTo>
                    <a:pt x="316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8"/>
            <p:cNvSpPr/>
            <p:nvPr/>
          </p:nvSpPr>
          <p:spPr>
            <a:xfrm>
              <a:off x="4096000" y="1754672"/>
              <a:ext cx="414455" cy="877537"/>
            </a:xfrm>
            <a:custGeom>
              <a:rect b="b" l="l" r="r" t="t"/>
              <a:pathLst>
                <a:path extrusionOk="0" h="20591" w="9725">
                  <a:moveTo>
                    <a:pt x="9724" y="1"/>
                  </a:moveTo>
                  <a:lnTo>
                    <a:pt x="3569" y="695"/>
                  </a:lnTo>
                  <a:lnTo>
                    <a:pt x="0" y="20590"/>
                  </a:lnTo>
                  <a:lnTo>
                    <a:pt x="3656" y="20590"/>
                  </a:lnTo>
                  <a:lnTo>
                    <a:pt x="6733" y="2876"/>
                  </a:lnTo>
                  <a:lnTo>
                    <a:pt x="4234" y="20590"/>
                  </a:lnTo>
                  <a:lnTo>
                    <a:pt x="7658" y="20590"/>
                  </a:lnTo>
                  <a:lnTo>
                    <a:pt x="97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8"/>
            <p:cNvSpPr/>
            <p:nvPr/>
          </p:nvSpPr>
          <p:spPr>
            <a:xfrm>
              <a:off x="4732080" y="1626563"/>
              <a:ext cx="101643" cy="127341"/>
            </a:xfrm>
            <a:custGeom>
              <a:rect b="b" l="l" r="r" t="t"/>
              <a:pathLst>
                <a:path extrusionOk="0" h="2988" w="2385">
                  <a:moveTo>
                    <a:pt x="904" y="0"/>
                  </a:moveTo>
                  <a:cubicBezTo>
                    <a:pt x="767" y="0"/>
                    <a:pt x="1" y="1129"/>
                    <a:pt x="1" y="1129"/>
                  </a:cubicBezTo>
                  <a:cubicBezTo>
                    <a:pt x="1" y="1129"/>
                    <a:pt x="428" y="2987"/>
                    <a:pt x="795" y="2987"/>
                  </a:cubicBezTo>
                  <a:cubicBezTo>
                    <a:pt x="810" y="2987"/>
                    <a:pt x="824" y="2984"/>
                    <a:pt x="839" y="2978"/>
                  </a:cubicBezTo>
                  <a:cubicBezTo>
                    <a:pt x="839" y="2978"/>
                    <a:pt x="2153" y="2198"/>
                    <a:pt x="2226" y="2039"/>
                  </a:cubicBezTo>
                  <a:cubicBezTo>
                    <a:pt x="2250" y="1986"/>
                    <a:pt x="2189" y="1968"/>
                    <a:pt x="2097" y="1968"/>
                  </a:cubicBezTo>
                  <a:cubicBezTo>
                    <a:pt x="1913" y="1968"/>
                    <a:pt x="1604" y="2039"/>
                    <a:pt x="1604" y="2039"/>
                  </a:cubicBezTo>
                  <a:cubicBezTo>
                    <a:pt x="1604" y="2039"/>
                    <a:pt x="2283" y="1779"/>
                    <a:pt x="2356" y="1620"/>
                  </a:cubicBezTo>
                  <a:cubicBezTo>
                    <a:pt x="2380" y="1567"/>
                    <a:pt x="2283" y="1549"/>
                    <a:pt x="2144" y="1549"/>
                  </a:cubicBezTo>
                  <a:cubicBezTo>
                    <a:pt x="1866" y="1549"/>
                    <a:pt x="1417" y="1620"/>
                    <a:pt x="1417" y="1620"/>
                  </a:cubicBezTo>
                  <a:cubicBezTo>
                    <a:pt x="1417" y="1620"/>
                    <a:pt x="2385" y="1403"/>
                    <a:pt x="2356" y="1186"/>
                  </a:cubicBezTo>
                  <a:cubicBezTo>
                    <a:pt x="2334" y="1112"/>
                    <a:pt x="2172" y="1088"/>
                    <a:pt x="1975" y="1088"/>
                  </a:cubicBezTo>
                  <a:cubicBezTo>
                    <a:pt x="1638" y="1088"/>
                    <a:pt x="1200" y="1158"/>
                    <a:pt x="1200" y="1158"/>
                  </a:cubicBezTo>
                  <a:cubicBezTo>
                    <a:pt x="1200" y="1158"/>
                    <a:pt x="2312" y="883"/>
                    <a:pt x="2312" y="652"/>
                  </a:cubicBezTo>
                  <a:cubicBezTo>
                    <a:pt x="2309" y="590"/>
                    <a:pt x="2209" y="566"/>
                    <a:pt x="2063" y="566"/>
                  </a:cubicBezTo>
                  <a:cubicBezTo>
                    <a:pt x="1632" y="566"/>
                    <a:pt x="795" y="767"/>
                    <a:pt x="795" y="767"/>
                  </a:cubicBezTo>
                  <a:cubicBezTo>
                    <a:pt x="1084" y="406"/>
                    <a:pt x="1012" y="31"/>
                    <a:pt x="911" y="2"/>
                  </a:cubicBezTo>
                  <a:cubicBezTo>
                    <a:pt x="909" y="1"/>
                    <a:pt x="906" y="0"/>
                    <a:pt x="904"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88"/>
            <p:cNvSpPr/>
            <p:nvPr/>
          </p:nvSpPr>
          <p:spPr>
            <a:xfrm>
              <a:off x="4201907" y="1447227"/>
              <a:ext cx="564085" cy="390334"/>
            </a:xfrm>
            <a:custGeom>
              <a:rect b="b" l="l" r="r" t="t"/>
              <a:pathLst>
                <a:path extrusionOk="0" h="9159" w="13236">
                  <a:moveTo>
                    <a:pt x="4444" y="0"/>
                  </a:moveTo>
                  <a:cubicBezTo>
                    <a:pt x="3335" y="0"/>
                    <a:pt x="1884" y="80"/>
                    <a:pt x="1445" y="410"/>
                  </a:cubicBezTo>
                  <a:cubicBezTo>
                    <a:pt x="1445" y="410"/>
                    <a:pt x="809" y="554"/>
                    <a:pt x="405" y="2129"/>
                  </a:cubicBezTo>
                  <a:cubicBezTo>
                    <a:pt x="0" y="3632"/>
                    <a:pt x="1850" y="5221"/>
                    <a:pt x="1850" y="5221"/>
                  </a:cubicBezTo>
                  <a:lnTo>
                    <a:pt x="723" y="8039"/>
                  </a:lnTo>
                  <a:cubicBezTo>
                    <a:pt x="723" y="8039"/>
                    <a:pt x="2319" y="9159"/>
                    <a:pt x="4505" y="9159"/>
                  </a:cubicBezTo>
                  <a:cubicBezTo>
                    <a:pt x="5340" y="9159"/>
                    <a:pt x="6260" y="8995"/>
                    <a:pt x="7210" y="8544"/>
                  </a:cubicBezTo>
                  <a:cubicBezTo>
                    <a:pt x="7554" y="8709"/>
                    <a:pt x="7929" y="8767"/>
                    <a:pt x="8289" y="8767"/>
                  </a:cubicBezTo>
                  <a:cubicBezTo>
                    <a:pt x="8942" y="8767"/>
                    <a:pt x="9546" y="8574"/>
                    <a:pt x="9825" y="8472"/>
                  </a:cubicBezTo>
                  <a:cubicBezTo>
                    <a:pt x="10519" y="8226"/>
                    <a:pt x="13235" y="7244"/>
                    <a:pt x="13235" y="7244"/>
                  </a:cubicBezTo>
                  <a:lnTo>
                    <a:pt x="12441" y="5337"/>
                  </a:lnTo>
                  <a:cubicBezTo>
                    <a:pt x="12441" y="5337"/>
                    <a:pt x="10548" y="6102"/>
                    <a:pt x="8886" y="6334"/>
                  </a:cubicBezTo>
                  <a:cubicBezTo>
                    <a:pt x="8870" y="6336"/>
                    <a:pt x="8854" y="6338"/>
                    <a:pt x="8839" y="6338"/>
                  </a:cubicBezTo>
                  <a:cubicBezTo>
                    <a:pt x="8174" y="6338"/>
                    <a:pt x="8090" y="3961"/>
                    <a:pt x="8034" y="2591"/>
                  </a:cubicBezTo>
                  <a:cubicBezTo>
                    <a:pt x="7990" y="1363"/>
                    <a:pt x="7138" y="308"/>
                    <a:pt x="5924" y="63"/>
                  </a:cubicBezTo>
                  <a:cubicBezTo>
                    <a:pt x="5866" y="48"/>
                    <a:pt x="5823" y="48"/>
                    <a:pt x="5765" y="48"/>
                  </a:cubicBezTo>
                  <a:cubicBezTo>
                    <a:pt x="5617" y="27"/>
                    <a:pt x="5088" y="0"/>
                    <a:pt x="44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88"/>
            <p:cNvSpPr/>
            <p:nvPr/>
          </p:nvSpPr>
          <p:spPr>
            <a:xfrm>
              <a:off x="4487621" y="1529309"/>
              <a:ext cx="18496" cy="280849"/>
            </a:xfrm>
            <a:custGeom>
              <a:rect b="b" l="l" r="r" t="t"/>
              <a:pathLst>
                <a:path extrusionOk="0" h="6590" w="434">
                  <a:moveTo>
                    <a:pt x="0" y="1"/>
                  </a:moveTo>
                  <a:cubicBezTo>
                    <a:pt x="0" y="1"/>
                    <a:pt x="1" y="16"/>
                    <a:pt x="15" y="73"/>
                  </a:cubicBezTo>
                  <a:cubicBezTo>
                    <a:pt x="15" y="130"/>
                    <a:pt x="29" y="188"/>
                    <a:pt x="58" y="274"/>
                  </a:cubicBezTo>
                  <a:lnTo>
                    <a:pt x="58" y="274"/>
                  </a:lnTo>
                  <a:cubicBezTo>
                    <a:pt x="54" y="207"/>
                    <a:pt x="29" y="141"/>
                    <a:pt x="29" y="87"/>
                  </a:cubicBezTo>
                  <a:cubicBezTo>
                    <a:pt x="1" y="16"/>
                    <a:pt x="0" y="1"/>
                    <a:pt x="0" y="1"/>
                  </a:cubicBezTo>
                  <a:close/>
                  <a:moveTo>
                    <a:pt x="58" y="274"/>
                  </a:moveTo>
                  <a:cubicBezTo>
                    <a:pt x="58" y="279"/>
                    <a:pt x="58" y="284"/>
                    <a:pt x="58" y="290"/>
                  </a:cubicBezTo>
                  <a:cubicBezTo>
                    <a:pt x="58" y="478"/>
                    <a:pt x="87" y="709"/>
                    <a:pt x="102" y="998"/>
                  </a:cubicBezTo>
                  <a:cubicBezTo>
                    <a:pt x="159" y="1590"/>
                    <a:pt x="217" y="2414"/>
                    <a:pt x="275" y="3338"/>
                  </a:cubicBezTo>
                  <a:cubicBezTo>
                    <a:pt x="318" y="4263"/>
                    <a:pt x="362" y="5087"/>
                    <a:pt x="376" y="5694"/>
                  </a:cubicBezTo>
                  <a:cubicBezTo>
                    <a:pt x="391" y="5983"/>
                    <a:pt x="419" y="6214"/>
                    <a:pt x="419" y="6387"/>
                  </a:cubicBezTo>
                  <a:cubicBezTo>
                    <a:pt x="434" y="6488"/>
                    <a:pt x="434" y="6532"/>
                    <a:pt x="434" y="6589"/>
                  </a:cubicBezTo>
                  <a:lnTo>
                    <a:pt x="434" y="6387"/>
                  </a:lnTo>
                  <a:cubicBezTo>
                    <a:pt x="419" y="6214"/>
                    <a:pt x="419" y="5968"/>
                    <a:pt x="419" y="5665"/>
                  </a:cubicBezTo>
                  <a:cubicBezTo>
                    <a:pt x="391" y="5072"/>
                    <a:pt x="376" y="4249"/>
                    <a:pt x="318" y="3324"/>
                  </a:cubicBezTo>
                  <a:cubicBezTo>
                    <a:pt x="275" y="2399"/>
                    <a:pt x="217" y="1576"/>
                    <a:pt x="145" y="969"/>
                  </a:cubicBezTo>
                  <a:cubicBezTo>
                    <a:pt x="102" y="694"/>
                    <a:pt x="73" y="434"/>
                    <a:pt x="58" y="275"/>
                  </a:cubicBezTo>
                  <a:cubicBezTo>
                    <a:pt x="58" y="275"/>
                    <a:pt x="58" y="274"/>
                    <a:pt x="58" y="274"/>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8"/>
            <p:cNvSpPr/>
            <p:nvPr/>
          </p:nvSpPr>
          <p:spPr>
            <a:xfrm>
              <a:off x="4685285" y="1691257"/>
              <a:ext cx="29577" cy="81953"/>
            </a:xfrm>
            <a:custGeom>
              <a:rect b="b" l="l" r="r" t="t"/>
              <a:pathLst>
                <a:path extrusionOk="0" h="1923" w="694">
                  <a:moveTo>
                    <a:pt x="15" y="1"/>
                  </a:moveTo>
                  <a:cubicBezTo>
                    <a:pt x="0" y="1"/>
                    <a:pt x="130" y="420"/>
                    <a:pt x="304" y="969"/>
                  </a:cubicBezTo>
                  <a:cubicBezTo>
                    <a:pt x="492" y="1503"/>
                    <a:pt x="651" y="1922"/>
                    <a:pt x="665" y="1922"/>
                  </a:cubicBezTo>
                  <a:cubicBezTo>
                    <a:pt x="694" y="1922"/>
                    <a:pt x="535" y="1475"/>
                    <a:pt x="376" y="954"/>
                  </a:cubicBezTo>
                  <a:cubicBezTo>
                    <a:pt x="203" y="405"/>
                    <a:pt x="44" y="1"/>
                    <a:pt x="15"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8"/>
            <p:cNvSpPr/>
            <p:nvPr/>
          </p:nvSpPr>
          <p:spPr>
            <a:xfrm>
              <a:off x="4727136" y="1742398"/>
              <a:ext cx="14234" cy="11336"/>
            </a:xfrm>
            <a:custGeom>
              <a:rect b="b" l="l" r="r" t="t"/>
              <a:pathLst>
                <a:path extrusionOk="0" h="266" w="334">
                  <a:moveTo>
                    <a:pt x="184" y="62"/>
                  </a:moveTo>
                  <a:cubicBezTo>
                    <a:pt x="192" y="62"/>
                    <a:pt x="203" y="65"/>
                    <a:pt x="218" y="72"/>
                  </a:cubicBezTo>
                  <a:cubicBezTo>
                    <a:pt x="220" y="71"/>
                    <a:pt x="222" y="71"/>
                    <a:pt x="224" y="71"/>
                  </a:cubicBezTo>
                  <a:cubicBezTo>
                    <a:pt x="264" y="71"/>
                    <a:pt x="285" y="189"/>
                    <a:pt x="189" y="202"/>
                  </a:cubicBezTo>
                  <a:cubicBezTo>
                    <a:pt x="160" y="202"/>
                    <a:pt x="117" y="202"/>
                    <a:pt x="88" y="188"/>
                  </a:cubicBezTo>
                  <a:cubicBezTo>
                    <a:pt x="44" y="159"/>
                    <a:pt x="30" y="130"/>
                    <a:pt x="44" y="116"/>
                  </a:cubicBezTo>
                  <a:cubicBezTo>
                    <a:pt x="59" y="87"/>
                    <a:pt x="88" y="72"/>
                    <a:pt x="102" y="72"/>
                  </a:cubicBezTo>
                  <a:cubicBezTo>
                    <a:pt x="117" y="72"/>
                    <a:pt x="117" y="72"/>
                    <a:pt x="145" y="87"/>
                  </a:cubicBezTo>
                  <a:cubicBezTo>
                    <a:pt x="156" y="87"/>
                    <a:pt x="159" y="62"/>
                    <a:pt x="184" y="62"/>
                  </a:cubicBezTo>
                  <a:close/>
                  <a:moveTo>
                    <a:pt x="232" y="0"/>
                  </a:moveTo>
                  <a:cubicBezTo>
                    <a:pt x="174" y="0"/>
                    <a:pt x="145" y="43"/>
                    <a:pt x="145" y="58"/>
                  </a:cubicBezTo>
                  <a:cubicBezTo>
                    <a:pt x="143" y="59"/>
                    <a:pt x="141" y="60"/>
                    <a:pt x="140" y="61"/>
                  </a:cubicBezTo>
                  <a:lnTo>
                    <a:pt x="140" y="61"/>
                  </a:lnTo>
                  <a:cubicBezTo>
                    <a:pt x="135" y="55"/>
                    <a:pt x="128" y="49"/>
                    <a:pt x="117" y="43"/>
                  </a:cubicBezTo>
                  <a:cubicBezTo>
                    <a:pt x="102" y="43"/>
                    <a:pt x="73" y="43"/>
                    <a:pt x="30" y="72"/>
                  </a:cubicBezTo>
                  <a:cubicBezTo>
                    <a:pt x="1" y="116"/>
                    <a:pt x="30" y="188"/>
                    <a:pt x="73" y="217"/>
                  </a:cubicBezTo>
                  <a:cubicBezTo>
                    <a:pt x="95" y="249"/>
                    <a:pt x="141" y="266"/>
                    <a:pt x="187" y="266"/>
                  </a:cubicBezTo>
                  <a:cubicBezTo>
                    <a:pt x="202" y="266"/>
                    <a:pt x="218" y="264"/>
                    <a:pt x="232" y="260"/>
                  </a:cubicBezTo>
                  <a:cubicBezTo>
                    <a:pt x="304" y="246"/>
                    <a:pt x="333" y="173"/>
                    <a:pt x="333" y="116"/>
                  </a:cubicBezTo>
                  <a:cubicBezTo>
                    <a:pt x="333" y="58"/>
                    <a:pt x="275" y="0"/>
                    <a:pt x="232"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8"/>
            <p:cNvSpPr/>
            <p:nvPr/>
          </p:nvSpPr>
          <p:spPr>
            <a:xfrm>
              <a:off x="4382311" y="1488055"/>
              <a:ext cx="16067" cy="355345"/>
            </a:xfrm>
            <a:custGeom>
              <a:rect b="b" l="l" r="r" t="t"/>
              <a:pathLst>
                <a:path extrusionOk="0" h="8338" w="377">
                  <a:moveTo>
                    <a:pt x="333" y="1"/>
                  </a:moveTo>
                  <a:cubicBezTo>
                    <a:pt x="304" y="1"/>
                    <a:pt x="217" y="1850"/>
                    <a:pt x="116" y="4162"/>
                  </a:cubicBezTo>
                  <a:cubicBezTo>
                    <a:pt x="30" y="6459"/>
                    <a:pt x="1" y="8338"/>
                    <a:pt x="30" y="8338"/>
                  </a:cubicBezTo>
                  <a:cubicBezTo>
                    <a:pt x="73" y="8338"/>
                    <a:pt x="160" y="6474"/>
                    <a:pt x="246" y="4162"/>
                  </a:cubicBezTo>
                  <a:cubicBezTo>
                    <a:pt x="333" y="1879"/>
                    <a:pt x="376" y="1"/>
                    <a:pt x="333" y="1"/>
                  </a:cubicBezTo>
                  <a:close/>
                </a:path>
              </a:pathLst>
            </a:custGeom>
            <a:solidFill>
              <a:srgbClr val="C69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8"/>
            <p:cNvSpPr/>
            <p:nvPr/>
          </p:nvSpPr>
          <p:spPr>
            <a:xfrm>
              <a:off x="4374938" y="1250673"/>
              <a:ext cx="156449" cy="97083"/>
            </a:xfrm>
            <a:custGeom>
              <a:rect b="b" l="l" r="r" t="t"/>
              <a:pathLst>
                <a:path extrusionOk="0" h="2278" w="3671">
                  <a:moveTo>
                    <a:pt x="1788" y="0"/>
                  </a:moveTo>
                  <a:cubicBezTo>
                    <a:pt x="1766" y="0"/>
                    <a:pt x="1743" y="3"/>
                    <a:pt x="1720" y="8"/>
                  </a:cubicBezTo>
                  <a:cubicBezTo>
                    <a:pt x="1590" y="22"/>
                    <a:pt x="1489" y="66"/>
                    <a:pt x="1373" y="124"/>
                  </a:cubicBezTo>
                  <a:cubicBezTo>
                    <a:pt x="1012" y="326"/>
                    <a:pt x="650" y="543"/>
                    <a:pt x="405" y="875"/>
                  </a:cubicBezTo>
                  <a:cubicBezTo>
                    <a:pt x="145" y="1193"/>
                    <a:pt x="0" y="1626"/>
                    <a:pt x="116" y="2031"/>
                  </a:cubicBezTo>
                  <a:lnTo>
                    <a:pt x="58" y="2045"/>
                  </a:lnTo>
                  <a:cubicBezTo>
                    <a:pt x="29" y="2117"/>
                    <a:pt x="73" y="2204"/>
                    <a:pt x="145" y="2233"/>
                  </a:cubicBezTo>
                  <a:cubicBezTo>
                    <a:pt x="217" y="2276"/>
                    <a:pt x="318" y="2276"/>
                    <a:pt x="390" y="2276"/>
                  </a:cubicBezTo>
                  <a:cubicBezTo>
                    <a:pt x="441" y="2277"/>
                    <a:pt x="492" y="2278"/>
                    <a:pt x="542" y="2278"/>
                  </a:cubicBezTo>
                  <a:cubicBezTo>
                    <a:pt x="1301" y="2278"/>
                    <a:pt x="2057" y="2176"/>
                    <a:pt x="2789" y="1973"/>
                  </a:cubicBezTo>
                  <a:cubicBezTo>
                    <a:pt x="2789" y="1713"/>
                    <a:pt x="3035" y="1568"/>
                    <a:pt x="3237" y="1453"/>
                  </a:cubicBezTo>
                  <a:cubicBezTo>
                    <a:pt x="3439" y="1323"/>
                    <a:pt x="3670" y="1120"/>
                    <a:pt x="3598" y="889"/>
                  </a:cubicBezTo>
                  <a:cubicBezTo>
                    <a:pt x="3569" y="745"/>
                    <a:pt x="3396" y="644"/>
                    <a:pt x="3251" y="629"/>
                  </a:cubicBezTo>
                  <a:cubicBezTo>
                    <a:pt x="3234" y="628"/>
                    <a:pt x="3217" y="627"/>
                    <a:pt x="3200" y="627"/>
                  </a:cubicBezTo>
                  <a:cubicBezTo>
                    <a:pt x="3090" y="627"/>
                    <a:pt x="2986" y="658"/>
                    <a:pt x="2883" y="683"/>
                  </a:cubicBezTo>
                  <a:lnTo>
                    <a:pt x="2883" y="683"/>
                  </a:lnTo>
                  <a:cubicBezTo>
                    <a:pt x="2983" y="623"/>
                    <a:pt x="3013" y="434"/>
                    <a:pt x="2919" y="340"/>
                  </a:cubicBezTo>
                  <a:cubicBezTo>
                    <a:pt x="2849" y="279"/>
                    <a:pt x="2748" y="255"/>
                    <a:pt x="2643" y="255"/>
                  </a:cubicBezTo>
                  <a:cubicBezTo>
                    <a:pt x="2575" y="255"/>
                    <a:pt x="2505" y="265"/>
                    <a:pt x="2442" y="282"/>
                  </a:cubicBezTo>
                  <a:cubicBezTo>
                    <a:pt x="2298" y="340"/>
                    <a:pt x="2139" y="427"/>
                    <a:pt x="1980" y="427"/>
                  </a:cubicBezTo>
                  <a:cubicBezTo>
                    <a:pt x="2081" y="398"/>
                    <a:pt x="2124" y="239"/>
                    <a:pt x="2052" y="124"/>
                  </a:cubicBezTo>
                  <a:cubicBezTo>
                    <a:pt x="1993" y="52"/>
                    <a:pt x="1894" y="0"/>
                    <a:pt x="17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8"/>
            <p:cNvSpPr/>
            <p:nvPr/>
          </p:nvSpPr>
          <p:spPr>
            <a:xfrm>
              <a:off x="4340204" y="1289754"/>
              <a:ext cx="163481" cy="200515"/>
            </a:xfrm>
            <a:custGeom>
              <a:rect b="b" l="l" r="r" t="t"/>
              <a:pathLst>
                <a:path extrusionOk="0" h="4705" w="3836">
                  <a:moveTo>
                    <a:pt x="2070" y="1"/>
                  </a:moveTo>
                  <a:cubicBezTo>
                    <a:pt x="1146" y="1"/>
                    <a:pt x="1104" y="435"/>
                    <a:pt x="1104" y="435"/>
                  </a:cubicBezTo>
                  <a:lnTo>
                    <a:pt x="1104" y="1186"/>
                  </a:lnTo>
                  <a:cubicBezTo>
                    <a:pt x="1104" y="1186"/>
                    <a:pt x="906" y="1026"/>
                    <a:pt x="688" y="1026"/>
                  </a:cubicBezTo>
                  <a:cubicBezTo>
                    <a:pt x="524" y="1026"/>
                    <a:pt x="349" y="1116"/>
                    <a:pt x="237" y="1432"/>
                  </a:cubicBezTo>
                  <a:cubicBezTo>
                    <a:pt x="1" y="2141"/>
                    <a:pt x="661" y="2154"/>
                    <a:pt x="711" y="2154"/>
                  </a:cubicBezTo>
                  <a:cubicBezTo>
                    <a:pt x="713" y="2154"/>
                    <a:pt x="714" y="2154"/>
                    <a:pt x="714" y="2154"/>
                  </a:cubicBezTo>
                  <a:lnTo>
                    <a:pt x="714" y="2154"/>
                  </a:lnTo>
                  <a:lnTo>
                    <a:pt x="570" y="3888"/>
                  </a:lnTo>
                  <a:cubicBezTo>
                    <a:pt x="555" y="4105"/>
                    <a:pt x="627" y="4336"/>
                    <a:pt x="786" y="4509"/>
                  </a:cubicBezTo>
                  <a:cubicBezTo>
                    <a:pt x="934" y="4652"/>
                    <a:pt x="1103" y="4704"/>
                    <a:pt x="1270" y="4704"/>
                  </a:cubicBezTo>
                  <a:cubicBezTo>
                    <a:pt x="1527" y="4704"/>
                    <a:pt x="1782" y="4580"/>
                    <a:pt x="1957" y="4466"/>
                  </a:cubicBezTo>
                  <a:cubicBezTo>
                    <a:pt x="2101" y="4394"/>
                    <a:pt x="2173" y="4249"/>
                    <a:pt x="2173" y="4090"/>
                  </a:cubicBezTo>
                  <a:lnTo>
                    <a:pt x="2173" y="3613"/>
                  </a:lnTo>
                  <a:lnTo>
                    <a:pt x="2809" y="3613"/>
                  </a:lnTo>
                  <a:cubicBezTo>
                    <a:pt x="3835" y="3570"/>
                    <a:pt x="3662" y="290"/>
                    <a:pt x="3662" y="290"/>
                  </a:cubicBezTo>
                  <a:cubicBezTo>
                    <a:pt x="3662" y="30"/>
                    <a:pt x="3084" y="30"/>
                    <a:pt x="3084" y="30"/>
                  </a:cubicBezTo>
                  <a:lnTo>
                    <a:pt x="2116" y="1"/>
                  </a:lnTo>
                  <a:cubicBezTo>
                    <a:pt x="2100" y="1"/>
                    <a:pt x="2085" y="1"/>
                    <a:pt x="2070"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8"/>
            <p:cNvSpPr/>
            <p:nvPr/>
          </p:nvSpPr>
          <p:spPr>
            <a:xfrm>
              <a:off x="4462987" y="1355683"/>
              <a:ext cx="7415" cy="40657"/>
            </a:xfrm>
            <a:custGeom>
              <a:rect b="b" l="l" r="r" t="t"/>
              <a:pathLst>
                <a:path extrusionOk="0" h="954" w="174">
                  <a:moveTo>
                    <a:pt x="145" y="0"/>
                  </a:moveTo>
                  <a:cubicBezTo>
                    <a:pt x="131" y="0"/>
                    <a:pt x="131" y="231"/>
                    <a:pt x="131" y="520"/>
                  </a:cubicBezTo>
                  <a:cubicBezTo>
                    <a:pt x="131" y="665"/>
                    <a:pt x="145" y="809"/>
                    <a:pt x="102" y="882"/>
                  </a:cubicBezTo>
                  <a:cubicBezTo>
                    <a:pt x="87" y="910"/>
                    <a:pt x="58" y="939"/>
                    <a:pt x="29" y="939"/>
                  </a:cubicBezTo>
                  <a:lnTo>
                    <a:pt x="0" y="939"/>
                  </a:lnTo>
                  <a:cubicBezTo>
                    <a:pt x="0" y="939"/>
                    <a:pt x="0" y="954"/>
                    <a:pt x="29" y="954"/>
                  </a:cubicBezTo>
                  <a:cubicBezTo>
                    <a:pt x="73" y="954"/>
                    <a:pt x="102" y="954"/>
                    <a:pt x="145" y="896"/>
                  </a:cubicBezTo>
                  <a:cubicBezTo>
                    <a:pt x="174" y="838"/>
                    <a:pt x="174" y="795"/>
                    <a:pt x="174" y="723"/>
                  </a:cubicBezTo>
                  <a:lnTo>
                    <a:pt x="174" y="520"/>
                  </a:lnTo>
                  <a:cubicBezTo>
                    <a:pt x="174" y="231"/>
                    <a:pt x="159"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88"/>
            <p:cNvSpPr/>
            <p:nvPr/>
          </p:nvSpPr>
          <p:spPr>
            <a:xfrm>
              <a:off x="4438354" y="1356919"/>
              <a:ext cx="3111" cy="9887"/>
            </a:xfrm>
            <a:custGeom>
              <a:rect b="b" l="l" r="r" t="t"/>
              <a:pathLst>
                <a:path extrusionOk="0" h="232" w="73">
                  <a:moveTo>
                    <a:pt x="29" y="0"/>
                  </a:moveTo>
                  <a:cubicBezTo>
                    <a:pt x="15" y="0"/>
                    <a:pt x="1" y="58"/>
                    <a:pt x="1" y="130"/>
                  </a:cubicBezTo>
                  <a:cubicBezTo>
                    <a:pt x="1" y="188"/>
                    <a:pt x="15" y="231"/>
                    <a:pt x="29" y="231"/>
                  </a:cubicBezTo>
                  <a:cubicBezTo>
                    <a:pt x="73" y="231"/>
                    <a:pt x="73" y="188"/>
                    <a:pt x="73" y="116"/>
                  </a:cubicBezTo>
                  <a:cubicBezTo>
                    <a:pt x="73" y="58"/>
                    <a:pt x="58" y="0"/>
                    <a:pt x="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88"/>
            <p:cNvSpPr/>
            <p:nvPr/>
          </p:nvSpPr>
          <p:spPr>
            <a:xfrm>
              <a:off x="4482677" y="1356280"/>
              <a:ext cx="3154" cy="9887"/>
            </a:xfrm>
            <a:custGeom>
              <a:rect b="b" l="l" r="r" t="t"/>
              <a:pathLst>
                <a:path extrusionOk="0" h="232" w="74">
                  <a:moveTo>
                    <a:pt x="44" y="1"/>
                  </a:moveTo>
                  <a:cubicBezTo>
                    <a:pt x="30" y="1"/>
                    <a:pt x="30" y="58"/>
                    <a:pt x="1" y="116"/>
                  </a:cubicBezTo>
                  <a:cubicBezTo>
                    <a:pt x="1" y="174"/>
                    <a:pt x="30" y="232"/>
                    <a:pt x="44" y="232"/>
                  </a:cubicBezTo>
                  <a:cubicBezTo>
                    <a:pt x="73" y="232"/>
                    <a:pt x="73" y="174"/>
                    <a:pt x="73" y="102"/>
                  </a:cubicBezTo>
                  <a:cubicBezTo>
                    <a:pt x="73" y="58"/>
                    <a:pt x="59"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8"/>
            <p:cNvSpPr/>
            <p:nvPr/>
          </p:nvSpPr>
          <p:spPr>
            <a:xfrm>
              <a:off x="4429745" y="1391397"/>
              <a:ext cx="30216" cy="26167"/>
            </a:xfrm>
            <a:custGeom>
              <a:rect b="b" l="l" r="r" t="t"/>
              <a:pathLst>
                <a:path extrusionOk="0" h="614" w="709">
                  <a:moveTo>
                    <a:pt x="130" y="0"/>
                  </a:moveTo>
                  <a:lnTo>
                    <a:pt x="116" y="15"/>
                  </a:lnTo>
                  <a:cubicBezTo>
                    <a:pt x="0" y="188"/>
                    <a:pt x="44" y="419"/>
                    <a:pt x="188" y="549"/>
                  </a:cubicBezTo>
                  <a:cubicBezTo>
                    <a:pt x="254" y="591"/>
                    <a:pt x="333" y="613"/>
                    <a:pt x="411" y="613"/>
                  </a:cubicBezTo>
                  <a:cubicBezTo>
                    <a:pt x="522" y="613"/>
                    <a:pt x="632" y="570"/>
                    <a:pt x="708" y="477"/>
                  </a:cubicBezTo>
                  <a:cubicBezTo>
                    <a:pt x="578" y="477"/>
                    <a:pt x="434" y="434"/>
                    <a:pt x="318" y="347"/>
                  </a:cubicBezTo>
                  <a:cubicBezTo>
                    <a:pt x="217" y="260"/>
                    <a:pt x="145" y="130"/>
                    <a:pt x="1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8"/>
            <p:cNvSpPr/>
            <p:nvPr/>
          </p:nvSpPr>
          <p:spPr>
            <a:xfrm>
              <a:off x="4360746" y="1351081"/>
              <a:ext cx="13595" cy="18198"/>
            </a:xfrm>
            <a:custGeom>
              <a:rect b="b" l="l" r="r" t="t"/>
              <a:pathLst>
                <a:path extrusionOk="0" h="427" w="319">
                  <a:moveTo>
                    <a:pt x="54" y="1"/>
                  </a:moveTo>
                  <a:cubicBezTo>
                    <a:pt x="28" y="1"/>
                    <a:pt x="15" y="7"/>
                    <a:pt x="15" y="7"/>
                  </a:cubicBezTo>
                  <a:cubicBezTo>
                    <a:pt x="1" y="50"/>
                    <a:pt x="117" y="65"/>
                    <a:pt x="189" y="195"/>
                  </a:cubicBezTo>
                  <a:cubicBezTo>
                    <a:pt x="290" y="296"/>
                    <a:pt x="261" y="426"/>
                    <a:pt x="290" y="426"/>
                  </a:cubicBezTo>
                  <a:cubicBezTo>
                    <a:pt x="290" y="426"/>
                    <a:pt x="304" y="397"/>
                    <a:pt x="319" y="339"/>
                  </a:cubicBezTo>
                  <a:cubicBezTo>
                    <a:pt x="319" y="282"/>
                    <a:pt x="304" y="209"/>
                    <a:pt x="261" y="137"/>
                  </a:cubicBezTo>
                  <a:cubicBezTo>
                    <a:pt x="218" y="65"/>
                    <a:pt x="160" y="36"/>
                    <a:pt x="102" y="7"/>
                  </a:cubicBezTo>
                  <a:cubicBezTo>
                    <a:pt x="83" y="2"/>
                    <a:pt x="67" y="1"/>
                    <a:pt x="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8"/>
            <p:cNvSpPr/>
            <p:nvPr/>
          </p:nvSpPr>
          <p:spPr>
            <a:xfrm>
              <a:off x="4410012" y="1428347"/>
              <a:ext cx="23440" cy="44365"/>
            </a:xfrm>
            <a:custGeom>
              <a:rect b="b" l="l" r="r" t="t"/>
              <a:pathLst>
                <a:path extrusionOk="0" h="1041" w="550">
                  <a:moveTo>
                    <a:pt x="1" y="0"/>
                  </a:moveTo>
                  <a:cubicBezTo>
                    <a:pt x="1" y="188"/>
                    <a:pt x="1" y="361"/>
                    <a:pt x="30" y="549"/>
                  </a:cubicBezTo>
                  <a:cubicBezTo>
                    <a:pt x="88" y="723"/>
                    <a:pt x="189" y="867"/>
                    <a:pt x="362" y="968"/>
                  </a:cubicBezTo>
                  <a:cubicBezTo>
                    <a:pt x="405" y="997"/>
                    <a:pt x="507" y="1040"/>
                    <a:pt x="507" y="1040"/>
                  </a:cubicBezTo>
                  <a:cubicBezTo>
                    <a:pt x="507" y="1012"/>
                    <a:pt x="535" y="910"/>
                    <a:pt x="535" y="896"/>
                  </a:cubicBezTo>
                  <a:cubicBezTo>
                    <a:pt x="550" y="708"/>
                    <a:pt x="550" y="578"/>
                    <a:pt x="535" y="361"/>
                  </a:cubicBezTo>
                  <a:cubicBezTo>
                    <a:pt x="319" y="318"/>
                    <a:pt x="145" y="188"/>
                    <a:pt x="1"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8"/>
            <p:cNvSpPr/>
            <p:nvPr/>
          </p:nvSpPr>
          <p:spPr>
            <a:xfrm>
              <a:off x="4380478" y="1277480"/>
              <a:ext cx="123207" cy="93375"/>
            </a:xfrm>
            <a:custGeom>
              <a:rect b="b" l="l" r="r" t="t"/>
              <a:pathLst>
                <a:path extrusionOk="0" h="2191" w="2891">
                  <a:moveTo>
                    <a:pt x="1286" y="0"/>
                  </a:moveTo>
                  <a:cubicBezTo>
                    <a:pt x="911" y="29"/>
                    <a:pt x="520" y="145"/>
                    <a:pt x="289" y="419"/>
                  </a:cubicBezTo>
                  <a:cubicBezTo>
                    <a:pt x="58" y="708"/>
                    <a:pt x="0" y="1156"/>
                    <a:pt x="232" y="1445"/>
                  </a:cubicBezTo>
                  <a:lnTo>
                    <a:pt x="159" y="1431"/>
                  </a:lnTo>
                  <a:lnTo>
                    <a:pt x="159" y="1431"/>
                  </a:lnTo>
                  <a:cubicBezTo>
                    <a:pt x="217" y="1517"/>
                    <a:pt x="217" y="1647"/>
                    <a:pt x="217" y="1763"/>
                  </a:cubicBezTo>
                  <a:cubicBezTo>
                    <a:pt x="217" y="1864"/>
                    <a:pt x="217" y="1994"/>
                    <a:pt x="275" y="2081"/>
                  </a:cubicBezTo>
                  <a:cubicBezTo>
                    <a:pt x="317" y="2143"/>
                    <a:pt x="403" y="2191"/>
                    <a:pt x="481" y="2191"/>
                  </a:cubicBezTo>
                  <a:cubicBezTo>
                    <a:pt x="511" y="2191"/>
                    <a:pt x="540" y="2184"/>
                    <a:pt x="564" y="2168"/>
                  </a:cubicBezTo>
                  <a:cubicBezTo>
                    <a:pt x="622" y="2124"/>
                    <a:pt x="636" y="2052"/>
                    <a:pt x="651" y="1951"/>
                  </a:cubicBezTo>
                  <a:cubicBezTo>
                    <a:pt x="694" y="1633"/>
                    <a:pt x="737" y="1301"/>
                    <a:pt x="781" y="997"/>
                  </a:cubicBezTo>
                  <a:cubicBezTo>
                    <a:pt x="889" y="1045"/>
                    <a:pt x="1006" y="1068"/>
                    <a:pt x="1123" y="1068"/>
                  </a:cubicBezTo>
                  <a:cubicBezTo>
                    <a:pt x="1399" y="1068"/>
                    <a:pt x="1678" y="941"/>
                    <a:pt x="1850" y="708"/>
                  </a:cubicBezTo>
                  <a:cubicBezTo>
                    <a:pt x="2012" y="816"/>
                    <a:pt x="2212" y="912"/>
                    <a:pt x="2415" y="912"/>
                  </a:cubicBezTo>
                  <a:cubicBezTo>
                    <a:pt x="2429" y="912"/>
                    <a:pt x="2443" y="911"/>
                    <a:pt x="2457" y="910"/>
                  </a:cubicBezTo>
                  <a:cubicBezTo>
                    <a:pt x="2673" y="882"/>
                    <a:pt x="2890" y="694"/>
                    <a:pt x="2818" y="477"/>
                  </a:cubicBezTo>
                  <a:cubicBezTo>
                    <a:pt x="2760" y="289"/>
                    <a:pt x="2543" y="217"/>
                    <a:pt x="2384" y="188"/>
                  </a:cubicBezTo>
                  <a:cubicBezTo>
                    <a:pt x="2023" y="101"/>
                    <a:pt x="1662" y="0"/>
                    <a:pt x="1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8"/>
            <p:cNvSpPr/>
            <p:nvPr/>
          </p:nvSpPr>
          <p:spPr>
            <a:xfrm>
              <a:off x="4561521" y="1712821"/>
              <a:ext cx="12956" cy="60389"/>
            </a:xfrm>
            <a:custGeom>
              <a:rect b="b" l="l" r="r" t="t"/>
              <a:pathLst>
                <a:path extrusionOk="0" h="1417" w="304">
                  <a:moveTo>
                    <a:pt x="289" y="0"/>
                  </a:moveTo>
                  <a:lnTo>
                    <a:pt x="289" y="0"/>
                  </a:lnTo>
                  <a:cubicBezTo>
                    <a:pt x="275" y="0"/>
                    <a:pt x="101" y="289"/>
                    <a:pt x="58" y="680"/>
                  </a:cubicBezTo>
                  <a:cubicBezTo>
                    <a:pt x="0" y="1099"/>
                    <a:pt x="73" y="1416"/>
                    <a:pt x="87" y="1416"/>
                  </a:cubicBezTo>
                  <a:cubicBezTo>
                    <a:pt x="101" y="1416"/>
                    <a:pt x="73" y="1099"/>
                    <a:pt x="130" y="694"/>
                  </a:cubicBezTo>
                  <a:cubicBezTo>
                    <a:pt x="174" y="304"/>
                    <a:pt x="304" y="0"/>
                    <a:pt x="289" y="0"/>
                  </a:cubicBezTo>
                  <a:close/>
                </a:path>
              </a:pathLst>
            </a:custGeom>
            <a:solidFill>
              <a:srgbClr val="377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8"/>
            <p:cNvSpPr/>
            <p:nvPr/>
          </p:nvSpPr>
          <p:spPr>
            <a:xfrm>
              <a:off x="4571962" y="1714654"/>
              <a:ext cx="6222" cy="52377"/>
            </a:xfrm>
            <a:custGeom>
              <a:rect b="b" l="l" r="r" t="t"/>
              <a:pathLst>
                <a:path extrusionOk="0" h="1229" w="146">
                  <a:moveTo>
                    <a:pt x="131" y="1"/>
                  </a:moveTo>
                  <a:lnTo>
                    <a:pt x="131" y="1"/>
                  </a:lnTo>
                  <a:cubicBezTo>
                    <a:pt x="116" y="1"/>
                    <a:pt x="30" y="275"/>
                    <a:pt x="1" y="593"/>
                  </a:cubicBezTo>
                  <a:cubicBezTo>
                    <a:pt x="1" y="954"/>
                    <a:pt x="73" y="1229"/>
                    <a:pt x="102" y="1229"/>
                  </a:cubicBezTo>
                  <a:cubicBezTo>
                    <a:pt x="116" y="1229"/>
                    <a:pt x="59" y="954"/>
                    <a:pt x="73" y="622"/>
                  </a:cubicBezTo>
                  <a:cubicBezTo>
                    <a:pt x="102" y="275"/>
                    <a:pt x="145" y="1"/>
                    <a:pt x="131" y="1"/>
                  </a:cubicBezTo>
                  <a:close/>
                </a:path>
              </a:pathLst>
            </a:custGeom>
            <a:solidFill>
              <a:srgbClr val="3775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8"/>
            <p:cNvSpPr/>
            <p:nvPr/>
          </p:nvSpPr>
          <p:spPr>
            <a:xfrm>
              <a:off x="4479608" y="1463421"/>
              <a:ext cx="4347" cy="46240"/>
            </a:xfrm>
            <a:custGeom>
              <a:rect b="b" l="l" r="r" t="t"/>
              <a:pathLst>
                <a:path extrusionOk="0" h="1085" w="102">
                  <a:moveTo>
                    <a:pt x="29" y="1"/>
                  </a:moveTo>
                  <a:cubicBezTo>
                    <a:pt x="1" y="1"/>
                    <a:pt x="1" y="232"/>
                    <a:pt x="1" y="535"/>
                  </a:cubicBezTo>
                  <a:cubicBezTo>
                    <a:pt x="29" y="824"/>
                    <a:pt x="44" y="1084"/>
                    <a:pt x="58" y="1084"/>
                  </a:cubicBezTo>
                  <a:cubicBezTo>
                    <a:pt x="73" y="1084"/>
                    <a:pt x="102" y="839"/>
                    <a:pt x="73" y="535"/>
                  </a:cubicBezTo>
                  <a:cubicBezTo>
                    <a:pt x="58" y="246"/>
                    <a:pt x="44" y="1"/>
                    <a:pt x="29"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8"/>
            <p:cNvSpPr/>
            <p:nvPr/>
          </p:nvSpPr>
          <p:spPr>
            <a:xfrm>
              <a:off x="4227137" y="1842721"/>
              <a:ext cx="64693" cy="53229"/>
            </a:xfrm>
            <a:custGeom>
              <a:rect b="b" l="l" r="r" t="t"/>
              <a:pathLst>
                <a:path extrusionOk="0" h="1249" w="1518">
                  <a:moveTo>
                    <a:pt x="1517" y="1"/>
                  </a:moveTo>
                  <a:cubicBezTo>
                    <a:pt x="1498" y="1"/>
                    <a:pt x="1322" y="425"/>
                    <a:pt x="868" y="738"/>
                  </a:cubicBezTo>
                  <a:cubicBezTo>
                    <a:pt x="449" y="1099"/>
                    <a:pt x="1" y="1229"/>
                    <a:pt x="29" y="1244"/>
                  </a:cubicBezTo>
                  <a:cubicBezTo>
                    <a:pt x="29" y="1247"/>
                    <a:pt x="35" y="1249"/>
                    <a:pt x="46" y="1249"/>
                  </a:cubicBezTo>
                  <a:cubicBezTo>
                    <a:pt x="84" y="1249"/>
                    <a:pt x="184" y="1228"/>
                    <a:pt x="318" y="1171"/>
                  </a:cubicBezTo>
                  <a:cubicBezTo>
                    <a:pt x="492" y="1114"/>
                    <a:pt x="709" y="998"/>
                    <a:pt x="925" y="810"/>
                  </a:cubicBezTo>
                  <a:cubicBezTo>
                    <a:pt x="1142" y="637"/>
                    <a:pt x="1301" y="435"/>
                    <a:pt x="1402" y="261"/>
                  </a:cubicBezTo>
                  <a:cubicBezTo>
                    <a:pt x="1489" y="102"/>
                    <a:pt x="1518" y="1"/>
                    <a:pt x="1518" y="1"/>
                  </a:cubicBezTo>
                  <a:cubicBezTo>
                    <a:pt x="1517" y="1"/>
                    <a:pt x="1517" y="1"/>
                    <a:pt x="1517"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8"/>
            <p:cNvSpPr/>
            <p:nvPr/>
          </p:nvSpPr>
          <p:spPr>
            <a:xfrm>
              <a:off x="4352137" y="1838459"/>
              <a:ext cx="84425" cy="790043"/>
            </a:xfrm>
            <a:custGeom>
              <a:rect b="b" l="l" r="r" t="t"/>
              <a:pathLst>
                <a:path extrusionOk="0" h="18538" w="1981">
                  <a:moveTo>
                    <a:pt x="1966" y="0"/>
                  </a:moveTo>
                  <a:cubicBezTo>
                    <a:pt x="1951" y="0"/>
                    <a:pt x="1503" y="4147"/>
                    <a:pt x="954" y="9276"/>
                  </a:cubicBezTo>
                  <a:cubicBezTo>
                    <a:pt x="405" y="14391"/>
                    <a:pt x="1" y="18538"/>
                    <a:pt x="15" y="18538"/>
                  </a:cubicBezTo>
                  <a:cubicBezTo>
                    <a:pt x="30" y="18538"/>
                    <a:pt x="492" y="14391"/>
                    <a:pt x="1027" y="9276"/>
                  </a:cubicBezTo>
                  <a:cubicBezTo>
                    <a:pt x="1576" y="4161"/>
                    <a:pt x="1980" y="0"/>
                    <a:pt x="1966"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8"/>
            <p:cNvSpPr/>
            <p:nvPr/>
          </p:nvSpPr>
          <p:spPr>
            <a:xfrm>
              <a:off x="4182174" y="1831683"/>
              <a:ext cx="139828" cy="798695"/>
            </a:xfrm>
            <a:custGeom>
              <a:rect b="b" l="l" r="r" t="t"/>
              <a:pathLst>
                <a:path extrusionOk="0" h="18741" w="3281">
                  <a:moveTo>
                    <a:pt x="3281" y="0"/>
                  </a:moveTo>
                  <a:cubicBezTo>
                    <a:pt x="3266" y="43"/>
                    <a:pt x="3266" y="101"/>
                    <a:pt x="3252" y="145"/>
                  </a:cubicBezTo>
                  <a:cubicBezTo>
                    <a:pt x="3208" y="275"/>
                    <a:pt x="3180" y="462"/>
                    <a:pt x="3122" y="694"/>
                  </a:cubicBezTo>
                  <a:cubicBezTo>
                    <a:pt x="3006" y="1156"/>
                    <a:pt x="2862" y="1835"/>
                    <a:pt x="2688" y="2673"/>
                  </a:cubicBezTo>
                  <a:cubicBezTo>
                    <a:pt x="2327" y="4364"/>
                    <a:pt x="1850" y="6704"/>
                    <a:pt x="1402" y="9291"/>
                  </a:cubicBezTo>
                  <a:cubicBezTo>
                    <a:pt x="954" y="11891"/>
                    <a:pt x="593" y="14232"/>
                    <a:pt x="362" y="15951"/>
                  </a:cubicBezTo>
                  <a:cubicBezTo>
                    <a:pt x="232" y="16804"/>
                    <a:pt x="145" y="17512"/>
                    <a:pt x="88" y="17974"/>
                  </a:cubicBezTo>
                  <a:cubicBezTo>
                    <a:pt x="44" y="18234"/>
                    <a:pt x="30" y="18408"/>
                    <a:pt x="15" y="18538"/>
                  </a:cubicBezTo>
                  <a:cubicBezTo>
                    <a:pt x="1" y="18596"/>
                    <a:pt x="1" y="18639"/>
                    <a:pt x="1" y="18682"/>
                  </a:cubicBezTo>
                  <a:lnTo>
                    <a:pt x="1" y="18740"/>
                  </a:lnTo>
                  <a:cubicBezTo>
                    <a:pt x="15" y="18740"/>
                    <a:pt x="15" y="18711"/>
                    <a:pt x="15" y="18682"/>
                  </a:cubicBezTo>
                  <a:cubicBezTo>
                    <a:pt x="15" y="18639"/>
                    <a:pt x="15" y="18596"/>
                    <a:pt x="30" y="18538"/>
                  </a:cubicBezTo>
                  <a:cubicBezTo>
                    <a:pt x="44" y="18408"/>
                    <a:pt x="73" y="18234"/>
                    <a:pt x="102" y="17989"/>
                  </a:cubicBezTo>
                  <a:cubicBezTo>
                    <a:pt x="174" y="17512"/>
                    <a:pt x="261" y="16818"/>
                    <a:pt x="391" y="15966"/>
                  </a:cubicBezTo>
                  <a:cubicBezTo>
                    <a:pt x="622" y="14275"/>
                    <a:pt x="1012" y="11906"/>
                    <a:pt x="1460" y="9320"/>
                  </a:cubicBezTo>
                  <a:cubicBezTo>
                    <a:pt x="1908" y="6748"/>
                    <a:pt x="2385" y="4392"/>
                    <a:pt x="2717" y="2716"/>
                  </a:cubicBezTo>
                  <a:cubicBezTo>
                    <a:pt x="2905" y="1864"/>
                    <a:pt x="3035" y="1185"/>
                    <a:pt x="3136" y="708"/>
                  </a:cubicBezTo>
                  <a:cubicBezTo>
                    <a:pt x="3180" y="477"/>
                    <a:pt x="3223" y="289"/>
                    <a:pt x="3252" y="173"/>
                  </a:cubicBezTo>
                  <a:cubicBezTo>
                    <a:pt x="3266" y="116"/>
                    <a:pt x="3281" y="58"/>
                    <a:pt x="3281" y="29"/>
                  </a:cubicBezTo>
                  <a:lnTo>
                    <a:pt x="3281"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8"/>
            <p:cNvSpPr/>
            <p:nvPr/>
          </p:nvSpPr>
          <p:spPr>
            <a:xfrm>
              <a:off x="4466056" y="1833515"/>
              <a:ext cx="33284" cy="52377"/>
            </a:xfrm>
            <a:custGeom>
              <a:rect b="b" l="l" r="r" t="t"/>
              <a:pathLst>
                <a:path extrusionOk="0" h="1229" w="781">
                  <a:moveTo>
                    <a:pt x="15" y="0"/>
                  </a:moveTo>
                  <a:cubicBezTo>
                    <a:pt x="15" y="0"/>
                    <a:pt x="1" y="73"/>
                    <a:pt x="15" y="217"/>
                  </a:cubicBezTo>
                  <a:cubicBezTo>
                    <a:pt x="30" y="333"/>
                    <a:pt x="87" y="535"/>
                    <a:pt x="203" y="723"/>
                  </a:cubicBezTo>
                  <a:cubicBezTo>
                    <a:pt x="304" y="896"/>
                    <a:pt x="449" y="1041"/>
                    <a:pt x="564" y="1113"/>
                  </a:cubicBezTo>
                  <a:cubicBezTo>
                    <a:pt x="665" y="1214"/>
                    <a:pt x="752" y="1229"/>
                    <a:pt x="752" y="1229"/>
                  </a:cubicBezTo>
                  <a:cubicBezTo>
                    <a:pt x="781" y="1214"/>
                    <a:pt x="463" y="1041"/>
                    <a:pt x="246" y="708"/>
                  </a:cubicBezTo>
                  <a:cubicBezTo>
                    <a:pt x="30" y="333"/>
                    <a:pt x="30" y="0"/>
                    <a:pt x="15" y="0"/>
                  </a:cubicBezTo>
                  <a:close/>
                </a:path>
              </a:pathLst>
            </a:custGeom>
            <a:solidFill>
              <a:srgbClr val="2B39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8"/>
            <p:cNvSpPr/>
            <p:nvPr/>
          </p:nvSpPr>
          <p:spPr>
            <a:xfrm>
              <a:off x="4124299" y="1517631"/>
              <a:ext cx="199578" cy="527733"/>
            </a:xfrm>
            <a:custGeom>
              <a:rect b="b" l="l" r="r" t="t"/>
              <a:pathLst>
                <a:path extrusionOk="0" h="12383" w="4683">
                  <a:moveTo>
                    <a:pt x="2385" y="0"/>
                  </a:moveTo>
                  <a:cubicBezTo>
                    <a:pt x="2385" y="0"/>
                    <a:pt x="1171" y="3526"/>
                    <a:pt x="694" y="5592"/>
                  </a:cubicBezTo>
                  <a:cubicBezTo>
                    <a:pt x="174" y="7990"/>
                    <a:pt x="1" y="11400"/>
                    <a:pt x="1" y="11400"/>
                  </a:cubicBezTo>
                  <a:lnTo>
                    <a:pt x="1893" y="12383"/>
                  </a:lnTo>
                  <a:cubicBezTo>
                    <a:pt x="1893" y="12383"/>
                    <a:pt x="2659" y="7080"/>
                    <a:pt x="2847" y="6358"/>
                  </a:cubicBezTo>
                  <a:cubicBezTo>
                    <a:pt x="3136" y="5260"/>
                    <a:pt x="4682" y="506"/>
                    <a:pt x="4682" y="506"/>
                  </a:cubicBezTo>
                  <a:lnTo>
                    <a:pt x="238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88"/>
            <p:cNvSpPr/>
            <p:nvPr/>
          </p:nvSpPr>
          <p:spPr>
            <a:xfrm>
              <a:off x="4096597" y="1996656"/>
              <a:ext cx="110891" cy="126361"/>
            </a:xfrm>
            <a:custGeom>
              <a:rect b="b" l="l" r="r" t="t"/>
              <a:pathLst>
                <a:path extrusionOk="0" h="2965" w="2602">
                  <a:moveTo>
                    <a:pt x="695" y="1"/>
                  </a:moveTo>
                  <a:cubicBezTo>
                    <a:pt x="634" y="1"/>
                    <a:pt x="589" y="19"/>
                    <a:pt x="564" y="59"/>
                  </a:cubicBezTo>
                  <a:cubicBezTo>
                    <a:pt x="564" y="59"/>
                    <a:pt x="0" y="1547"/>
                    <a:pt x="58" y="1735"/>
                  </a:cubicBezTo>
                  <a:cubicBezTo>
                    <a:pt x="64" y="1754"/>
                    <a:pt x="75" y="1763"/>
                    <a:pt x="91" y="1763"/>
                  </a:cubicBezTo>
                  <a:cubicBezTo>
                    <a:pt x="207" y="1763"/>
                    <a:pt x="564" y="1316"/>
                    <a:pt x="564" y="1316"/>
                  </a:cubicBezTo>
                  <a:lnTo>
                    <a:pt x="564" y="1316"/>
                  </a:lnTo>
                  <a:cubicBezTo>
                    <a:pt x="564" y="1316"/>
                    <a:pt x="174" y="1966"/>
                    <a:pt x="232" y="2154"/>
                  </a:cubicBezTo>
                  <a:cubicBezTo>
                    <a:pt x="237" y="2171"/>
                    <a:pt x="249" y="2179"/>
                    <a:pt x="266" y="2179"/>
                  </a:cubicBezTo>
                  <a:cubicBezTo>
                    <a:pt x="422" y="2179"/>
                    <a:pt x="997" y="1533"/>
                    <a:pt x="997" y="1533"/>
                  </a:cubicBezTo>
                  <a:lnTo>
                    <a:pt x="997" y="1533"/>
                  </a:lnTo>
                  <a:cubicBezTo>
                    <a:pt x="997" y="1533"/>
                    <a:pt x="347" y="2371"/>
                    <a:pt x="521" y="2515"/>
                  </a:cubicBezTo>
                  <a:cubicBezTo>
                    <a:pt x="535" y="2527"/>
                    <a:pt x="553" y="2532"/>
                    <a:pt x="574" y="2532"/>
                  </a:cubicBezTo>
                  <a:cubicBezTo>
                    <a:pt x="822" y="2532"/>
                    <a:pt x="1474" y="1793"/>
                    <a:pt x="1474" y="1793"/>
                  </a:cubicBezTo>
                  <a:lnTo>
                    <a:pt x="1474" y="1793"/>
                  </a:lnTo>
                  <a:cubicBezTo>
                    <a:pt x="1474" y="1793"/>
                    <a:pt x="752" y="2761"/>
                    <a:pt x="925" y="2949"/>
                  </a:cubicBezTo>
                  <a:cubicBezTo>
                    <a:pt x="936" y="2960"/>
                    <a:pt x="950" y="2965"/>
                    <a:pt x="967" y="2965"/>
                  </a:cubicBezTo>
                  <a:cubicBezTo>
                    <a:pt x="1215" y="2965"/>
                    <a:pt x="2052" y="1836"/>
                    <a:pt x="2052" y="1836"/>
                  </a:cubicBezTo>
                  <a:cubicBezTo>
                    <a:pt x="2079" y="2271"/>
                    <a:pt x="2333" y="2537"/>
                    <a:pt x="2454" y="2537"/>
                  </a:cubicBezTo>
                  <a:cubicBezTo>
                    <a:pt x="2466" y="2537"/>
                    <a:pt x="2477" y="2535"/>
                    <a:pt x="2486" y="2530"/>
                  </a:cubicBezTo>
                  <a:cubicBezTo>
                    <a:pt x="2601" y="2487"/>
                    <a:pt x="2471" y="1027"/>
                    <a:pt x="2471" y="1027"/>
                  </a:cubicBezTo>
                  <a:cubicBezTo>
                    <a:pt x="2471" y="1027"/>
                    <a:pt x="1152" y="1"/>
                    <a:pt x="695"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88"/>
            <p:cNvSpPr/>
            <p:nvPr/>
          </p:nvSpPr>
          <p:spPr>
            <a:xfrm>
              <a:off x="4238857" y="1590295"/>
              <a:ext cx="46197" cy="210616"/>
            </a:xfrm>
            <a:custGeom>
              <a:rect b="b" l="l" r="r" t="t"/>
              <a:pathLst>
                <a:path extrusionOk="0" h="4942" w="1084">
                  <a:moveTo>
                    <a:pt x="1084" y="0"/>
                  </a:moveTo>
                  <a:lnTo>
                    <a:pt x="1084" y="0"/>
                  </a:lnTo>
                  <a:cubicBezTo>
                    <a:pt x="1084" y="0"/>
                    <a:pt x="1069" y="72"/>
                    <a:pt x="1012" y="174"/>
                  </a:cubicBezTo>
                  <a:cubicBezTo>
                    <a:pt x="983" y="304"/>
                    <a:pt x="925" y="491"/>
                    <a:pt x="867" y="708"/>
                  </a:cubicBezTo>
                  <a:cubicBezTo>
                    <a:pt x="737" y="1156"/>
                    <a:pt x="593" y="1763"/>
                    <a:pt x="448" y="2456"/>
                  </a:cubicBezTo>
                  <a:cubicBezTo>
                    <a:pt x="304" y="3136"/>
                    <a:pt x="188" y="3757"/>
                    <a:pt x="116" y="4205"/>
                  </a:cubicBezTo>
                  <a:cubicBezTo>
                    <a:pt x="72" y="4436"/>
                    <a:pt x="43" y="4624"/>
                    <a:pt x="15" y="4739"/>
                  </a:cubicBezTo>
                  <a:cubicBezTo>
                    <a:pt x="0" y="4869"/>
                    <a:pt x="0" y="4942"/>
                    <a:pt x="0" y="4942"/>
                  </a:cubicBezTo>
                  <a:cubicBezTo>
                    <a:pt x="15" y="4942"/>
                    <a:pt x="43" y="4869"/>
                    <a:pt x="58" y="4739"/>
                  </a:cubicBezTo>
                  <a:cubicBezTo>
                    <a:pt x="87" y="4624"/>
                    <a:pt x="130" y="4436"/>
                    <a:pt x="159" y="4219"/>
                  </a:cubicBezTo>
                  <a:cubicBezTo>
                    <a:pt x="260" y="3771"/>
                    <a:pt x="376" y="3164"/>
                    <a:pt x="520" y="2471"/>
                  </a:cubicBezTo>
                  <a:cubicBezTo>
                    <a:pt x="665" y="1792"/>
                    <a:pt x="809" y="1171"/>
                    <a:pt x="925" y="723"/>
                  </a:cubicBezTo>
                  <a:cubicBezTo>
                    <a:pt x="983" y="506"/>
                    <a:pt x="1012" y="347"/>
                    <a:pt x="1055" y="202"/>
                  </a:cubicBezTo>
                  <a:cubicBezTo>
                    <a:pt x="1084" y="72"/>
                    <a:pt x="1084" y="0"/>
                    <a:pt x="1084"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8"/>
            <p:cNvSpPr/>
            <p:nvPr/>
          </p:nvSpPr>
          <p:spPr>
            <a:xfrm>
              <a:off x="4124938" y="1946794"/>
              <a:ext cx="94227" cy="35799"/>
            </a:xfrm>
            <a:custGeom>
              <a:rect b="b" l="l" r="r" t="t"/>
              <a:pathLst>
                <a:path extrusionOk="0" h="840" w="2211">
                  <a:moveTo>
                    <a:pt x="0" y="1"/>
                  </a:moveTo>
                  <a:cubicBezTo>
                    <a:pt x="0" y="15"/>
                    <a:pt x="145" y="30"/>
                    <a:pt x="347" y="88"/>
                  </a:cubicBezTo>
                  <a:cubicBezTo>
                    <a:pt x="564" y="145"/>
                    <a:pt x="838" y="232"/>
                    <a:pt x="1142" y="333"/>
                  </a:cubicBezTo>
                  <a:cubicBezTo>
                    <a:pt x="1445" y="449"/>
                    <a:pt x="1720" y="579"/>
                    <a:pt x="1893" y="680"/>
                  </a:cubicBezTo>
                  <a:cubicBezTo>
                    <a:pt x="2081" y="796"/>
                    <a:pt x="2211" y="839"/>
                    <a:pt x="2211" y="839"/>
                  </a:cubicBezTo>
                  <a:cubicBezTo>
                    <a:pt x="2211" y="839"/>
                    <a:pt x="2095" y="752"/>
                    <a:pt x="1922" y="622"/>
                  </a:cubicBezTo>
                  <a:cubicBezTo>
                    <a:pt x="1734" y="521"/>
                    <a:pt x="1459" y="377"/>
                    <a:pt x="1156" y="261"/>
                  </a:cubicBezTo>
                  <a:cubicBezTo>
                    <a:pt x="853" y="145"/>
                    <a:pt x="564" y="73"/>
                    <a:pt x="347" y="30"/>
                  </a:cubicBezTo>
                  <a:cubicBezTo>
                    <a:pt x="130" y="1"/>
                    <a:pt x="0" y="1"/>
                    <a:pt x="0"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8"/>
            <p:cNvSpPr/>
            <p:nvPr/>
          </p:nvSpPr>
          <p:spPr>
            <a:xfrm>
              <a:off x="4253006" y="1464487"/>
              <a:ext cx="57321" cy="105010"/>
            </a:xfrm>
            <a:custGeom>
              <a:rect b="b" l="l" r="r" t="t"/>
              <a:pathLst>
                <a:path extrusionOk="0" h="2464" w="1345">
                  <a:moveTo>
                    <a:pt x="386" y="1"/>
                  </a:moveTo>
                  <a:cubicBezTo>
                    <a:pt x="269" y="1"/>
                    <a:pt x="161" y="27"/>
                    <a:pt x="102" y="62"/>
                  </a:cubicBezTo>
                  <a:cubicBezTo>
                    <a:pt x="73" y="77"/>
                    <a:pt x="29" y="91"/>
                    <a:pt x="15" y="106"/>
                  </a:cubicBezTo>
                  <a:cubicBezTo>
                    <a:pt x="0" y="106"/>
                    <a:pt x="0" y="135"/>
                    <a:pt x="0" y="135"/>
                  </a:cubicBezTo>
                  <a:cubicBezTo>
                    <a:pt x="0" y="137"/>
                    <a:pt x="1" y="138"/>
                    <a:pt x="2" y="138"/>
                  </a:cubicBezTo>
                  <a:cubicBezTo>
                    <a:pt x="9" y="138"/>
                    <a:pt x="37" y="102"/>
                    <a:pt x="87" y="77"/>
                  </a:cubicBezTo>
                  <a:cubicBezTo>
                    <a:pt x="152" y="44"/>
                    <a:pt x="242" y="28"/>
                    <a:pt x="343" y="28"/>
                  </a:cubicBezTo>
                  <a:cubicBezTo>
                    <a:pt x="377" y="28"/>
                    <a:pt x="412" y="30"/>
                    <a:pt x="448" y="34"/>
                  </a:cubicBezTo>
                  <a:cubicBezTo>
                    <a:pt x="593" y="62"/>
                    <a:pt x="766" y="135"/>
                    <a:pt x="911" y="250"/>
                  </a:cubicBezTo>
                  <a:cubicBezTo>
                    <a:pt x="1055" y="380"/>
                    <a:pt x="1171" y="583"/>
                    <a:pt x="1229" y="814"/>
                  </a:cubicBezTo>
                  <a:cubicBezTo>
                    <a:pt x="1272" y="1045"/>
                    <a:pt x="1257" y="1262"/>
                    <a:pt x="1229" y="1464"/>
                  </a:cubicBezTo>
                  <a:cubicBezTo>
                    <a:pt x="1185" y="1666"/>
                    <a:pt x="1113" y="1840"/>
                    <a:pt x="1055" y="1984"/>
                  </a:cubicBezTo>
                  <a:cubicBezTo>
                    <a:pt x="940" y="2273"/>
                    <a:pt x="838" y="2461"/>
                    <a:pt x="867" y="2461"/>
                  </a:cubicBezTo>
                  <a:cubicBezTo>
                    <a:pt x="867" y="2462"/>
                    <a:pt x="868" y="2463"/>
                    <a:pt x="868" y="2463"/>
                  </a:cubicBezTo>
                  <a:cubicBezTo>
                    <a:pt x="874" y="2463"/>
                    <a:pt x="901" y="2410"/>
                    <a:pt x="940" y="2345"/>
                  </a:cubicBezTo>
                  <a:lnTo>
                    <a:pt x="1099" y="2027"/>
                  </a:lnTo>
                  <a:cubicBezTo>
                    <a:pt x="1171" y="1883"/>
                    <a:pt x="1229" y="1710"/>
                    <a:pt x="1272" y="1507"/>
                  </a:cubicBezTo>
                  <a:cubicBezTo>
                    <a:pt x="1330" y="1291"/>
                    <a:pt x="1344" y="1045"/>
                    <a:pt x="1301" y="814"/>
                  </a:cubicBezTo>
                  <a:cubicBezTo>
                    <a:pt x="1243" y="583"/>
                    <a:pt x="1127" y="366"/>
                    <a:pt x="969" y="221"/>
                  </a:cubicBezTo>
                  <a:cubicBezTo>
                    <a:pt x="810" y="77"/>
                    <a:pt x="622" y="19"/>
                    <a:pt x="463" y="5"/>
                  </a:cubicBezTo>
                  <a:cubicBezTo>
                    <a:pt x="437" y="2"/>
                    <a:pt x="412" y="1"/>
                    <a:pt x="386"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8"/>
            <p:cNvSpPr/>
            <p:nvPr/>
          </p:nvSpPr>
          <p:spPr>
            <a:xfrm>
              <a:off x="4391559" y="1494234"/>
              <a:ext cx="11123" cy="344264"/>
            </a:xfrm>
            <a:custGeom>
              <a:rect b="b" l="l" r="r" t="t"/>
              <a:pathLst>
                <a:path extrusionOk="0" h="8078" w="261">
                  <a:moveTo>
                    <a:pt x="15" y="0"/>
                  </a:moveTo>
                  <a:lnTo>
                    <a:pt x="15" y="0"/>
                  </a:lnTo>
                  <a:cubicBezTo>
                    <a:pt x="0" y="0"/>
                    <a:pt x="29" y="1806"/>
                    <a:pt x="87" y="4046"/>
                  </a:cubicBezTo>
                  <a:cubicBezTo>
                    <a:pt x="145" y="6271"/>
                    <a:pt x="203" y="8077"/>
                    <a:pt x="232" y="8077"/>
                  </a:cubicBezTo>
                  <a:cubicBezTo>
                    <a:pt x="260" y="8077"/>
                    <a:pt x="232" y="6256"/>
                    <a:pt x="159" y="4046"/>
                  </a:cubicBezTo>
                  <a:cubicBezTo>
                    <a:pt x="102" y="1806"/>
                    <a:pt x="29" y="0"/>
                    <a:pt x="15" y="0"/>
                  </a:cubicBezTo>
                  <a:close/>
                </a:path>
              </a:pathLst>
            </a:custGeom>
            <a:solidFill>
              <a:srgbClr val="528C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8"/>
            <p:cNvSpPr/>
            <p:nvPr/>
          </p:nvSpPr>
          <p:spPr>
            <a:xfrm>
              <a:off x="4129242" y="1449869"/>
              <a:ext cx="569583" cy="524067"/>
            </a:xfrm>
            <a:custGeom>
              <a:rect b="b" l="l" r="r" t="t"/>
              <a:pathLst>
                <a:path extrusionOk="0" h="12297" w="13365">
                  <a:moveTo>
                    <a:pt x="2659" y="767"/>
                  </a:moveTo>
                  <a:lnTo>
                    <a:pt x="2659" y="767"/>
                  </a:lnTo>
                  <a:cubicBezTo>
                    <a:pt x="2644" y="781"/>
                    <a:pt x="2644" y="810"/>
                    <a:pt x="2644" y="853"/>
                  </a:cubicBezTo>
                  <a:cubicBezTo>
                    <a:pt x="2644" y="810"/>
                    <a:pt x="2659" y="781"/>
                    <a:pt x="2659" y="767"/>
                  </a:cubicBezTo>
                  <a:close/>
                  <a:moveTo>
                    <a:pt x="7427" y="1691"/>
                  </a:moveTo>
                  <a:cubicBezTo>
                    <a:pt x="7456" y="2154"/>
                    <a:pt x="7485" y="2717"/>
                    <a:pt x="7528" y="3310"/>
                  </a:cubicBezTo>
                  <a:lnTo>
                    <a:pt x="4436" y="3310"/>
                  </a:lnTo>
                  <a:lnTo>
                    <a:pt x="4436" y="1691"/>
                  </a:lnTo>
                  <a:close/>
                  <a:moveTo>
                    <a:pt x="9161" y="1662"/>
                  </a:moveTo>
                  <a:cubicBezTo>
                    <a:pt x="9190" y="1764"/>
                    <a:pt x="9190" y="1865"/>
                    <a:pt x="9204" y="1980"/>
                  </a:cubicBezTo>
                  <a:cubicBezTo>
                    <a:pt x="9262" y="2356"/>
                    <a:pt x="9305" y="2804"/>
                    <a:pt x="9377" y="3310"/>
                  </a:cubicBezTo>
                  <a:cubicBezTo>
                    <a:pt x="9002" y="3310"/>
                    <a:pt x="8366" y="3295"/>
                    <a:pt x="7600" y="3295"/>
                  </a:cubicBezTo>
                  <a:cubicBezTo>
                    <a:pt x="7557" y="2688"/>
                    <a:pt x="7528" y="2139"/>
                    <a:pt x="7485" y="1662"/>
                  </a:cubicBezTo>
                  <a:lnTo>
                    <a:pt x="7485" y="1662"/>
                  </a:lnTo>
                  <a:cubicBezTo>
                    <a:pt x="7726" y="1672"/>
                    <a:pt x="7952" y="1675"/>
                    <a:pt x="8160" y="1675"/>
                  </a:cubicBezTo>
                  <a:cubicBezTo>
                    <a:pt x="8576" y="1675"/>
                    <a:pt x="8920" y="1662"/>
                    <a:pt x="9161" y="1662"/>
                  </a:cubicBezTo>
                  <a:close/>
                  <a:moveTo>
                    <a:pt x="2572" y="1662"/>
                  </a:moveTo>
                  <a:cubicBezTo>
                    <a:pt x="2919" y="1662"/>
                    <a:pt x="3569" y="1691"/>
                    <a:pt x="4393" y="1691"/>
                  </a:cubicBezTo>
                  <a:lnTo>
                    <a:pt x="4393" y="3310"/>
                  </a:lnTo>
                  <a:cubicBezTo>
                    <a:pt x="3555" y="3310"/>
                    <a:pt x="2847" y="3310"/>
                    <a:pt x="2370" y="3324"/>
                  </a:cubicBezTo>
                  <a:cubicBezTo>
                    <a:pt x="2399" y="3006"/>
                    <a:pt x="2428" y="2717"/>
                    <a:pt x="2471" y="2443"/>
                  </a:cubicBezTo>
                  <a:cubicBezTo>
                    <a:pt x="2500" y="2154"/>
                    <a:pt x="2543" y="1894"/>
                    <a:pt x="2572" y="1662"/>
                  </a:cubicBezTo>
                  <a:close/>
                  <a:moveTo>
                    <a:pt x="7542" y="3382"/>
                  </a:moveTo>
                  <a:cubicBezTo>
                    <a:pt x="7542" y="3700"/>
                    <a:pt x="7557" y="4061"/>
                    <a:pt x="7600" y="4451"/>
                  </a:cubicBezTo>
                  <a:cubicBezTo>
                    <a:pt x="7615" y="4668"/>
                    <a:pt x="7615" y="4885"/>
                    <a:pt x="7629" y="5087"/>
                  </a:cubicBezTo>
                  <a:lnTo>
                    <a:pt x="4436" y="5087"/>
                  </a:lnTo>
                  <a:cubicBezTo>
                    <a:pt x="4436" y="4870"/>
                    <a:pt x="4436" y="4624"/>
                    <a:pt x="4450" y="4393"/>
                  </a:cubicBezTo>
                  <a:lnTo>
                    <a:pt x="4450" y="3382"/>
                  </a:lnTo>
                  <a:close/>
                  <a:moveTo>
                    <a:pt x="2355" y="3367"/>
                  </a:moveTo>
                  <a:cubicBezTo>
                    <a:pt x="2832" y="3367"/>
                    <a:pt x="3526" y="3382"/>
                    <a:pt x="4378" y="3382"/>
                  </a:cubicBezTo>
                  <a:cubicBezTo>
                    <a:pt x="4378" y="3714"/>
                    <a:pt x="4378" y="4047"/>
                    <a:pt x="4364" y="4393"/>
                  </a:cubicBezTo>
                  <a:cubicBezTo>
                    <a:pt x="4364" y="4624"/>
                    <a:pt x="4364" y="4841"/>
                    <a:pt x="4349" y="5087"/>
                  </a:cubicBezTo>
                  <a:cubicBezTo>
                    <a:pt x="3468" y="5087"/>
                    <a:pt x="2702" y="5087"/>
                    <a:pt x="2139" y="5101"/>
                  </a:cubicBezTo>
                  <a:cubicBezTo>
                    <a:pt x="2211" y="4466"/>
                    <a:pt x="2283" y="3873"/>
                    <a:pt x="2355" y="3367"/>
                  </a:cubicBezTo>
                  <a:close/>
                  <a:moveTo>
                    <a:pt x="9377" y="3367"/>
                  </a:moveTo>
                  <a:cubicBezTo>
                    <a:pt x="9435" y="3801"/>
                    <a:pt x="9493" y="4249"/>
                    <a:pt x="9565" y="4740"/>
                  </a:cubicBezTo>
                  <a:lnTo>
                    <a:pt x="9623" y="5116"/>
                  </a:lnTo>
                  <a:cubicBezTo>
                    <a:pt x="9233" y="5087"/>
                    <a:pt x="8554" y="5087"/>
                    <a:pt x="7701" y="5087"/>
                  </a:cubicBezTo>
                  <a:cubicBezTo>
                    <a:pt x="7687" y="4870"/>
                    <a:pt x="7687" y="4668"/>
                    <a:pt x="7673" y="4451"/>
                  </a:cubicBezTo>
                  <a:cubicBezTo>
                    <a:pt x="7644" y="4090"/>
                    <a:pt x="7629" y="3729"/>
                    <a:pt x="7600" y="3382"/>
                  </a:cubicBezTo>
                  <a:cubicBezTo>
                    <a:pt x="8366" y="3382"/>
                    <a:pt x="9002" y="3382"/>
                    <a:pt x="9377" y="3367"/>
                  </a:cubicBezTo>
                  <a:close/>
                  <a:moveTo>
                    <a:pt x="7631" y="5145"/>
                  </a:moveTo>
                  <a:cubicBezTo>
                    <a:pt x="7630" y="5145"/>
                    <a:pt x="7630" y="5145"/>
                    <a:pt x="7629" y="5145"/>
                  </a:cubicBezTo>
                  <a:cubicBezTo>
                    <a:pt x="7632" y="5173"/>
                    <a:pt x="7634" y="5201"/>
                    <a:pt x="7637" y="5229"/>
                  </a:cubicBezTo>
                  <a:lnTo>
                    <a:pt x="7637" y="5229"/>
                  </a:lnTo>
                  <a:cubicBezTo>
                    <a:pt x="7635" y="5201"/>
                    <a:pt x="7633" y="5173"/>
                    <a:pt x="7631" y="5145"/>
                  </a:cubicBezTo>
                  <a:close/>
                  <a:moveTo>
                    <a:pt x="7637" y="5229"/>
                  </a:moveTo>
                  <a:lnTo>
                    <a:pt x="7637" y="5229"/>
                  </a:lnTo>
                  <a:cubicBezTo>
                    <a:pt x="7660" y="5591"/>
                    <a:pt x="7680" y="5934"/>
                    <a:pt x="7700" y="6253"/>
                  </a:cubicBezTo>
                  <a:lnTo>
                    <a:pt x="7700" y="6253"/>
                  </a:lnTo>
                  <a:cubicBezTo>
                    <a:pt x="7685" y="5930"/>
                    <a:pt x="7668" y="5589"/>
                    <a:pt x="7637" y="5229"/>
                  </a:cubicBezTo>
                  <a:close/>
                  <a:moveTo>
                    <a:pt x="2139" y="5116"/>
                  </a:moveTo>
                  <a:cubicBezTo>
                    <a:pt x="2702" y="5116"/>
                    <a:pt x="3468" y="5130"/>
                    <a:pt x="4349" y="5130"/>
                  </a:cubicBezTo>
                  <a:cubicBezTo>
                    <a:pt x="4320" y="5766"/>
                    <a:pt x="4320" y="6358"/>
                    <a:pt x="4306" y="6864"/>
                  </a:cubicBezTo>
                  <a:lnTo>
                    <a:pt x="1965" y="6864"/>
                  </a:lnTo>
                  <a:cubicBezTo>
                    <a:pt x="1980" y="6763"/>
                    <a:pt x="1980" y="6647"/>
                    <a:pt x="1994" y="6546"/>
                  </a:cubicBezTo>
                  <a:cubicBezTo>
                    <a:pt x="2052" y="6055"/>
                    <a:pt x="2081" y="5564"/>
                    <a:pt x="2139" y="5116"/>
                  </a:cubicBezTo>
                  <a:close/>
                  <a:moveTo>
                    <a:pt x="7700" y="6253"/>
                  </a:moveTo>
                  <a:cubicBezTo>
                    <a:pt x="7710" y="6465"/>
                    <a:pt x="7719" y="6668"/>
                    <a:pt x="7730" y="6864"/>
                  </a:cubicBezTo>
                  <a:lnTo>
                    <a:pt x="7745" y="6864"/>
                  </a:lnTo>
                  <a:cubicBezTo>
                    <a:pt x="7728" y="6672"/>
                    <a:pt x="7714" y="6468"/>
                    <a:pt x="7700" y="6253"/>
                  </a:cubicBezTo>
                  <a:close/>
                  <a:moveTo>
                    <a:pt x="9912" y="7110"/>
                  </a:moveTo>
                  <a:cubicBezTo>
                    <a:pt x="9927" y="7225"/>
                    <a:pt x="9941" y="7355"/>
                    <a:pt x="9955" y="7471"/>
                  </a:cubicBezTo>
                  <a:cubicBezTo>
                    <a:pt x="9955" y="7500"/>
                    <a:pt x="9984" y="7558"/>
                    <a:pt x="9984" y="7586"/>
                  </a:cubicBezTo>
                  <a:cubicBezTo>
                    <a:pt x="9739" y="7630"/>
                    <a:pt x="9522" y="7644"/>
                    <a:pt x="9363" y="7659"/>
                  </a:cubicBezTo>
                  <a:cubicBezTo>
                    <a:pt x="9479" y="7543"/>
                    <a:pt x="9609" y="7399"/>
                    <a:pt x="9768" y="7254"/>
                  </a:cubicBezTo>
                  <a:lnTo>
                    <a:pt x="9912" y="7110"/>
                  </a:lnTo>
                  <a:close/>
                  <a:moveTo>
                    <a:pt x="7755" y="7227"/>
                  </a:moveTo>
                  <a:cubicBezTo>
                    <a:pt x="7780" y="7620"/>
                    <a:pt x="7791" y="7952"/>
                    <a:pt x="7803" y="8222"/>
                  </a:cubicBezTo>
                  <a:lnTo>
                    <a:pt x="7830" y="8222"/>
                  </a:lnTo>
                  <a:cubicBezTo>
                    <a:pt x="7817" y="7950"/>
                    <a:pt x="7788" y="7618"/>
                    <a:pt x="7755" y="7227"/>
                  </a:cubicBezTo>
                  <a:close/>
                  <a:moveTo>
                    <a:pt x="7326" y="1"/>
                  </a:moveTo>
                  <a:lnTo>
                    <a:pt x="7326" y="1"/>
                  </a:lnTo>
                  <a:cubicBezTo>
                    <a:pt x="7297" y="1"/>
                    <a:pt x="7340" y="637"/>
                    <a:pt x="7398" y="1634"/>
                  </a:cubicBezTo>
                  <a:lnTo>
                    <a:pt x="4393" y="1634"/>
                  </a:lnTo>
                  <a:lnTo>
                    <a:pt x="4393" y="1359"/>
                  </a:lnTo>
                  <a:cubicBezTo>
                    <a:pt x="4393" y="954"/>
                    <a:pt x="4378" y="651"/>
                    <a:pt x="4378" y="434"/>
                  </a:cubicBezTo>
                  <a:cubicBezTo>
                    <a:pt x="4378" y="333"/>
                    <a:pt x="4378" y="261"/>
                    <a:pt x="4364" y="189"/>
                  </a:cubicBezTo>
                  <a:lnTo>
                    <a:pt x="4364" y="434"/>
                  </a:lnTo>
                  <a:lnTo>
                    <a:pt x="4364" y="1359"/>
                  </a:lnTo>
                  <a:lnTo>
                    <a:pt x="4364" y="1634"/>
                  </a:lnTo>
                  <a:cubicBezTo>
                    <a:pt x="3540" y="1634"/>
                    <a:pt x="2890" y="1648"/>
                    <a:pt x="2558" y="1648"/>
                  </a:cubicBezTo>
                  <a:cubicBezTo>
                    <a:pt x="2572" y="1489"/>
                    <a:pt x="2587" y="1316"/>
                    <a:pt x="2601" y="1200"/>
                  </a:cubicBezTo>
                  <a:cubicBezTo>
                    <a:pt x="2630" y="1056"/>
                    <a:pt x="2644" y="940"/>
                    <a:pt x="2644" y="853"/>
                  </a:cubicBezTo>
                  <a:lnTo>
                    <a:pt x="2644" y="853"/>
                  </a:lnTo>
                  <a:cubicBezTo>
                    <a:pt x="2630" y="940"/>
                    <a:pt x="2601" y="1056"/>
                    <a:pt x="2587" y="1200"/>
                  </a:cubicBezTo>
                  <a:cubicBezTo>
                    <a:pt x="2572" y="1316"/>
                    <a:pt x="2558" y="1460"/>
                    <a:pt x="2514" y="1648"/>
                  </a:cubicBezTo>
                  <a:cubicBezTo>
                    <a:pt x="2370" y="1648"/>
                    <a:pt x="2283" y="1648"/>
                    <a:pt x="2283" y="1662"/>
                  </a:cubicBezTo>
                  <a:cubicBezTo>
                    <a:pt x="2283" y="1662"/>
                    <a:pt x="2355" y="1662"/>
                    <a:pt x="2500" y="1677"/>
                  </a:cubicBezTo>
                  <a:cubicBezTo>
                    <a:pt x="2457" y="1894"/>
                    <a:pt x="2428" y="2168"/>
                    <a:pt x="2384" y="2457"/>
                  </a:cubicBezTo>
                  <a:cubicBezTo>
                    <a:pt x="2355" y="2732"/>
                    <a:pt x="2312" y="3021"/>
                    <a:pt x="2269" y="3339"/>
                  </a:cubicBezTo>
                  <a:cubicBezTo>
                    <a:pt x="1922" y="3339"/>
                    <a:pt x="1705" y="3367"/>
                    <a:pt x="1705" y="3367"/>
                  </a:cubicBezTo>
                  <a:cubicBezTo>
                    <a:pt x="1705" y="3367"/>
                    <a:pt x="1907" y="3382"/>
                    <a:pt x="2240" y="3382"/>
                  </a:cubicBezTo>
                  <a:cubicBezTo>
                    <a:pt x="2168" y="3902"/>
                    <a:pt x="2095" y="4480"/>
                    <a:pt x="2023" y="5116"/>
                  </a:cubicBezTo>
                  <a:cubicBezTo>
                    <a:pt x="1431" y="5116"/>
                    <a:pt x="1069" y="5130"/>
                    <a:pt x="1069" y="5130"/>
                  </a:cubicBezTo>
                  <a:cubicBezTo>
                    <a:pt x="1069" y="5130"/>
                    <a:pt x="1431" y="5145"/>
                    <a:pt x="2009" y="5145"/>
                  </a:cubicBezTo>
                  <a:cubicBezTo>
                    <a:pt x="1951" y="5607"/>
                    <a:pt x="1907" y="6084"/>
                    <a:pt x="1864" y="6575"/>
                  </a:cubicBezTo>
                  <a:cubicBezTo>
                    <a:pt x="1850" y="6691"/>
                    <a:pt x="1850" y="6792"/>
                    <a:pt x="1835" y="6907"/>
                  </a:cubicBezTo>
                  <a:lnTo>
                    <a:pt x="1777" y="6907"/>
                  </a:lnTo>
                  <a:cubicBezTo>
                    <a:pt x="1416" y="6907"/>
                    <a:pt x="1127" y="6907"/>
                    <a:pt x="911" y="6922"/>
                  </a:cubicBezTo>
                  <a:cubicBezTo>
                    <a:pt x="1127" y="6922"/>
                    <a:pt x="1416" y="6922"/>
                    <a:pt x="1777" y="6936"/>
                  </a:cubicBezTo>
                  <a:lnTo>
                    <a:pt x="1835" y="6936"/>
                  </a:lnTo>
                  <a:cubicBezTo>
                    <a:pt x="1763" y="7644"/>
                    <a:pt x="1705" y="8338"/>
                    <a:pt x="1662" y="8945"/>
                  </a:cubicBezTo>
                  <a:lnTo>
                    <a:pt x="1402" y="8945"/>
                  </a:lnTo>
                  <a:cubicBezTo>
                    <a:pt x="752" y="8945"/>
                    <a:pt x="217" y="8959"/>
                    <a:pt x="217" y="8988"/>
                  </a:cubicBezTo>
                  <a:cubicBezTo>
                    <a:pt x="217" y="9002"/>
                    <a:pt x="752" y="9017"/>
                    <a:pt x="1402" y="9017"/>
                  </a:cubicBezTo>
                  <a:lnTo>
                    <a:pt x="1662" y="9017"/>
                  </a:lnTo>
                  <a:cubicBezTo>
                    <a:pt x="1619" y="9653"/>
                    <a:pt x="1575" y="10216"/>
                    <a:pt x="1561" y="10693"/>
                  </a:cubicBezTo>
                  <a:cubicBezTo>
                    <a:pt x="1561" y="10823"/>
                    <a:pt x="1546" y="10939"/>
                    <a:pt x="1546" y="11040"/>
                  </a:cubicBezTo>
                  <a:lnTo>
                    <a:pt x="1012" y="11040"/>
                  </a:lnTo>
                  <a:cubicBezTo>
                    <a:pt x="463" y="11040"/>
                    <a:pt x="0" y="11054"/>
                    <a:pt x="0" y="11083"/>
                  </a:cubicBezTo>
                  <a:cubicBezTo>
                    <a:pt x="0" y="11097"/>
                    <a:pt x="463" y="11112"/>
                    <a:pt x="1012" y="11112"/>
                  </a:cubicBezTo>
                  <a:lnTo>
                    <a:pt x="1546" y="11112"/>
                  </a:lnTo>
                  <a:cubicBezTo>
                    <a:pt x="1517" y="11459"/>
                    <a:pt x="1503" y="11748"/>
                    <a:pt x="1503" y="11964"/>
                  </a:cubicBezTo>
                  <a:cubicBezTo>
                    <a:pt x="1517" y="11748"/>
                    <a:pt x="1546" y="11459"/>
                    <a:pt x="1561" y="11112"/>
                  </a:cubicBezTo>
                  <a:cubicBezTo>
                    <a:pt x="1835" y="11112"/>
                    <a:pt x="1994" y="11097"/>
                    <a:pt x="1994" y="11083"/>
                  </a:cubicBezTo>
                  <a:cubicBezTo>
                    <a:pt x="1994" y="11054"/>
                    <a:pt x="1835" y="11054"/>
                    <a:pt x="1561" y="11040"/>
                  </a:cubicBezTo>
                  <a:cubicBezTo>
                    <a:pt x="1561" y="10939"/>
                    <a:pt x="1575" y="10823"/>
                    <a:pt x="1575" y="10693"/>
                  </a:cubicBezTo>
                  <a:cubicBezTo>
                    <a:pt x="1619" y="10216"/>
                    <a:pt x="1647" y="9638"/>
                    <a:pt x="1705" y="9017"/>
                  </a:cubicBezTo>
                  <a:cubicBezTo>
                    <a:pt x="2196" y="9017"/>
                    <a:pt x="2558" y="9002"/>
                    <a:pt x="2558" y="8988"/>
                  </a:cubicBezTo>
                  <a:cubicBezTo>
                    <a:pt x="2558" y="8959"/>
                    <a:pt x="2196" y="8945"/>
                    <a:pt x="1705" y="8945"/>
                  </a:cubicBezTo>
                  <a:cubicBezTo>
                    <a:pt x="1763" y="8338"/>
                    <a:pt x="1806" y="7644"/>
                    <a:pt x="1879" y="6936"/>
                  </a:cubicBezTo>
                  <a:lnTo>
                    <a:pt x="4234" y="6936"/>
                  </a:lnTo>
                  <a:cubicBezTo>
                    <a:pt x="4234" y="7124"/>
                    <a:pt x="4219" y="7283"/>
                    <a:pt x="4219" y="7428"/>
                  </a:cubicBezTo>
                  <a:cubicBezTo>
                    <a:pt x="4190" y="7803"/>
                    <a:pt x="4190" y="8121"/>
                    <a:pt x="4190" y="8352"/>
                  </a:cubicBezTo>
                  <a:cubicBezTo>
                    <a:pt x="3945" y="8338"/>
                    <a:pt x="3714" y="8309"/>
                    <a:pt x="3497" y="8294"/>
                  </a:cubicBezTo>
                  <a:cubicBezTo>
                    <a:pt x="3222" y="8280"/>
                    <a:pt x="2991" y="8237"/>
                    <a:pt x="2847" y="8222"/>
                  </a:cubicBezTo>
                  <a:cubicBezTo>
                    <a:pt x="2774" y="8222"/>
                    <a:pt x="2717" y="8208"/>
                    <a:pt x="2659" y="8208"/>
                  </a:cubicBezTo>
                  <a:lnTo>
                    <a:pt x="2601" y="8208"/>
                  </a:lnTo>
                  <a:cubicBezTo>
                    <a:pt x="2601" y="8208"/>
                    <a:pt x="2630" y="8208"/>
                    <a:pt x="2659" y="8222"/>
                  </a:cubicBezTo>
                  <a:cubicBezTo>
                    <a:pt x="2717" y="8222"/>
                    <a:pt x="2774" y="8237"/>
                    <a:pt x="2847" y="8266"/>
                  </a:cubicBezTo>
                  <a:cubicBezTo>
                    <a:pt x="3006" y="8280"/>
                    <a:pt x="3222" y="8309"/>
                    <a:pt x="3497" y="8352"/>
                  </a:cubicBezTo>
                  <a:cubicBezTo>
                    <a:pt x="3685" y="8367"/>
                    <a:pt x="3945" y="8410"/>
                    <a:pt x="4190" y="8424"/>
                  </a:cubicBezTo>
                  <a:lnTo>
                    <a:pt x="4190" y="8627"/>
                  </a:lnTo>
                  <a:lnTo>
                    <a:pt x="4190" y="8713"/>
                  </a:lnTo>
                  <a:cubicBezTo>
                    <a:pt x="4190" y="8713"/>
                    <a:pt x="4190" y="8670"/>
                    <a:pt x="4219" y="8627"/>
                  </a:cubicBezTo>
                  <a:cubicBezTo>
                    <a:pt x="4219" y="8569"/>
                    <a:pt x="4219" y="8511"/>
                    <a:pt x="4234" y="8424"/>
                  </a:cubicBezTo>
                  <a:cubicBezTo>
                    <a:pt x="4540" y="8445"/>
                    <a:pt x="4876" y="8465"/>
                    <a:pt x="5230" y="8465"/>
                  </a:cubicBezTo>
                  <a:cubicBezTo>
                    <a:pt x="5376" y="8465"/>
                    <a:pt x="5526" y="8462"/>
                    <a:pt x="5679" y="8453"/>
                  </a:cubicBezTo>
                  <a:cubicBezTo>
                    <a:pt x="6488" y="8453"/>
                    <a:pt x="7225" y="8381"/>
                    <a:pt x="7774" y="8309"/>
                  </a:cubicBezTo>
                  <a:cubicBezTo>
                    <a:pt x="7801" y="8676"/>
                    <a:pt x="7828" y="8889"/>
                    <a:pt x="7831" y="8889"/>
                  </a:cubicBezTo>
                  <a:cubicBezTo>
                    <a:pt x="7831" y="8889"/>
                    <a:pt x="7831" y="8889"/>
                    <a:pt x="7831" y="8887"/>
                  </a:cubicBezTo>
                  <a:cubicBezTo>
                    <a:pt x="7831" y="8887"/>
                    <a:pt x="7831" y="8670"/>
                    <a:pt x="7803" y="8294"/>
                  </a:cubicBezTo>
                  <a:lnTo>
                    <a:pt x="7846" y="8294"/>
                  </a:lnTo>
                  <a:cubicBezTo>
                    <a:pt x="8120" y="8251"/>
                    <a:pt x="8352" y="8222"/>
                    <a:pt x="8496" y="8179"/>
                  </a:cubicBezTo>
                  <a:cubicBezTo>
                    <a:pt x="8568" y="8164"/>
                    <a:pt x="8626" y="8164"/>
                    <a:pt x="8669" y="8150"/>
                  </a:cubicBezTo>
                  <a:cubicBezTo>
                    <a:pt x="8713" y="8150"/>
                    <a:pt x="8727" y="8135"/>
                    <a:pt x="8727" y="8135"/>
                  </a:cubicBezTo>
                  <a:lnTo>
                    <a:pt x="8669" y="8135"/>
                  </a:lnTo>
                  <a:cubicBezTo>
                    <a:pt x="8626" y="8135"/>
                    <a:pt x="8568" y="8150"/>
                    <a:pt x="8496" y="8150"/>
                  </a:cubicBezTo>
                  <a:cubicBezTo>
                    <a:pt x="8337" y="8164"/>
                    <a:pt x="8120" y="8208"/>
                    <a:pt x="7846" y="8222"/>
                  </a:cubicBezTo>
                  <a:lnTo>
                    <a:pt x="7830" y="8222"/>
                  </a:lnTo>
                  <a:cubicBezTo>
                    <a:pt x="7830" y="8237"/>
                    <a:pt x="7831" y="8251"/>
                    <a:pt x="7831" y="8266"/>
                  </a:cubicBezTo>
                  <a:cubicBezTo>
                    <a:pt x="7282" y="8309"/>
                    <a:pt x="6546" y="8367"/>
                    <a:pt x="5736" y="8381"/>
                  </a:cubicBezTo>
                  <a:cubicBezTo>
                    <a:pt x="5216" y="8381"/>
                    <a:pt x="4725" y="8367"/>
                    <a:pt x="4292" y="8352"/>
                  </a:cubicBezTo>
                  <a:cubicBezTo>
                    <a:pt x="4306" y="8135"/>
                    <a:pt x="4320" y="7832"/>
                    <a:pt x="4349" y="7428"/>
                  </a:cubicBezTo>
                  <a:cubicBezTo>
                    <a:pt x="4349" y="7269"/>
                    <a:pt x="4364" y="7110"/>
                    <a:pt x="4364" y="6936"/>
                  </a:cubicBezTo>
                  <a:lnTo>
                    <a:pt x="4711" y="6936"/>
                  </a:lnTo>
                  <a:cubicBezTo>
                    <a:pt x="5823" y="6936"/>
                    <a:pt x="6835" y="6936"/>
                    <a:pt x="7571" y="6922"/>
                  </a:cubicBezTo>
                  <a:lnTo>
                    <a:pt x="7730" y="6922"/>
                  </a:lnTo>
                  <a:cubicBezTo>
                    <a:pt x="7739" y="7027"/>
                    <a:pt x="7747" y="7129"/>
                    <a:pt x="7755" y="7227"/>
                  </a:cubicBezTo>
                  <a:lnTo>
                    <a:pt x="7755" y="7227"/>
                  </a:lnTo>
                  <a:cubicBezTo>
                    <a:pt x="7748" y="7116"/>
                    <a:pt x="7740" y="7000"/>
                    <a:pt x="7730" y="6878"/>
                  </a:cubicBezTo>
                  <a:cubicBezTo>
                    <a:pt x="7730" y="6874"/>
                    <a:pt x="7730" y="6869"/>
                    <a:pt x="7730" y="6864"/>
                  </a:cubicBezTo>
                  <a:lnTo>
                    <a:pt x="7571" y="6864"/>
                  </a:lnTo>
                  <a:cubicBezTo>
                    <a:pt x="6835" y="6864"/>
                    <a:pt x="5823" y="6864"/>
                    <a:pt x="4711" y="6850"/>
                  </a:cubicBezTo>
                  <a:lnTo>
                    <a:pt x="4378" y="6850"/>
                  </a:lnTo>
                  <a:cubicBezTo>
                    <a:pt x="4393" y="6344"/>
                    <a:pt x="4422" y="5766"/>
                    <a:pt x="4436" y="5116"/>
                  </a:cubicBezTo>
                  <a:lnTo>
                    <a:pt x="7629" y="5116"/>
                  </a:lnTo>
                  <a:cubicBezTo>
                    <a:pt x="7630" y="5125"/>
                    <a:pt x="7630" y="5135"/>
                    <a:pt x="7631" y="5145"/>
                  </a:cubicBezTo>
                  <a:lnTo>
                    <a:pt x="7631" y="5145"/>
                  </a:lnTo>
                  <a:cubicBezTo>
                    <a:pt x="8497" y="5145"/>
                    <a:pt x="9161" y="5130"/>
                    <a:pt x="9565" y="5130"/>
                  </a:cubicBezTo>
                  <a:cubicBezTo>
                    <a:pt x="9594" y="5434"/>
                    <a:pt x="9652" y="5723"/>
                    <a:pt x="9681" y="6012"/>
                  </a:cubicBezTo>
                  <a:cubicBezTo>
                    <a:pt x="9580" y="6055"/>
                    <a:pt x="9464" y="6113"/>
                    <a:pt x="9349" y="6142"/>
                  </a:cubicBezTo>
                  <a:cubicBezTo>
                    <a:pt x="8987" y="6272"/>
                    <a:pt x="8669" y="6358"/>
                    <a:pt x="8669" y="6373"/>
                  </a:cubicBezTo>
                  <a:cubicBezTo>
                    <a:pt x="8669" y="6378"/>
                    <a:pt x="8679" y="6380"/>
                    <a:pt x="8697" y="6380"/>
                  </a:cubicBezTo>
                  <a:cubicBezTo>
                    <a:pt x="8783" y="6380"/>
                    <a:pt x="9063" y="6322"/>
                    <a:pt x="9363" y="6214"/>
                  </a:cubicBezTo>
                  <a:cubicBezTo>
                    <a:pt x="9493" y="6185"/>
                    <a:pt x="9594" y="6127"/>
                    <a:pt x="9681" y="6084"/>
                  </a:cubicBezTo>
                  <a:cubicBezTo>
                    <a:pt x="9739" y="6431"/>
                    <a:pt x="9782" y="6763"/>
                    <a:pt x="9811" y="7052"/>
                  </a:cubicBezTo>
                  <a:cubicBezTo>
                    <a:pt x="9753" y="7095"/>
                    <a:pt x="9710" y="7167"/>
                    <a:pt x="9638" y="7225"/>
                  </a:cubicBezTo>
                  <a:cubicBezTo>
                    <a:pt x="9464" y="7413"/>
                    <a:pt x="9305" y="7572"/>
                    <a:pt x="9175" y="7716"/>
                  </a:cubicBezTo>
                  <a:cubicBezTo>
                    <a:pt x="9002" y="7731"/>
                    <a:pt x="8872" y="7745"/>
                    <a:pt x="8771" y="7745"/>
                  </a:cubicBezTo>
                  <a:cubicBezTo>
                    <a:pt x="8641" y="7774"/>
                    <a:pt x="8568" y="7774"/>
                    <a:pt x="8568" y="7774"/>
                  </a:cubicBezTo>
                  <a:lnTo>
                    <a:pt x="8771" y="7774"/>
                  </a:lnTo>
                  <a:cubicBezTo>
                    <a:pt x="8857" y="7774"/>
                    <a:pt x="8987" y="7774"/>
                    <a:pt x="9146" y="7745"/>
                  </a:cubicBezTo>
                  <a:lnTo>
                    <a:pt x="9146" y="7745"/>
                  </a:lnTo>
                  <a:cubicBezTo>
                    <a:pt x="8930" y="7991"/>
                    <a:pt x="8800" y="8135"/>
                    <a:pt x="8800" y="8150"/>
                  </a:cubicBezTo>
                  <a:cubicBezTo>
                    <a:pt x="8800" y="8150"/>
                    <a:pt x="8987" y="8005"/>
                    <a:pt x="9219" y="7745"/>
                  </a:cubicBezTo>
                  <a:lnTo>
                    <a:pt x="9291" y="7745"/>
                  </a:lnTo>
                  <a:cubicBezTo>
                    <a:pt x="9464" y="7731"/>
                    <a:pt x="9681" y="7716"/>
                    <a:pt x="9898" y="7702"/>
                  </a:cubicBezTo>
                  <a:cubicBezTo>
                    <a:pt x="9941" y="7948"/>
                    <a:pt x="9970" y="8164"/>
                    <a:pt x="9999" y="8323"/>
                  </a:cubicBezTo>
                  <a:cubicBezTo>
                    <a:pt x="10013" y="8424"/>
                    <a:pt x="10028" y="8497"/>
                    <a:pt x="10028" y="8540"/>
                  </a:cubicBezTo>
                  <a:cubicBezTo>
                    <a:pt x="10042" y="8598"/>
                    <a:pt x="10042" y="8612"/>
                    <a:pt x="10042" y="8612"/>
                  </a:cubicBezTo>
                  <a:lnTo>
                    <a:pt x="10042" y="8540"/>
                  </a:lnTo>
                  <a:cubicBezTo>
                    <a:pt x="10042" y="8497"/>
                    <a:pt x="10028" y="8424"/>
                    <a:pt x="10028" y="8309"/>
                  </a:cubicBezTo>
                  <a:cubicBezTo>
                    <a:pt x="10013" y="8150"/>
                    <a:pt x="9970" y="7933"/>
                    <a:pt x="9955" y="7673"/>
                  </a:cubicBezTo>
                  <a:cubicBezTo>
                    <a:pt x="10259" y="7644"/>
                    <a:pt x="10620" y="7586"/>
                    <a:pt x="10981" y="7514"/>
                  </a:cubicBezTo>
                  <a:lnTo>
                    <a:pt x="10981" y="7514"/>
                  </a:lnTo>
                  <a:cubicBezTo>
                    <a:pt x="10938" y="8150"/>
                    <a:pt x="10909" y="8656"/>
                    <a:pt x="10938" y="8656"/>
                  </a:cubicBezTo>
                  <a:cubicBezTo>
                    <a:pt x="10952" y="8656"/>
                    <a:pt x="11010" y="8150"/>
                    <a:pt x="11054" y="7500"/>
                  </a:cubicBezTo>
                  <a:cubicBezTo>
                    <a:pt x="11473" y="7413"/>
                    <a:pt x="11877" y="7312"/>
                    <a:pt x="12195" y="7211"/>
                  </a:cubicBezTo>
                  <a:cubicBezTo>
                    <a:pt x="12311" y="7601"/>
                    <a:pt x="12397" y="7890"/>
                    <a:pt x="12412" y="7890"/>
                  </a:cubicBezTo>
                  <a:cubicBezTo>
                    <a:pt x="12426" y="7890"/>
                    <a:pt x="12354" y="7586"/>
                    <a:pt x="12267" y="7196"/>
                  </a:cubicBezTo>
                  <a:cubicBezTo>
                    <a:pt x="12412" y="7153"/>
                    <a:pt x="12556" y="7095"/>
                    <a:pt x="12672" y="7066"/>
                  </a:cubicBezTo>
                  <a:cubicBezTo>
                    <a:pt x="12889" y="6994"/>
                    <a:pt x="13047" y="6936"/>
                    <a:pt x="13163" y="6878"/>
                  </a:cubicBezTo>
                  <a:cubicBezTo>
                    <a:pt x="13264" y="6835"/>
                    <a:pt x="13336" y="6806"/>
                    <a:pt x="13336" y="6806"/>
                  </a:cubicBezTo>
                  <a:cubicBezTo>
                    <a:pt x="13359" y="6789"/>
                    <a:pt x="13364" y="6781"/>
                    <a:pt x="13354" y="6781"/>
                  </a:cubicBezTo>
                  <a:cubicBezTo>
                    <a:pt x="13337" y="6781"/>
                    <a:pt x="13285" y="6800"/>
                    <a:pt x="13206" y="6835"/>
                  </a:cubicBezTo>
                  <a:cubicBezTo>
                    <a:pt x="13105" y="6864"/>
                    <a:pt x="12917" y="6922"/>
                    <a:pt x="12701" y="6994"/>
                  </a:cubicBezTo>
                  <a:cubicBezTo>
                    <a:pt x="12585" y="7023"/>
                    <a:pt x="12455" y="7066"/>
                    <a:pt x="12311" y="7124"/>
                  </a:cubicBezTo>
                  <a:cubicBezTo>
                    <a:pt x="12296" y="7066"/>
                    <a:pt x="12296" y="7008"/>
                    <a:pt x="12267" y="6951"/>
                  </a:cubicBezTo>
                  <a:cubicBezTo>
                    <a:pt x="12137" y="6445"/>
                    <a:pt x="12022" y="6055"/>
                    <a:pt x="12007" y="6055"/>
                  </a:cubicBezTo>
                  <a:lnTo>
                    <a:pt x="12007" y="6055"/>
                  </a:lnTo>
                  <a:cubicBezTo>
                    <a:pt x="11978" y="6055"/>
                    <a:pt x="12079" y="6474"/>
                    <a:pt x="12195" y="6980"/>
                  </a:cubicBezTo>
                  <a:cubicBezTo>
                    <a:pt x="12224" y="7037"/>
                    <a:pt x="12238" y="7081"/>
                    <a:pt x="12238" y="7139"/>
                  </a:cubicBezTo>
                  <a:cubicBezTo>
                    <a:pt x="11906" y="7225"/>
                    <a:pt x="11530" y="7312"/>
                    <a:pt x="11111" y="7413"/>
                  </a:cubicBezTo>
                  <a:cubicBezTo>
                    <a:pt x="11169" y="6763"/>
                    <a:pt x="11184" y="6214"/>
                    <a:pt x="11169" y="6214"/>
                  </a:cubicBezTo>
                  <a:lnTo>
                    <a:pt x="11169" y="6214"/>
                  </a:lnTo>
                  <a:cubicBezTo>
                    <a:pt x="11155" y="6214"/>
                    <a:pt x="11097" y="6763"/>
                    <a:pt x="11039" y="7413"/>
                  </a:cubicBezTo>
                  <a:cubicBezTo>
                    <a:pt x="10663" y="7485"/>
                    <a:pt x="10317" y="7529"/>
                    <a:pt x="9999" y="7586"/>
                  </a:cubicBezTo>
                  <a:cubicBezTo>
                    <a:pt x="9999" y="7558"/>
                    <a:pt x="9970" y="7500"/>
                    <a:pt x="9970" y="7471"/>
                  </a:cubicBezTo>
                  <a:cubicBezTo>
                    <a:pt x="9955" y="7341"/>
                    <a:pt x="9941" y="7196"/>
                    <a:pt x="9927" y="7066"/>
                  </a:cubicBezTo>
                  <a:cubicBezTo>
                    <a:pt x="10302" y="6676"/>
                    <a:pt x="10591" y="6358"/>
                    <a:pt x="10577" y="6344"/>
                  </a:cubicBezTo>
                  <a:cubicBezTo>
                    <a:pt x="10576" y="6343"/>
                    <a:pt x="10575" y="6343"/>
                    <a:pt x="10574" y="6343"/>
                  </a:cubicBezTo>
                  <a:cubicBezTo>
                    <a:pt x="10534" y="6343"/>
                    <a:pt x="10278" y="6600"/>
                    <a:pt x="9912" y="6980"/>
                  </a:cubicBezTo>
                  <a:cubicBezTo>
                    <a:pt x="9869" y="6691"/>
                    <a:pt x="9840" y="6387"/>
                    <a:pt x="9782" y="6055"/>
                  </a:cubicBezTo>
                  <a:cubicBezTo>
                    <a:pt x="9941" y="5983"/>
                    <a:pt x="10057" y="5910"/>
                    <a:pt x="10057" y="5910"/>
                  </a:cubicBezTo>
                  <a:cubicBezTo>
                    <a:pt x="10057" y="5908"/>
                    <a:pt x="10055" y="5908"/>
                    <a:pt x="10051" y="5908"/>
                  </a:cubicBezTo>
                  <a:cubicBezTo>
                    <a:pt x="10025" y="5908"/>
                    <a:pt x="9920" y="5947"/>
                    <a:pt x="9782" y="5997"/>
                  </a:cubicBezTo>
                  <a:cubicBezTo>
                    <a:pt x="9739" y="5723"/>
                    <a:pt x="9710" y="5434"/>
                    <a:pt x="9666" y="5130"/>
                  </a:cubicBezTo>
                  <a:cubicBezTo>
                    <a:pt x="9854" y="5130"/>
                    <a:pt x="9941" y="5130"/>
                    <a:pt x="9941" y="5116"/>
                  </a:cubicBezTo>
                  <a:cubicBezTo>
                    <a:pt x="9941" y="5116"/>
                    <a:pt x="9854" y="5116"/>
                    <a:pt x="9666" y="5101"/>
                  </a:cubicBezTo>
                  <a:lnTo>
                    <a:pt x="9609" y="4711"/>
                  </a:lnTo>
                  <a:cubicBezTo>
                    <a:pt x="9551" y="4249"/>
                    <a:pt x="9493" y="3772"/>
                    <a:pt x="9421" y="3367"/>
                  </a:cubicBezTo>
                  <a:cubicBezTo>
                    <a:pt x="9652" y="3367"/>
                    <a:pt x="9782" y="3339"/>
                    <a:pt x="9782" y="3339"/>
                  </a:cubicBezTo>
                  <a:cubicBezTo>
                    <a:pt x="9782" y="3339"/>
                    <a:pt x="9652" y="3324"/>
                    <a:pt x="9421" y="3324"/>
                  </a:cubicBezTo>
                  <a:cubicBezTo>
                    <a:pt x="9349" y="2818"/>
                    <a:pt x="9291" y="2356"/>
                    <a:pt x="9233" y="1966"/>
                  </a:cubicBezTo>
                  <a:cubicBezTo>
                    <a:pt x="9219" y="1865"/>
                    <a:pt x="9204" y="1749"/>
                    <a:pt x="9175" y="1662"/>
                  </a:cubicBezTo>
                  <a:cubicBezTo>
                    <a:pt x="9421" y="1662"/>
                    <a:pt x="9536" y="1648"/>
                    <a:pt x="9536" y="1648"/>
                  </a:cubicBezTo>
                  <a:cubicBezTo>
                    <a:pt x="9536" y="1648"/>
                    <a:pt x="9421" y="1634"/>
                    <a:pt x="9175" y="1634"/>
                  </a:cubicBezTo>
                  <a:cubicBezTo>
                    <a:pt x="9146" y="1431"/>
                    <a:pt x="9132" y="1272"/>
                    <a:pt x="9103" y="1142"/>
                  </a:cubicBezTo>
                  <a:cubicBezTo>
                    <a:pt x="9089" y="1056"/>
                    <a:pt x="9074" y="983"/>
                    <a:pt x="9074" y="926"/>
                  </a:cubicBezTo>
                  <a:cubicBezTo>
                    <a:pt x="9060" y="868"/>
                    <a:pt x="9060" y="853"/>
                    <a:pt x="9060" y="853"/>
                  </a:cubicBezTo>
                  <a:lnTo>
                    <a:pt x="9060" y="926"/>
                  </a:lnTo>
                  <a:cubicBezTo>
                    <a:pt x="9060" y="983"/>
                    <a:pt x="9074" y="1056"/>
                    <a:pt x="9074" y="1157"/>
                  </a:cubicBezTo>
                  <a:cubicBezTo>
                    <a:pt x="9089" y="1287"/>
                    <a:pt x="9103" y="1446"/>
                    <a:pt x="9132" y="1648"/>
                  </a:cubicBezTo>
                  <a:cubicBezTo>
                    <a:pt x="8771" y="1648"/>
                    <a:pt x="8164" y="1634"/>
                    <a:pt x="7441" y="1634"/>
                  </a:cubicBezTo>
                  <a:cubicBezTo>
                    <a:pt x="7384" y="637"/>
                    <a:pt x="7340" y="1"/>
                    <a:pt x="7326" y="1"/>
                  </a:cubicBezTo>
                  <a:close/>
                  <a:moveTo>
                    <a:pt x="1503" y="11965"/>
                  </a:moveTo>
                  <a:cubicBezTo>
                    <a:pt x="1503" y="12109"/>
                    <a:pt x="1488" y="12210"/>
                    <a:pt x="1488" y="12297"/>
                  </a:cubicBezTo>
                  <a:cubicBezTo>
                    <a:pt x="1503" y="12210"/>
                    <a:pt x="1503" y="12109"/>
                    <a:pt x="1503" y="11965"/>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8"/>
            <p:cNvSpPr/>
            <p:nvPr/>
          </p:nvSpPr>
          <p:spPr>
            <a:xfrm>
              <a:off x="4379242" y="1488055"/>
              <a:ext cx="23440" cy="46240"/>
            </a:xfrm>
            <a:custGeom>
              <a:rect b="b" l="l" r="r" t="t"/>
              <a:pathLst>
                <a:path extrusionOk="0" h="1085" w="550">
                  <a:moveTo>
                    <a:pt x="549" y="1"/>
                  </a:moveTo>
                  <a:lnTo>
                    <a:pt x="102" y="73"/>
                  </a:lnTo>
                  <a:lnTo>
                    <a:pt x="0" y="868"/>
                  </a:lnTo>
                  <a:lnTo>
                    <a:pt x="376" y="1084"/>
                  </a:lnTo>
                  <a:lnTo>
                    <a:pt x="549" y="535"/>
                  </a:lnTo>
                  <a:lnTo>
                    <a:pt x="5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8"/>
            <p:cNvSpPr/>
            <p:nvPr/>
          </p:nvSpPr>
          <p:spPr>
            <a:xfrm>
              <a:off x="4358913" y="1515160"/>
              <a:ext cx="49905" cy="338085"/>
            </a:xfrm>
            <a:custGeom>
              <a:rect b="b" l="l" r="r" t="t"/>
              <a:pathLst>
                <a:path extrusionOk="0" h="7933" w="1171">
                  <a:moveTo>
                    <a:pt x="868" y="0"/>
                  </a:moveTo>
                  <a:lnTo>
                    <a:pt x="738" y="391"/>
                  </a:lnTo>
                  <a:cubicBezTo>
                    <a:pt x="738" y="391"/>
                    <a:pt x="1" y="6315"/>
                    <a:pt x="160" y="6734"/>
                  </a:cubicBezTo>
                  <a:cubicBezTo>
                    <a:pt x="347" y="7138"/>
                    <a:pt x="766" y="7933"/>
                    <a:pt x="766" y="7933"/>
                  </a:cubicBezTo>
                  <a:lnTo>
                    <a:pt x="1171" y="5578"/>
                  </a:lnTo>
                  <a:lnTo>
                    <a:pt x="86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588"/>
          <p:cNvGrpSpPr/>
          <p:nvPr/>
        </p:nvGrpSpPr>
        <p:grpSpPr>
          <a:xfrm>
            <a:off x="1664595" y="1726726"/>
            <a:ext cx="639229" cy="1115224"/>
            <a:chOff x="5040595" y="1614289"/>
            <a:chExt cx="639229" cy="1115224"/>
          </a:xfrm>
        </p:grpSpPr>
        <p:sp>
          <p:nvSpPr>
            <p:cNvPr id="8563" name="Google Shape;8563;p588"/>
            <p:cNvSpPr/>
            <p:nvPr/>
          </p:nvSpPr>
          <p:spPr>
            <a:xfrm>
              <a:off x="5136657" y="2667292"/>
              <a:ext cx="167529" cy="52377"/>
            </a:xfrm>
            <a:custGeom>
              <a:rect b="b" l="l" r="r" t="t"/>
              <a:pathLst>
                <a:path extrusionOk="0" h="1229" w="3931">
                  <a:moveTo>
                    <a:pt x="752" y="0"/>
                  </a:moveTo>
                  <a:lnTo>
                    <a:pt x="911" y="751"/>
                  </a:lnTo>
                  <a:cubicBezTo>
                    <a:pt x="911" y="751"/>
                    <a:pt x="0" y="1228"/>
                    <a:pt x="506" y="1228"/>
                  </a:cubicBezTo>
                  <a:cubicBezTo>
                    <a:pt x="1012" y="1199"/>
                    <a:pt x="3930" y="1199"/>
                    <a:pt x="3930" y="1199"/>
                  </a:cubicBezTo>
                  <a:lnTo>
                    <a:pt x="37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88"/>
            <p:cNvSpPr/>
            <p:nvPr/>
          </p:nvSpPr>
          <p:spPr>
            <a:xfrm>
              <a:off x="5147400" y="2144498"/>
              <a:ext cx="497602" cy="535105"/>
            </a:xfrm>
            <a:custGeom>
              <a:rect b="b" l="l" r="r" t="t"/>
              <a:pathLst>
                <a:path extrusionOk="0" h="12556" w="11676">
                  <a:moveTo>
                    <a:pt x="2034" y="0"/>
                  </a:moveTo>
                  <a:cubicBezTo>
                    <a:pt x="1" y="0"/>
                    <a:pt x="376" y="12556"/>
                    <a:pt x="376" y="12556"/>
                  </a:cubicBezTo>
                  <a:lnTo>
                    <a:pt x="3627" y="12556"/>
                  </a:lnTo>
                  <a:cubicBezTo>
                    <a:pt x="3627" y="12556"/>
                    <a:pt x="3815" y="4638"/>
                    <a:pt x="3829" y="3973"/>
                  </a:cubicBezTo>
                  <a:cubicBezTo>
                    <a:pt x="3832" y="3857"/>
                    <a:pt x="3928" y="3812"/>
                    <a:pt x="4100" y="3812"/>
                  </a:cubicBezTo>
                  <a:cubicBezTo>
                    <a:pt x="4662" y="3812"/>
                    <a:pt x="6035" y="4291"/>
                    <a:pt x="7578" y="4291"/>
                  </a:cubicBezTo>
                  <a:cubicBezTo>
                    <a:pt x="8193" y="4291"/>
                    <a:pt x="8836" y="4215"/>
                    <a:pt x="9464" y="4002"/>
                  </a:cubicBezTo>
                  <a:cubicBezTo>
                    <a:pt x="11675" y="3280"/>
                    <a:pt x="10664" y="722"/>
                    <a:pt x="10664" y="722"/>
                  </a:cubicBezTo>
                  <a:cubicBezTo>
                    <a:pt x="10664" y="722"/>
                    <a:pt x="3656" y="72"/>
                    <a:pt x="2038" y="0"/>
                  </a:cubicBezTo>
                  <a:cubicBezTo>
                    <a:pt x="2037" y="0"/>
                    <a:pt x="2035" y="0"/>
                    <a:pt x="20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8"/>
            <p:cNvSpPr/>
            <p:nvPr/>
          </p:nvSpPr>
          <p:spPr>
            <a:xfrm>
              <a:off x="5153874" y="2713447"/>
              <a:ext cx="146604" cy="1279"/>
            </a:xfrm>
            <a:custGeom>
              <a:rect b="b" l="l" r="r" t="t"/>
              <a:pathLst>
                <a:path extrusionOk="0" h="30" w="3440">
                  <a:moveTo>
                    <a:pt x="1720" y="1"/>
                  </a:moveTo>
                  <a:cubicBezTo>
                    <a:pt x="781" y="1"/>
                    <a:pt x="1" y="15"/>
                    <a:pt x="1" y="15"/>
                  </a:cubicBezTo>
                  <a:cubicBezTo>
                    <a:pt x="1" y="30"/>
                    <a:pt x="781" y="30"/>
                    <a:pt x="1720" y="30"/>
                  </a:cubicBezTo>
                  <a:cubicBezTo>
                    <a:pt x="2660" y="30"/>
                    <a:pt x="3440" y="15"/>
                    <a:pt x="3440" y="15"/>
                  </a:cubicBezTo>
                  <a:cubicBezTo>
                    <a:pt x="3440" y="1"/>
                    <a:pt x="2674" y="1"/>
                    <a:pt x="17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88"/>
            <p:cNvSpPr/>
            <p:nvPr/>
          </p:nvSpPr>
          <p:spPr>
            <a:xfrm>
              <a:off x="5169302" y="2701769"/>
              <a:ext cx="12359" cy="4347"/>
            </a:xfrm>
            <a:custGeom>
              <a:rect b="b" l="l" r="r" t="t"/>
              <a:pathLst>
                <a:path extrusionOk="0" h="102" w="290">
                  <a:moveTo>
                    <a:pt x="0" y="0"/>
                  </a:moveTo>
                  <a:lnTo>
                    <a:pt x="0" y="0"/>
                  </a:lnTo>
                  <a:cubicBezTo>
                    <a:pt x="0" y="0"/>
                    <a:pt x="72" y="29"/>
                    <a:pt x="145" y="43"/>
                  </a:cubicBezTo>
                  <a:cubicBezTo>
                    <a:pt x="217" y="87"/>
                    <a:pt x="289" y="101"/>
                    <a:pt x="289" y="101"/>
                  </a:cubicBezTo>
                  <a:cubicBezTo>
                    <a:pt x="289" y="101"/>
                    <a:pt x="246" y="72"/>
                    <a:pt x="145" y="29"/>
                  </a:cubicBezTo>
                  <a:cubicBezTo>
                    <a:pt x="72" y="0"/>
                    <a:pt x="0" y="0"/>
                    <a:pt x="0" y="0"/>
                  </a:cubicBezTo>
                  <a:close/>
                </a:path>
              </a:pathLst>
            </a:custGeom>
            <a:solidFill>
              <a:srgbClr val="41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88"/>
            <p:cNvSpPr/>
            <p:nvPr/>
          </p:nvSpPr>
          <p:spPr>
            <a:xfrm>
              <a:off x="5174843" y="2699298"/>
              <a:ext cx="12956" cy="3750"/>
            </a:xfrm>
            <a:custGeom>
              <a:rect b="b" l="l" r="r" t="t"/>
              <a:pathLst>
                <a:path extrusionOk="0" h="88" w="304">
                  <a:moveTo>
                    <a:pt x="0" y="0"/>
                  </a:moveTo>
                  <a:cubicBezTo>
                    <a:pt x="0" y="15"/>
                    <a:pt x="72" y="15"/>
                    <a:pt x="159" y="44"/>
                  </a:cubicBezTo>
                  <a:cubicBezTo>
                    <a:pt x="231" y="73"/>
                    <a:pt x="304" y="87"/>
                    <a:pt x="304" y="87"/>
                  </a:cubicBezTo>
                  <a:cubicBezTo>
                    <a:pt x="304" y="87"/>
                    <a:pt x="246" y="44"/>
                    <a:pt x="159" y="15"/>
                  </a:cubicBezTo>
                  <a:cubicBezTo>
                    <a:pt x="72" y="0"/>
                    <a:pt x="0" y="0"/>
                    <a:pt x="0" y="0"/>
                  </a:cubicBezTo>
                  <a:close/>
                </a:path>
              </a:pathLst>
            </a:custGeom>
            <a:solidFill>
              <a:srgbClr val="41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8"/>
            <p:cNvSpPr/>
            <p:nvPr/>
          </p:nvSpPr>
          <p:spPr>
            <a:xfrm>
              <a:off x="5166191" y="2705392"/>
              <a:ext cx="10527" cy="9333"/>
            </a:xfrm>
            <a:custGeom>
              <a:rect b="b" l="l" r="r" t="t"/>
              <a:pathLst>
                <a:path extrusionOk="0" h="219" w="247">
                  <a:moveTo>
                    <a:pt x="23" y="1"/>
                  </a:moveTo>
                  <a:cubicBezTo>
                    <a:pt x="9" y="1"/>
                    <a:pt x="1" y="2"/>
                    <a:pt x="1" y="2"/>
                  </a:cubicBezTo>
                  <a:cubicBezTo>
                    <a:pt x="1" y="2"/>
                    <a:pt x="73" y="2"/>
                    <a:pt x="145" y="74"/>
                  </a:cubicBezTo>
                  <a:cubicBezTo>
                    <a:pt x="218" y="146"/>
                    <a:pt x="247" y="219"/>
                    <a:pt x="247" y="219"/>
                  </a:cubicBezTo>
                  <a:cubicBezTo>
                    <a:pt x="247" y="219"/>
                    <a:pt x="247" y="132"/>
                    <a:pt x="174" y="60"/>
                  </a:cubicBezTo>
                  <a:cubicBezTo>
                    <a:pt x="123" y="8"/>
                    <a:pt x="56" y="1"/>
                    <a:pt x="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88"/>
            <p:cNvSpPr/>
            <p:nvPr/>
          </p:nvSpPr>
          <p:spPr>
            <a:xfrm>
              <a:off x="5040595" y="2677136"/>
              <a:ext cx="168126" cy="52377"/>
            </a:xfrm>
            <a:custGeom>
              <a:rect b="b" l="l" r="r" t="t"/>
              <a:pathLst>
                <a:path extrusionOk="0" h="1229" w="3945">
                  <a:moveTo>
                    <a:pt x="766" y="0"/>
                  </a:moveTo>
                  <a:lnTo>
                    <a:pt x="925" y="752"/>
                  </a:lnTo>
                  <a:cubicBezTo>
                    <a:pt x="925" y="752"/>
                    <a:pt x="0" y="1228"/>
                    <a:pt x="506" y="1228"/>
                  </a:cubicBezTo>
                  <a:cubicBezTo>
                    <a:pt x="1041" y="1214"/>
                    <a:pt x="3945" y="1214"/>
                    <a:pt x="3945" y="1214"/>
                  </a:cubicBezTo>
                  <a:lnTo>
                    <a:pt x="37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88"/>
            <p:cNvSpPr/>
            <p:nvPr/>
          </p:nvSpPr>
          <p:spPr>
            <a:xfrm>
              <a:off x="5058452" y="2723931"/>
              <a:ext cx="146604" cy="1875"/>
            </a:xfrm>
            <a:custGeom>
              <a:rect b="b" l="l" r="r" t="t"/>
              <a:pathLst>
                <a:path extrusionOk="0" h="44" w="3440">
                  <a:moveTo>
                    <a:pt x="1720" y="0"/>
                  </a:moveTo>
                  <a:cubicBezTo>
                    <a:pt x="781" y="0"/>
                    <a:pt x="0" y="15"/>
                    <a:pt x="0" y="15"/>
                  </a:cubicBezTo>
                  <a:cubicBezTo>
                    <a:pt x="0" y="15"/>
                    <a:pt x="781" y="15"/>
                    <a:pt x="1720" y="44"/>
                  </a:cubicBezTo>
                  <a:cubicBezTo>
                    <a:pt x="2659" y="44"/>
                    <a:pt x="3439" y="15"/>
                    <a:pt x="3439" y="15"/>
                  </a:cubicBezTo>
                  <a:cubicBezTo>
                    <a:pt x="3439" y="0"/>
                    <a:pt x="2673" y="0"/>
                    <a:pt x="17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8"/>
            <p:cNvSpPr/>
            <p:nvPr/>
          </p:nvSpPr>
          <p:spPr>
            <a:xfrm>
              <a:off x="5073837" y="2711614"/>
              <a:ext cx="12359" cy="4944"/>
            </a:xfrm>
            <a:custGeom>
              <a:rect b="b" l="l" r="r" t="t"/>
              <a:pathLst>
                <a:path extrusionOk="0" h="116" w="290">
                  <a:moveTo>
                    <a:pt x="1" y="0"/>
                  </a:moveTo>
                  <a:cubicBezTo>
                    <a:pt x="1" y="0"/>
                    <a:pt x="73" y="44"/>
                    <a:pt x="145" y="58"/>
                  </a:cubicBezTo>
                  <a:cubicBezTo>
                    <a:pt x="217" y="87"/>
                    <a:pt x="290" y="116"/>
                    <a:pt x="290" y="116"/>
                  </a:cubicBezTo>
                  <a:lnTo>
                    <a:pt x="145" y="44"/>
                  </a:lnTo>
                  <a:cubicBezTo>
                    <a:pt x="73" y="0"/>
                    <a:pt x="1"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88"/>
            <p:cNvSpPr/>
            <p:nvPr/>
          </p:nvSpPr>
          <p:spPr>
            <a:xfrm>
              <a:off x="5079377" y="2709142"/>
              <a:ext cx="12998" cy="4347"/>
            </a:xfrm>
            <a:custGeom>
              <a:rect b="b" l="l" r="r" t="t"/>
              <a:pathLst>
                <a:path extrusionOk="0" h="102" w="305">
                  <a:moveTo>
                    <a:pt x="1" y="1"/>
                  </a:moveTo>
                  <a:cubicBezTo>
                    <a:pt x="1" y="29"/>
                    <a:pt x="73" y="44"/>
                    <a:pt x="160" y="44"/>
                  </a:cubicBezTo>
                  <a:cubicBezTo>
                    <a:pt x="232" y="73"/>
                    <a:pt x="304" y="102"/>
                    <a:pt x="304" y="102"/>
                  </a:cubicBezTo>
                  <a:cubicBezTo>
                    <a:pt x="304" y="102"/>
                    <a:pt x="261" y="44"/>
                    <a:pt x="160" y="29"/>
                  </a:cubicBezTo>
                  <a:cubicBezTo>
                    <a:pt x="73" y="1"/>
                    <a:pt x="1"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88"/>
            <p:cNvSpPr/>
            <p:nvPr/>
          </p:nvSpPr>
          <p:spPr>
            <a:xfrm>
              <a:off x="5164358" y="2707523"/>
              <a:ext cx="41936" cy="15811"/>
            </a:xfrm>
            <a:custGeom>
              <a:rect b="b" l="l" r="r" t="t"/>
              <a:pathLst>
                <a:path extrusionOk="0" h="371" w="984">
                  <a:moveTo>
                    <a:pt x="690" y="0"/>
                  </a:moveTo>
                  <a:cubicBezTo>
                    <a:pt x="615" y="0"/>
                    <a:pt x="527" y="7"/>
                    <a:pt x="434" y="24"/>
                  </a:cubicBezTo>
                  <a:cubicBezTo>
                    <a:pt x="261" y="67"/>
                    <a:pt x="160" y="154"/>
                    <a:pt x="87" y="226"/>
                  </a:cubicBezTo>
                  <a:cubicBezTo>
                    <a:pt x="44" y="255"/>
                    <a:pt x="29" y="313"/>
                    <a:pt x="15" y="327"/>
                  </a:cubicBezTo>
                  <a:cubicBezTo>
                    <a:pt x="1" y="356"/>
                    <a:pt x="1" y="371"/>
                    <a:pt x="1" y="371"/>
                  </a:cubicBezTo>
                  <a:cubicBezTo>
                    <a:pt x="1" y="371"/>
                    <a:pt x="15" y="313"/>
                    <a:pt x="87" y="255"/>
                  </a:cubicBezTo>
                  <a:cubicBezTo>
                    <a:pt x="160" y="169"/>
                    <a:pt x="290" y="96"/>
                    <a:pt x="434" y="67"/>
                  </a:cubicBezTo>
                  <a:cubicBezTo>
                    <a:pt x="593" y="24"/>
                    <a:pt x="723" y="24"/>
                    <a:pt x="824" y="24"/>
                  </a:cubicBezTo>
                  <a:lnTo>
                    <a:pt x="983" y="24"/>
                  </a:lnTo>
                  <a:cubicBezTo>
                    <a:pt x="983" y="24"/>
                    <a:pt x="940" y="10"/>
                    <a:pt x="824" y="10"/>
                  </a:cubicBezTo>
                  <a:cubicBezTo>
                    <a:pt x="788" y="4"/>
                    <a:pt x="742" y="0"/>
                    <a:pt x="6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8"/>
            <p:cNvSpPr/>
            <p:nvPr/>
          </p:nvSpPr>
          <p:spPr>
            <a:xfrm>
              <a:off x="5070768" y="2715237"/>
              <a:ext cx="10484" cy="9333"/>
            </a:xfrm>
            <a:custGeom>
              <a:rect b="b" l="l" r="r" t="t"/>
              <a:pathLst>
                <a:path extrusionOk="0" h="219" w="246">
                  <a:moveTo>
                    <a:pt x="22" y="1"/>
                  </a:moveTo>
                  <a:cubicBezTo>
                    <a:pt x="9" y="1"/>
                    <a:pt x="0" y="2"/>
                    <a:pt x="0" y="2"/>
                  </a:cubicBezTo>
                  <a:cubicBezTo>
                    <a:pt x="0" y="2"/>
                    <a:pt x="73" y="2"/>
                    <a:pt x="145" y="74"/>
                  </a:cubicBezTo>
                  <a:cubicBezTo>
                    <a:pt x="217" y="146"/>
                    <a:pt x="246" y="219"/>
                    <a:pt x="246" y="219"/>
                  </a:cubicBezTo>
                  <a:cubicBezTo>
                    <a:pt x="246" y="219"/>
                    <a:pt x="246" y="132"/>
                    <a:pt x="174" y="60"/>
                  </a:cubicBezTo>
                  <a:cubicBezTo>
                    <a:pt x="122" y="8"/>
                    <a:pt x="56" y="1"/>
                    <a:pt x="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88"/>
            <p:cNvSpPr/>
            <p:nvPr/>
          </p:nvSpPr>
          <p:spPr>
            <a:xfrm>
              <a:off x="5118799" y="2717751"/>
              <a:ext cx="28980" cy="1918"/>
            </a:xfrm>
            <a:custGeom>
              <a:rect b="b" l="l" r="r" t="t"/>
              <a:pathLst>
                <a:path extrusionOk="0" h="45" w="680">
                  <a:moveTo>
                    <a:pt x="347" y="1"/>
                  </a:moveTo>
                  <a:cubicBezTo>
                    <a:pt x="159" y="1"/>
                    <a:pt x="0" y="15"/>
                    <a:pt x="0" y="15"/>
                  </a:cubicBezTo>
                  <a:cubicBezTo>
                    <a:pt x="0" y="15"/>
                    <a:pt x="145" y="15"/>
                    <a:pt x="347" y="44"/>
                  </a:cubicBezTo>
                  <a:cubicBezTo>
                    <a:pt x="521" y="44"/>
                    <a:pt x="679" y="15"/>
                    <a:pt x="679" y="15"/>
                  </a:cubicBezTo>
                  <a:cubicBezTo>
                    <a:pt x="679" y="15"/>
                    <a:pt x="521" y="1"/>
                    <a:pt x="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88"/>
            <p:cNvSpPr/>
            <p:nvPr/>
          </p:nvSpPr>
          <p:spPr>
            <a:xfrm>
              <a:off x="5147737" y="2144498"/>
              <a:ext cx="497602" cy="535105"/>
            </a:xfrm>
            <a:custGeom>
              <a:rect b="b" l="l" r="r" t="t"/>
              <a:pathLst>
                <a:path extrusionOk="0" h="12556" w="11676">
                  <a:moveTo>
                    <a:pt x="2034" y="0"/>
                  </a:moveTo>
                  <a:cubicBezTo>
                    <a:pt x="1" y="0"/>
                    <a:pt x="376" y="12556"/>
                    <a:pt x="376" y="12556"/>
                  </a:cubicBezTo>
                  <a:lnTo>
                    <a:pt x="3627" y="12556"/>
                  </a:lnTo>
                  <a:cubicBezTo>
                    <a:pt x="3627" y="12556"/>
                    <a:pt x="3815" y="4638"/>
                    <a:pt x="3829" y="3973"/>
                  </a:cubicBezTo>
                  <a:cubicBezTo>
                    <a:pt x="3832" y="3857"/>
                    <a:pt x="3928" y="3812"/>
                    <a:pt x="4100" y="3812"/>
                  </a:cubicBezTo>
                  <a:cubicBezTo>
                    <a:pt x="4662" y="3812"/>
                    <a:pt x="6035" y="4291"/>
                    <a:pt x="7578" y="4291"/>
                  </a:cubicBezTo>
                  <a:cubicBezTo>
                    <a:pt x="8193" y="4291"/>
                    <a:pt x="8836" y="4215"/>
                    <a:pt x="9464" y="4002"/>
                  </a:cubicBezTo>
                  <a:cubicBezTo>
                    <a:pt x="11675" y="3280"/>
                    <a:pt x="10664" y="722"/>
                    <a:pt x="10664" y="722"/>
                  </a:cubicBezTo>
                  <a:cubicBezTo>
                    <a:pt x="10664" y="722"/>
                    <a:pt x="3656" y="72"/>
                    <a:pt x="2038" y="0"/>
                  </a:cubicBezTo>
                  <a:cubicBezTo>
                    <a:pt x="2037" y="0"/>
                    <a:pt x="2035" y="0"/>
                    <a:pt x="2034"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8"/>
            <p:cNvSpPr/>
            <p:nvPr/>
          </p:nvSpPr>
          <p:spPr>
            <a:xfrm>
              <a:off x="5057216" y="2162951"/>
              <a:ext cx="588718" cy="535148"/>
            </a:xfrm>
            <a:custGeom>
              <a:rect b="b" l="l" r="r" t="t"/>
              <a:pathLst>
                <a:path extrusionOk="0" h="12557" w="13814">
                  <a:moveTo>
                    <a:pt x="2034" y="0"/>
                  </a:moveTo>
                  <a:cubicBezTo>
                    <a:pt x="1" y="0"/>
                    <a:pt x="376" y="12556"/>
                    <a:pt x="376" y="12556"/>
                  </a:cubicBezTo>
                  <a:lnTo>
                    <a:pt x="3627" y="12556"/>
                  </a:lnTo>
                  <a:cubicBezTo>
                    <a:pt x="3627" y="12556"/>
                    <a:pt x="3815" y="4639"/>
                    <a:pt x="3829" y="3974"/>
                  </a:cubicBezTo>
                  <a:cubicBezTo>
                    <a:pt x="3836" y="3825"/>
                    <a:pt x="4063" y="3771"/>
                    <a:pt x="4442" y="3771"/>
                  </a:cubicBezTo>
                  <a:cubicBezTo>
                    <a:pt x="5418" y="3771"/>
                    <a:pt x="7404" y="4126"/>
                    <a:pt x="9248" y="4126"/>
                  </a:cubicBezTo>
                  <a:cubicBezTo>
                    <a:pt x="9877" y="4126"/>
                    <a:pt x="10489" y="4085"/>
                    <a:pt x="11039" y="3974"/>
                  </a:cubicBezTo>
                  <a:cubicBezTo>
                    <a:pt x="13813" y="3425"/>
                    <a:pt x="13105" y="578"/>
                    <a:pt x="13105" y="578"/>
                  </a:cubicBezTo>
                  <a:cubicBezTo>
                    <a:pt x="13105" y="578"/>
                    <a:pt x="3627" y="58"/>
                    <a:pt x="2038" y="0"/>
                  </a:cubicBezTo>
                  <a:cubicBezTo>
                    <a:pt x="2037" y="0"/>
                    <a:pt x="2035" y="0"/>
                    <a:pt x="20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88"/>
            <p:cNvSpPr/>
            <p:nvPr/>
          </p:nvSpPr>
          <p:spPr>
            <a:xfrm>
              <a:off x="5192700" y="2190056"/>
              <a:ext cx="411344" cy="505571"/>
            </a:xfrm>
            <a:custGeom>
              <a:rect b="b" l="l" r="r" t="t"/>
              <a:pathLst>
                <a:path extrusionOk="0" h="11863" w="9652">
                  <a:moveTo>
                    <a:pt x="9565" y="0"/>
                  </a:moveTo>
                  <a:lnTo>
                    <a:pt x="9565" y="0"/>
                  </a:lnTo>
                  <a:cubicBezTo>
                    <a:pt x="9566" y="2"/>
                    <a:pt x="9580" y="74"/>
                    <a:pt x="9609" y="188"/>
                  </a:cubicBezTo>
                  <a:cubicBezTo>
                    <a:pt x="9623" y="318"/>
                    <a:pt x="9623" y="520"/>
                    <a:pt x="9565" y="752"/>
                  </a:cubicBezTo>
                  <a:cubicBezTo>
                    <a:pt x="9507" y="983"/>
                    <a:pt x="9392" y="1272"/>
                    <a:pt x="9146" y="1546"/>
                  </a:cubicBezTo>
                  <a:cubicBezTo>
                    <a:pt x="9031" y="1676"/>
                    <a:pt x="8901" y="1806"/>
                    <a:pt x="8742" y="1922"/>
                  </a:cubicBezTo>
                  <a:cubicBezTo>
                    <a:pt x="8568" y="2052"/>
                    <a:pt x="8380" y="2139"/>
                    <a:pt x="8178" y="2240"/>
                  </a:cubicBezTo>
                  <a:cubicBezTo>
                    <a:pt x="7774" y="2399"/>
                    <a:pt x="7297" y="2500"/>
                    <a:pt x="6762" y="2558"/>
                  </a:cubicBezTo>
                  <a:cubicBezTo>
                    <a:pt x="6242" y="2615"/>
                    <a:pt x="5679" y="2644"/>
                    <a:pt x="5086" y="2688"/>
                  </a:cubicBezTo>
                  <a:cubicBezTo>
                    <a:pt x="4672" y="2708"/>
                    <a:pt x="4241" y="2718"/>
                    <a:pt x="3796" y="2718"/>
                  </a:cubicBezTo>
                  <a:cubicBezTo>
                    <a:pt x="2985" y="2718"/>
                    <a:pt x="2129" y="2686"/>
                    <a:pt x="1243" y="2630"/>
                  </a:cubicBezTo>
                  <a:cubicBezTo>
                    <a:pt x="1185" y="2625"/>
                    <a:pt x="1126" y="2622"/>
                    <a:pt x="1066" y="2622"/>
                  </a:cubicBezTo>
                  <a:cubicBezTo>
                    <a:pt x="947" y="2622"/>
                    <a:pt x="829" y="2635"/>
                    <a:pt x="723" y="2673"/>
                  </a:cubicBezTo>
                  <a:cubicBezTo>
                    <a:pt x="549" y="2702"/>
                    <a:pt x="390" y="2832"/>
                    <a:pt x="318" y="2991"/>
                  </a:cubicBezTo>
                  <a:cubicBezTo>
                    <a:pt x="246" y="3136"/>
                    <a:pt x="231" y="3323"/>
                    <a:pt x="231" y="3482"/>
                  </a:cubicBezTo>
                  <a:cubicBezTo>
                    <a:pt x="231" y="3641"/>
                    <a:pt x="217" y="3800"/>
                    <a:pt x="217" y="3974"/>
                  </a:cubicBezTo>
                  <a:cubicBezTo>
                    <a:pt x="202" y="4624"/>
                    <a:pt x="174" y="5231"/>
                    <a:pt x="159" y="5823"/>
                  </a:cubicBezTo>
                  <a:cubicBezTo>
                    <a:pt x="130" y="7008"/>
                    <a:pt x="87" y="8063"/>
                    <a:pt x="72" y="8973"/>
                  </a:cubicBezTo>
                  <a:cubicBezTo>
                    <a:pt x="58" y="9854"/>
                    <a:pt x="29" y="10577"/>
                    <a:pt x="15" y="11082"/>
                  </a:cubicBezTo>
                  <a:cubicBezTo>
                    <a:pt x="0" y="11328"/>
                    <a:pt x="0" y="11516"/>
                    <a:pt x="0" y="11660"/>
                  </a:cubicBezTo>
                  <a:lnTo>
                    <a:pt x="0" y="11805"/>
                  </a:lnTo>
                  <a:lnTo>
                    <a:pt x="0" y="11863"/>
                  </a:lnTo>
                  <a:cubicBezTo>
                    <a:pt x="0" y="11863"/>
                    <a:pt x="0" y="11848"/>
                    <a:pt x="44" y="11819"/>
                  </a:cubicBezTo>
                  <a:lnTo>
                    <a:pt x="44" y="11675"/>
                  </a:lnTo>
                  <a:cubicBezTo>
                    <a:pt x="44" y="11530"/>
                    <a:pt x="44" y="11357"/>
                    <a:pt x="72" y="11097"/>
                  </a:cubicBezTo>
                  <a:cubicBezTo>
                    <a:pt x="87" y="10591"/>
                    <a:pt x="101" y="9869"/>
                    <a:pt x="145" y="8987"/>
                  </a:cubicBezTo>
                  <a:cubicBezTo>
                    <a:pt x="174" y="8106"/>
                    <a:pt x="217" y="7037"/>
                    <a:pt x="246" y="5852"/>
                  </a:cubicBezTo>
                  <a:cubicBezTo>
                    <a:pt x="260" y="5245"/>
                    <a:pt x="289" y="4638"/>
                    <a:pt x="304" y="3988"/>
                  </a:cubicBezTo>
                  <a:cubicBezTo>
                    <a:pt x="304" y="3829"/>
                    <a:pt x="318" y="3656"/>
                    <a:pt x="318" y="3497"/>
                  </a:cubicBezTo>
                  <a:cubicBezTo>
                    <a:pt x="318" y="3338"/>
                    <a:pt x="333" y="3179"/>
                    <a:pt x="405" y="3020"/>
                  </a:cubicBezTo>
                  <a:cubicBezTo>
                    <a:pt x="477" y="2876"/>
                    <a:pt x="607" y="2774"/>
                    <a:pt x="766" y="2731"/>
                  </a:cubicBezTo>
                  <a:cubicBezTo>
                    <a:pt x="910" y="2702"/>
                    <a:pt x="1098" y="2702"/>
                    <a:pt x="1257" y="2702"/>
                  </a:cubicBezTo>
                  <a:cubicBezTo>
                    <a:pt x="2053" y="2770"/>
                    <a:pt x="2829" y="2798"/>
                    <a:pt x="3573" y="2798"/>
                  </a:cubicBezTo>
                  <a:cubicBezTo>
                    <a:pt x="4099" y="2798"/>
                    <a:pt x="4610" y="2784"/>
                    <a:pt x="5101" y="2760"/>
                  </a:cubicBezTo>
                  <a:cubicBezTo>
                    <a:pt x="5707" y="2717"/>
                    <a:pt x="6257" y="2688"/>
                    <a:pt x="6791" y="2630"/>
                  </a:cubicBezTo>
                  <a:cubicBezTo>
                    <a:pt x="7311" y="2558"/>
                    <a:pt x="7803" y="2471"/>
                    <a:pt x="8207" y="2283"/>
                  </a:cubicBezTo>
                  <a:cubicBezTo>
                    <a:pt x="8409" y="2196"/>
                    <a:pt x="8612" y="2110"/>
                    <a:pt x="8771" y="1980"/>
                  </a:cubicBezTo>
                  <a:cubicBezTo>
                    <a:pt x="8930" y="1850"/>
                    <a:pt x="9074" y="1734"/>
                    <a:pt x="9190" y="1590"/>
                  </a:cubicBezTo>
                  <a:cubicBezTo>
                    <a:pt x="9421" y="1315"/>
                    <a:pt x="9551" y="1026"/>
                    <a:pt x="9609" y="766"/>
                  </a:cubicBezTo>
                  <a:cubicBezTo>
                    <a:pt x="9652" y="520"/>
                    <a:pt x="9638" y="318"/>
                    <a:pt x="9623" y="188"/>
                  </a:cubicBezTo>
                  <a:cubicBezTo>
                    <a:pt x="9580" y="74"/>
                    <a:pt x="9566" y="2"/>
                    <a:pt x="9565" y="0"/>
                  </a:cubicBezTo>
                  <a:close/>
                </a:path>
              </a:pathLst>
            </a:custGeom>
            <a:solidFill>
              <a:srgbClr val="9546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88"/>
            <p:cNvSpPr/>
            <p:nvPr/>
          </p:nvSpPr>
          <p:spPr>
            <a:xfrm>
              <a:off x="5395904" y="1628438"/>
              <a:ext cx="142257" cy="204180"/>
            </a:xfrm>
            <a:custGeom>
              <a:rect b="b" l="l" r="r" t="t"/>
              <a:pathLst>
                <a:path extrusionOk="0" h="4791" w="3338">
                  <a:moveTo>
                    <a:pt x="1795" y="1"/>
                  </a:moveTo>
                  <a:cubicBezTo>
                    <a:pt x="1780" y="1"/>
                    <a:pt x="1764" y="1"/>
                    <a:pt x="1749" y="1"/>
                  </a:cubicBezTo>
                  <a:lnTo>
                    <a:pt x="752" y="30"/>
                  </a:lnTo>
                  <a:cubicBezTo>
                    <a:pt x="752" y="30"/>
                    <a:pt x="174" y="30"/>
                    <a:pt x="174" y="290"/>
                  </a:cubicBezTo>
                  <a:cubicBezTo>
                    <a:pt x="174" y="290"/>
                    <a:pt x="0" y="3642"/>
                    <a:pt x="1041" y="3685"/>
                  </a:cubicBezTo>
                  <a:lnTo>
                    <a:pt x="1691" y="3685"/>
                  </a:lnTo>
                  <a:lnTo>
                    <a:pt x="1691" y="4162"/>
                  </a:lnTo>
                  <a:cubicBezTo>
                    <a:pt x="1691" y="4321"/>
                    <a:pt x="1777" y="4466"/>
                    <a:pt x="1908" y="4552"/>
                  </a:cubicBezTo>
                  <a:cubicBezTo>
                    <a:pt x="2083" y="4666"/>
                    <a:pt x="2343" y="4791"/>
                    <a:pt x="2607" y="4791"/>
                  </a:cubicBezTo>
                  <a:cubicBezTo>
                    <a:pt x="2779" y="4791"/>
                    <a:pt x="2953" y="4738"/>
                    <a:pt x="3107" y="4596"/>
                  </a:cubicBezTo>
                  <a:cubicBezTo>
                    <a:pt x="3266" y="4437"/>
                    <a:pt x="3338" y="4191"/>
                    <a:pt x="3324" y="3960"/>
                  </a:cubicBezTo>
                  <a:lnTo>
                    <a:pt x="3179" y="2197"/>
                  </a:lnTo>
                  <a:lnTo>
                    <a:pt x="2774" y="1200"/>
                  </a:lnTo>
                  <a:lnTo>
                    <a:pt x="2774" y="434"/>
                  </a:lnTo>
                  <a:cubicBezTo>
                    <a:pt x="2774" y="434"/>
                    <a:pt x="2732" y="1"/>
                    <a:pt x="1795"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8"/>
            <p:cNvSpPr/>
            <p:nvPr/>
          </p:nvSpPr>
          <p:spPr>
            <a:xfrm>
              <a:off x="5382948" y="1804961"/>
              <a:ext cx="233416" cy="385220"/>
            </a:xfrm>
            <a:custGeom>
              <a:rect b="b" l="l" r="r" t="t"/>
              <a:pathLst>
                <a:path extrusionOk="0" h="9039" w="5477">
                  <a:moveTo>
                    <a:pt x="3421" y="0"/>
                  </a:moveTo>
                  <a:cubicBezTo>
                    <a:pt x="2642" y="0"/>
                    <a:pt x="1723" y="336"/>
                    <a:pt x="1532" y="425"/>
                  </a:cubicBezTo>
                  <a:cubicBezTo>
                    <a:pt x="261" y="1089"/>
                    <a:pt x="304" y="3069"/>
                    <a:pt x="304" y="3069"/>
                  </a:cubicBezTo>
                  <a:lnTo>
                    <a:pt x="1" y="8458"/>
                  </a:lnTo>
                  <a:cubicBezTo>
                    <a:pt x="742" y="8918"/>
                    <a:pt x="2016" y="9039"/>
                    <a:pt x="3148" y="9039"/>
                  </a:cubicBezTo>
                  <a:cubicBezTo>
                    <a:pt x="4398" y="9039"/>
                    <a:pt x="5477" y="8892"/>
                    <a:pt x="5477" y="8892"/>
                  </a:cubicBezTo>
                  <a:lnTo>
                    <a:pt x="5231" y="5077"/>
                  </a:lnTo>
                  <a:lnTo>
                    <a:pt x="5087" y="3127"/>
                  </a:lnTo>
                  <a:cubicBezTo>
                    <a:pt x="5246" y="2260"/>
                    <a:pt x="5159" y="1682"/>
                    <a:pt x="5159" y="1682"/>
                  </a:cubicBezTo>
                  <a:lnTo>
                    <a:pt x="5101" y="1350"/>
                  </a:lnTo>
                  <a:cubicBezTo>
                    <a:pt x="4986" y="642"/>
                    <a:pt x="4437" y="107"/>
                    <a:pt x="3729" y="20"/>
                  </a:cubicBezTo>
                  <a:cubicBezTo>
                    <a:pt x="3630" y="6"/>
                    <a:pt x="3527" y="0"/>
                    <a:pt x="34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8"/>
            <p:cNvSpPr/>
            <p:nvPr/>
          </p:nvSpPr>
          <p:spPr>
            <a:xfrm>
              <a:off x="5380519" y="1623537"/>
              <a:ext cx="161350" cy="141107"/>
            </a:xfrm>
            <a:custGeom>
              <a:rect b="b" l="l" r="r" t="t"/>
              <a:pathLst>
                <a:path extrusionOk="0" h="3311" w="3786">
                  <a:moveTo>
                    <a:pt x="2124" y="1"/>
                  </a:moveTo>
                  <a:cubicBezTo>
                    <a:pt x="1604" y="1"/>
                    <a:pt x="1087" y="61"/>
                    <a:pt x="578" y="174"/>
                  </a:cubicBezTo>
                  <a:cubicBezTo>
                    <a:pt x="434" y="203"/>
                    <a:pt x="303" y="246"/>
                    <a:pt x="202" y="318"/>
                  </a:cubicBezTo>
                  <a:cubicBezTo>
                    <a:pt x="87" y="391"/>
                    <a:pt x="0" y="535"/>
                    <a:pt x="15" y="665"/>
                  </a:cubicBezTo>
                  <a:cubicBezTo>
                    <a:pt x="29" y="810"/>
                    <a:pt x="145" y="911"/>
                    <a:pt x="275" y="954"/>
                  </a:cubicBezTo>
                  <a:cubicBezTo>
                    <a:pt x="313" y="964"/>
                    <a:pt x="353" y="968"/>
                    <a:pt x="394" y="968"/>
                  </a:cubicBezTo>
                  <a:cubicBezTo>
                    <a:pt x="477" y="968"/>
                    <a:pt x="564" y="949"/>
                    <a:pt x="650" y="911"/>
                  </a:cubicBezTo>
                  <a:lnTo>
                    <a:pt x="650" y="911"/>
                  </a:lnTo>
                  <a:cubicBezTo>
                    <a:pt x="535" y="968"/>
                    <a:pt x="535" y="1127"/>
                    <a:pt x="636" y="1200"/>
                  </a:cubicBezTo>
                  <a:cubicBezTo>
                    <a:pt x="671" y="1229"/>
                    <a:pt x="715" y="1241"/>
                    <a:pt x="761" y="1241"/>
                  </a:cubicBezTo>
                  <a:cubicBezTo>
                    <a:pt x="830" y="1241"/>
                    <a:pt x="902" y="1214"/>
                    <a:pt x="954" y="1171"/>
                  </a:cubicBezTo>
                  <a:cubicBezTo>
                    <a:pt x="1040" y="1099"/>
                    <a:pt x="1084" y="968"/>
                    <a:pt x="1113" y="867"/>
                  </a:cubicBezTo>
                  <a:cubicBezTo>
                    <a:pt x="1243" y="1431"/>
                    <a:pt x="1387" y="2038"/>
                    <a:pt x="1719" y="2514"/>
                  </a:cubicBezTo>
                  <a:cubicBezTo>
                    <a:pt x="2003" y="2953"/>
                    <a:pt x="2494" y="3311"/>
                    <a:pt x="3017" y="3311"/>
                  </a:cubicBezTo>
                  <a:cubicBezTo>
                    <a:pt x="3080" y="3311"/>
                    <a:pt x="3144" y="3306"/>
                    <a:pt x="3208" y="3295"/>
                  </a:cubicBezTo>
                  <a:lnTo>
                    <a:pt x="3699" y="3165"/>
                  </a:lnTo>
                  <a:cubicBezTo>
                    <a:pt x="3786" y="2283"/>
                    <a:pt x="3699" y="1604"/>
                    <a:pt x="3627" y="694"/>
                  </a:cubicBezTo>
                  <a:cubicBezTo>
                    <a:pt x="3612" y="535"/>
                    <a:pt x="3265" y="347"/>
                    <a:pt x="3164" y="232"/>
                  </a:cubicBezTo>
                  <a:cubicBezTo>
                    <a:pt x="3020" y="58"/>
                    <a:pt x="2774" y="29"/>
                    <a:pt x="2557" y="15"/>
                  </a:cubicBezTo>
                  <a:cubicBezTo>
                    <a:pt x="2413" y="5"/>
                    <a:pt x="2268" y="1"/>
                    <a:pt x="21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8"/>
            <p:cNvSpPr/>
            <p:nvPr/>
          </p:nvSpPr>
          <p:spPr>
            <a:xfrm>
              <a:off x="5525805" y="1626222"/>
              <a:ext cx="16067" cy="7969"/>
            </a:xfrm>
            <a:custGeom>
              <a:rect b="b" l="l" r="r" t="t"/>
              <a:pathLst>
                <a:path extrusionOk="0" h="187" w="377">
                  <a:moveTo>
                    <a:pt x="364" y="0"/>
                  </a:moveTo>
                  <a:cubicBezTo>
                    <a:pt x="336" y="0"/>
                    <a:pt x="266" y="31"/>
                    <a:pt x="189" y="53"/>
                  </a:cubicBezTo>
                  <a:cubicBezTo>
                    <a:pt x="73" y="111"/>
                    <a:pt x="1" y="169"/>
                    <a:pt x="15" y="183"/>
                  </a:cubicBezTo>
                  <a:cubicBezTo>
                    <a:pt x="15" y="186"/>
                    <a:pt x="19" y="187"/>
                    <a:pt x="24" y="187"/>
                  </a:cubicBezTo>
                  <a:cubicBezTo>
                    <a:pt x="51" y="187"/>
                    <a:pt x="134" y="161"/>
                    <a:pt x="218" y="125"/>
                  </a:cubicBezTo>
                  <a:cubicBezTo>
                    <a:pt x="304" y="82"/>
                    <a:pt x="377" y="24"/>
                    <a:pt x="377" y="10"/>
                  </a:cubicBezTo>
                  <a:cubicBezTo>
                    <a:pt x="377" y="3"/>
                    <a:pt x="372" y="0"/>
                    <a:pt x="3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8"/>
            <p:cNvSpPr/>
            <p:nvPr/>
          </p:nvSpPr>
          <p:spPr>
            <a:xfrm>
              <a:off x="5525805" y="1614289"/>
              <a:ext cx="8055" cy="16749"/>
            </a:xfrm>
            <a:custGeom>
              <a:rect b="b" l="l" r="r" t="t"/>
              <a:pathLst>
                <a:path extrusionOk="0" h="393" w="189">
                  <a:moveTo>
                    <a:pt x="160" y="1"/>
                  </a:moveTo>
                  <a:cubicBezTo>
                    <a:pt x="145" y="1"/>
                    <a:pt x="117" y="58"/>
                    <a:pt x="73" y="174"/>
                  </a:cubicBezTo>
                  <a:cubicBezTo>
                    <a:pt x="44" y="304"/>
                    <a:pt x="1" y="391"/>
                    <a:pt x="15" y="391"/>
                  </a:cubicBezTo>
                  <a:cubicBezTo>
                    <a:pt x="18" y="392"/>
                    <a:pt x="20" y="392"/>
                    <a:pt x="22" y="392"/>
                  </a:cubicBezTo>
                  <a:cubicBezTo>
                    <a:pt x="51" y="392"/>
                    <a:pt x="91" y="310"/>
                    <a:pt x="131" y="203"/>
                  </a:cubicBezTo>
                  <a:cubicBezTo>
                    <a:pt x="160" y="102"/>
                    <a:pt x="189" y="15"/>
                    <a:pt x="1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8"/>
            <p:cNvSpPr/>
            <p:nvPr/>
          </p:nvSpPr>
          <p:spPr>
            <a:xfrm>
              <a:off x="5438992" y="1707111"/>
              <a:ext cx="37631" cy="40146"/>
            </a:xfrm>
            <a:custGeom>
              <a:rect b="b" l="l" r="r" t="t"/>
              <a:pathLst>
                <a:path extrusionOk="0" h="942" w="883">
                  <a:moveTo>
                    <a:pt x="26" y="68"/>
                  </a:moveTo>
                  <a:lnTo>
                    <a:pt x="26" y="68"/>
                  </a:lnTo>
                  <a:cubicBezTo>
                    <a:pt x="18" y="71"/>
                    <a:pt x="9" y="74"/>
                    <a:pt x="1" y="77"/>
                  </a:cubicBezTo>
                  <a:lnTo>
                    <a:pt x="1" y="106"/>
                  </a:lnTo>
                  <a:lnTo>
                    <a:pt x="26" y="68"/>
                  </a:lnTo>
                  <a:close/>
                  <a:moveTo>
                    <a:pt x="412" y="1"/>
                  </a:moveTo>
                  <a:cubicBezTo>
                    <a:pt x="285" y="1"/>
                    <a:pt x="171" y="21"/>
                    <a:pt x="58" y="57"/>
                  </a:cubicBezTo>
                  <a:lnTo>
                    <a:pt x="58" y="57"/>
                  </a:lnTo>
                  <a:cubicBezTo>
                    <a:pt x="58" y="44"/>
                    <a:pt x="58" y="32"/>
                    <a:pt x="58" y="19"/>
                  </a:cubicBezTo>
                  <a:lnTo>
                    <a:pt x="58" y="19"/>
                  </a:lnTo>
                  <a:lnTo>
                    <a:pt x="26" y="68"/>
                  </a:lnTo>
                  <a:lnTo>
                    <a:pt x="26" y="68"/>
                  </a:lnTo>
                  <a:cubicBezTo>
                    <a:pt x="37" y="64"/>
                    <a:pt x="47" y="61"/>
                    <a:pt x="58" y="57"/>
                  </a:cubicBezTo>
                  <a:lnTo>
                    <a:pt x="58" y="57"/>
                  </a:lnTo>
                  <a:cubicBezTo>
                    <a:pt x="54" y="189"/>
                    <a:pt x="30" y="321"/>
                    <a:pt x="30" y="452"/>
                  </a:cubicBezTo>
                  <a:cubicBezTo>
                    <a:pt x="15" y="611"/>
                    <a:pt x="15" y="799"/>
                    <a:pt x="145" y="886"/>
                  </a:cubicBezTo>
                  <a:cubicBezTo>
                    <a:pt x="191" y="924"/>
                    <a:pt x="253" y="942"/>
                    <a:pt x="318" y="942"/>
                  </a:cubicBezTo>
                  <a:cubicBezTo>
                    <a:pt x="376" y="942"/>
                    <a:pt x="437" y="928"/>
                    <a:pt x="492" y="900"/>
                  </a:cubicBezTo>
                  <a:cubicBezTo>
                    <a:pt x="593" y="871"/>
                    <a:pt x="665" y="756"/>
                    <a:pt x="738" y="669"/>
                  </a:cubicBezTo>
                  <a:cubicBezTo>
                    <a:pt x="810" y="553"/>
                    <a:pt x="882" y="438"/>
                    <a:pt x="868" y="308"/>
                  </a:cubicBezTo>
                  <a:cubicBezTo>
                    <a:pt x="853" y="149"/>
                    <a:pt x="665" y="19"/>
                    <a:pt x="506" y="4"/>
                  </a:cubicBezTo>
                  <a:cubicBezTo>
                    <a:pt x="474" y="2"/>
                    <a:pt x="443" y="1"/>
                    <a:pt x="412"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8"/>
            <p:cNvSpPr/>
            <p:nvPr/>
          </p:nvSpPr>
          <p:spPr>
            <a:xfrm>
              <a:off x="5448836" y="1712821"/>
              <a:ext cx="12998" cy="22161"/>
            </a:xfrm>
            <a:custGeom>
              <a:rect b="b" l="l" r="r" t="t"/>
              <a:pathLst>
                <a:path extrusionOk="0" h="520" w="305">
                  <a:moveTo>
                    <a:pt x="218" y="0"/>
                  </a:moveTo>
                  <a:lnTo>
                    <a:pt x="218" y="0"/>
                  </a:lnTo>
                  <a:cubicBezTo>
                    <a:pt x="203" y="0"/>
                    <a:pt x="131" y="44"/>
                    <a:pt x="15" y="159"/>
                  </a:cubicBezTo>
                  <a:lnTo>
                    <a:pt x="23" y="163"/>
                  </a:lnTo>
                  <a:lnTo>
                    <a:pt x="23" y="163"/>
                  </a:lnTo>
                  <a:cubicBezTo>
                    <a:pt x="20" y="167"/>
                    <a:pt x="18" y="170"/>
                    <a:pt x="15" y="174"/>
                  </a:cubicBezTo>
                  <a:lnTo>
                    <a:pt x="73" y="217"/>
                  </a:lnTo>
                  <a:cubicBezTo>
                    <a:pt x="85" y="201"/>
                    <a:pt x="97" y="185"/>
                    <a:pt x="109" y="170"/>
                  </a:cubicBezTo>
                  <a:lnTo>
                    <a:pt x="109" y="170"/>
                  </a:lnTo>
                  <a:cubicBezTo>
                    <a:pt x="118" y="168"/>
                    <a:pt x="129" y="167"/>
                    <a:pt x="140" y="167"/>
                  </a:cubicBezTo>
                  <a:cubicBezTo>
                    <a:pt x="167" y="167"/>
                    <a:pt x="196" y="174"/>
                    <a:pt x="218" y="188"/>
                  </a:cubicBezTo>
                  <a:cubicBezTo>
                    <a:pt x="247" y="232"/>
                    <a:pt x="247" y="275"/>
                    <a:pt x="232" y="333"/>
                  </a:cubicBezTo>
                  <a:cubicBezTo>
                    <a:pt x="218" y="376"/>
                    <a:pt x="174" y="405"/>
                    <a:pt x="145" y="419"/>
                  </a:cubicBezTo>
                  <a:cubicBezTo>
                    <a:pt x="59" y="477"/>
                    <a:pt x="1" y="477"/>
                    <a:pt x="1" y="506"/>
                  </a:cubicBezTo>
                  <a:cubicBezTo>
                    <a:pt x="1" y="506"/>
                    <a:pt x="27" y="519"/>
                    <a:pt x="69" y="519"/>
                  </a:cubicBezTo>
                  <a:cubicBezTo>
                    <a:pt x="91" y="519"/>
                    <a:pt x="116" y="516"/>
                    <a:pt x="145" y="506"/>
                  </a:cubicBezTo>
                  <a:cubicBezTo>
                    <a:pt x="189" y="477"/>
                    <a:pt x="232" y="448"/>
                    <a:pt x="275" y="391"/>
                  </a:cubicBezTo>
                  <a:cubicBezTo>
                    <a:pt x="304" y="333"/>
                    <a:pt x="304" y="246"/>
                    <a:pt x="261" y="174"/>
                  </a:cubicBezTo>
                  <a:cubicBezTo>
                    <a:pt x="231" y="138"/>
                    <a:pt x="191" y="119"/>
                    <a:pt x="151" y="115"/>
                  </a:cubicBezTo>
                  <a:lnTo>
                    <a:pt x="151" y="115"/>
                  </a:lnTo>
                  <a:cubicBezTo>
                    <a:pt x="198" y="53"/>
                    <a:pt x="227" y="10"/>
                    <a:pt x="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8"/>
            <p:cNvSpPr/>
            <p:nvPr/>
          </p:nvSpPr>
          <p:spPr>
            <a:xfrm>
              <a:off x="5409457" y="1701741"/>
              <a:ext cx="3111" cy="8140"/>
            </a:xfrm>
            <a:custGeom>
              <a:rect b="b" l="l" r="r" t="t"/>
              <a:pathLst>
                <a:path extrusionOk="0" h="191" w="73">
                  <a:moveTo>
                    <a:pt x="44" y="0"/>
                  </a:moveTo>
                  <a:cubicBezTo>
                    <a:pt x="29" y="0"/>
                    <a:pt x="0" y="44"/>
                    <a:pt x="0" y="87"/>
                  </a:cubicBezTo>
                  <a:cubicBezTo>
                    <a:pt x="0" y="139"/>
                    <a:pt x="23" y="190"/>
                    <a:pt x="39" y="190"/>
                  </a:cubicBezTo>
                  <a:cubicBezTo>
                    <a:pt x="40" y="190"/>
                    <a:pt x="42" y="190"/>
                    <a:pt x="44" y="188"/>
                  </a:cubicBezTo>
                  <a:cubicBezTo>
                    <a:pt x="58" y="188"/>
                    <a:pt x="72" y="145"/>
                    <a:pt x="72" y="87"/>
                  </a:cubicBezTo>
                  <a:cubicBezTo>
                    <a:pt x="72" y="44"/>
                    <a:pt x="58"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7" name="Google Shape;8587;p588"/>
            <p:cNvGrpSpPr/>
            <p:nvPr/>
          </p:nvGrpSpPr>
          <p:grpSpPr>
            <a:xfrm>
              <a:off x="5270265" y="1851372"/>
              <a:ext cx="409558" cy="865822"/>
              <a:chOff x="5270265" y="1851372"/>
              <a:chExt cx="409558" cy="865822"/>
            </a:xfrm>
          </p:grpSpPr>
          <p:sp>
            <p:nvSpPr>
              <p:cNvPr id="8588" name="Google Shape;8588;p588"/>
              <p:cNvSpPr/>
              <p:nvPr/>
            </p:nvSpPr>
            <p:spPr>
              <a:xfrm>
                <a:off x="5454377" y="1851372"/>
                <a:ext cx="225447" cy="518527"/>
              </a:xfrm>
              <a:custGeom>
                <a:rect b="b" l="l" r="r" t="t"/>
                <a:pathLst>
                  <a:path extrusionOk="0" h="12167" w="5290">
                    <a:moveTo>
                      <a:pt x="1576" y="0"/>
                    </a:moveTo>
                    <a:lnTo>
                      <a:pt x="1" y="12022"/>
                    </a:lnTo>
                    <a:lnTo>
                      <a:pt x="3700" y="12166"/>
                    </a:lnTo>
                    <a:lnTo>
                      <a:pt x="5289" y="145"/>
                    </a:lnTo>
                    <a:lnTo>
                      <a:pt x="15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8"/>
              <p:cNvSpPr/>
              <p:nvPr/>
            </p:nvSpPr>
            <p:spPr>
              <a:xfrm>
                <a:off x="5270265" y="2326135"/>
                <a:ext cx="302414" cy="43768"/>
              </a:xfrm>
              <a:custGeom>
                <a:rect b="b" l="l" r="r" t="t"/>
                <a:pathLst>
                  <a:path extrusionOk="0" h="1027" w="7096">
                    <a:moveTo>
                      <a:pt x="1" y="0"/>
                    </a:moveTo>
                    <a:lnTo>
                      <a:pt x="131" y="665"/>
                    </a:lnTo>
                    <a:lnTo>
                      <a:pt x="6936" y="1026"/>
                    </a:lnTo>
                    <a:lnTo>
                      <a:pt x="7095" y="30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8"/>
              <p:cNvSpPr/>
              <p:nvPr/>
            </p:nvSpPr>
            <p:spPr>
              <a:xfrm>
                <a:off x="5572643" y="2359377"/>
                <a:ext cx="30216" cy="357817"/>
              </a:xfrm>
              <a:custGeom>
                <a:rect b="b" l="l" r="r" t="t"/>
                <a:pathLst>
                  <a:path extrusionOk="0" h="8396" w="709">
                    <a:moveTo>
                      <a:pt x="361" y="1"/>
                    </a:moveTo>
                    <a:lnTo>
                      <a:pt x="0" y="8395"/>
                    </a:lnTo>
                    <a:lnTo>
                      <a:pt x="260" y="8395"/>
                    </a:lnTo>
                    <a:lnTo>
                      <a:pt x="708" y="30"/>
                    </a:lnTo>
                    <a:lnTo>
                      <a:pt x="3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88"/>
              <p:cNvSpPr/>
              <p:nvPr/>
            </p:nvSpPr>
            <p:spPr>
              <a:xfrm>
                <a:off x="5294302" y="2348936"/>
                <a:ext cx="15428" cy="358413"/>
              </a:xfrm>
              <a:custGeom>
                <a:rect b="b" l="l" r="r" t="t"/>
                <a:pathLst>
                  <a:path extrusionOk="0" h="8410" w="362">
                    <a:moveTo>
                      <a:pt x="0" y="0"/>
                    </a:moveTo>
                    <a:lnTo>
                      <a:pt x="87" y="8409"/>
                    </a:lnTo>
                    <a:lnTo>
                      <a:pt x="318" y="8380"/>
                    </a:lnTo>
                    <a:lnTo>
                      <a:pt x="361" y="29"/>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88"/>
              <p:cNvSpPr/>
              <p:nvPr/>
            </p:nvSpPr>
            <p:spPr>
              <a:xfrm>
                <a:off x="5301675" y="2350129"/>
                <a:ext cx="280210" cy="252509"/>
              </a:xfrm>
              <a:custGeom>
                <a:rect b="b" l="l" r="r" t="t"/>
                <a:pathLst>
                  <a:path extrusionOk="0" h="5925" w="6575">
                    <a:moveTo>
                      <a:pt x="188" y="1"/>
                    </a:moveTo>
                    <a:lnTo>
                      <a:pt x="1" y="145"/>
                    </a:lnTo>
                    <a:lnTo>
                      <a:pt x="6575" y="5925"/>
                    </a:lnTo>
                    <a:lnTo>
                      <a:pt x="6575" y="5564"/>
                    </a:lnTo>
                    <a:lnTo>
                      <a:pt x="1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88"/>
              <p:cNvSpPr/>
              <p:nvPr/>
            </p:nvSpPr>
            <p:spPr>
              <a:xfrm>
                <a:off x="5299842" y="2358781"/>
                <a:ext cx="296831" cy="219224"/>
              </a:xfrm>
              <a:custGeom>
                <a:rect b="b" l="l" r="r" t="t"/>
                <a:pathLst>
                  <a:path extrusionOk="0" h="5144" w="6965">
                    <a:moveTo>
                      <a:pt x="6748" y="0"/>
                    </a:moveTo>
                    <a:lnTo>
                      <a:pt x="0" y="4942"/>
                    </a:lnTo>
                    <a:lnTo>
                      <a:pt x="44" y="5144"/>
                    </a:lnTo>
                    <a:lnTo>
                      <a:pt x="6936" y="318"/>
                    </a:lnTo>
                    <a:cubicBezTo>
                      <a:pt x="6965" y="275"/>
                      <a:pt x="6965" y="202"/>
                      <a:pt x="6936" y="174"/>
                    </a:cubicBezTo>
                    <a:lnTo>
                      <a:pt x="67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4" name="Google Shape;8594;p588"/>
            <p:cNvSpPr/>
            <p:nvPr/>
          </p:nvSpPr>
          <p:spPr>
            <a:xfrm>
              <a:off x="5080017" y="1798611"/>
              <a:ext cx="101643" cy="121247"/>
            </a:xfrm>
            <a:custGeom>
              <a:rect b="b" l="l" r="r" t="t"/>
              <a:pathLst>
                <a:path extrusionOk="0" h="2845" w="2385">
                  <a:moveTo>
                    <a:pt x="762" y="0"/>
                  </a:moveTo>
                  <a:cubicBezTo>
                    <a:pt x="738" y="0"/>
                    <a:pt x="720" y="8"/>
                    <a:pt x="708" y="25"/>
                  </a:cubicBezTo>
                  <a:cubicBezTo>
                    <a:pt x="564" y="213"/>
                    <a:pt x="1358" y="1051"/>
                    <a:pt x="1358" y="1051"/>
                  </a:cubicBezTo>
                  <a:cubicBezTo>
                    <a:pt x="1358" y="1051"/>
                    <a:pt x="694" y="433"/>
                    <a:pt x="433" y="433"/>
                  </a:cubicBezTo>
                  <a:cubicBezTo>
                    <a:pt x="403" y="433"/>
                    <a:pt x="379" y="441"/>
                    <a:pt x="361" y="458"/>
                  </a:cubicBezTo>
                  <a:cubicBezTo>
                    <a:pt x="202" y="617"/>
                    <a:pt x="925" y="1340"/>
                    <a:pt x="925" y="1340"/>
                  </a:cubicBezTo>
                  <a:cubicBezTo>
                    <a:pt x="925" y="1340"/>
                    <a:pt x="342" y="802"/>
                    <a:pt x="183" y="802"/>
                  </a:cubicBezTo>
                  <a:cubicBezTo>
                    <a:pt x="162" y="802"/>
                    <a:pt x="148" y="811"/>
                    <a:pt x="145" y="834"/>
                  </a:cubicBezTo>
                  <a:cubicBezTo>
                    <a:pt x="130" y="1007"/>
                    <a:pt x="549" y="1585"/>
                    <a:pt x="549" y="1585"/>
                  </a:cubicBezTo>
                  <a:cubicBezTo>
                    <a:pt x="549" y="1585"/>
                    <a:pt x="191" y="1217"/>
                    <a:pt x="68" y="1217"/>
                  </a:cubicBezTo>
                  <a:cubicBezTo>
                    <a:pt x="47" y="1217"/>
                    <a:pt x="33" y="1228"/>
                    <a:pt x="29" y="1253"/>
                  </a:cubicBezTo>
                  <a:cubicBezTo>
                    <a:pt x="0" y="1426"/>
                    <a:pt x="679" y="2799"/>
                    <a:pt x="679" y="2799"/>
                  </a:cubicBezTo>
                  <a:cubicBezTo>
                    <a:pt x="702" y="2831"/>
                    <a:pt x="738" y="2845"/>
                    <a:pt x="783" y="2845"/>
                  </a:cubicBezTo>
                  <a:cubicBezTo>
                    <a:pt x="1190" y="2845"/>
                    <a:pt x="2384" y="1686"/>
                    <a:pt x="2384" y="1686"/>
                  </a:cubicBezTo>
                  <a:cubicBezTo>
                    <a:pt x="2384" y="1686"/>
                    <a:pt x="2370" y="270"/>
                    <a:pt x="2240" y="241"/>
                  </a:cubicBezTo>
                  <a:cubicBezTo>
                    <a:pt x="2233" y="239"/>
                    <a:pt x="2225" y="237"/>
                    <a:pt x="2217" y="237"/>
                  </a:cubicBezTo>
                  <a:cubicBezTo>
                    <a:pt x="2103" y="237"/>
                    <a:pt x="1867" y="517"/>
                    <a:pt x="1907" y="935"/>
                  </a:cubicBezTo>
                  <a:cubicBezTo>
                    <a:pt x="1907" y="935"/>
                    <a:pt x="1021" y="0"/>
                    <a:pt x="762"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8"/>
            <p:cNvSpPr/>
            <p:nvPr/>
          </p:nvSpPr>
          <p:spPr>
            <a:xfrm>
              <a:off x="5108955" y="1842763"/>
              <a:ext cx="397195" cy="262566"/>
            </a:xfrm>
            <a:custGeom>
              <a:rect b="b" l="l" r="r" t="t"/>
              <a:pathLst>
                <a:path extrusionOk="0" h="6161" w="9320">
                  <a:moveTo>
                    <a:pt x="7441" y="0"/>
                  </a:moveTo>
                  <a:cubicBezTo>
                    <a:pt x="7441" y="0"/>
                    <a:pt x="5117" y="3492"/>
                    <a:pt x="4296" y="3492"/>
                  </a:cubicBezTo>
                  <a:cubicBezTo>
                    <a:pt x="4232" y="3492"/>
                    <a:pt x="4177" y="3471"/>
                    <a:pt x="4133" y="3424"/>
                  </a:cubicBezTo>
                  <a:cubicBezTo>
                    <a:pt x="2774" y="2052"/>
                    <a:pt x="1705" y="650"/>
                    <a:pt x="1705" y="650"/>
                  </a:cubicBezTo>
                  <a:lnTo>
                    <a:pt x="0" y="1763"/>
                  </a:lnTo>
                  <a:cubicBezTo>
                    <a:pt x="0" y="1763"/>
                    <a:pt x="1734" y="4104"/>
                    <a:pt x="2182" y="4653"/>
                  </a:cubicBezTo>
                  <a:cubicBezTo>
                    <a:pt x="2487" y="5046"/>
                    <a:pt x="3380" y="6161"/>
                    <a:pt x="4565" y="6161"/>
                  </a:cubicBezTo>
                  <a:cubicBezTo>
                    <a:pt x="5123" y="6161"/>
                    <a:pt x="5745" y="5914"/>
                    <a:pt x="6401" y="5231"/>
                  </a:cubicBezTo>
                  <a:cubicBezTo>
                    <a:pt x="8467" y="3107"/>
                    <a:pt x="9320" y="1329"/>
                    <a:pt x="9320" y="1329"/>
                  </a:cubicBezTo>
                  <a:lnTo>
                    <a:pt x="744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8"/>
            <p:cNvSpPr/>
            <p:nvPr/>
          </p:nvSpPr>
          <p:spPr>
            <a:xfrm>
              <a:off x="5345402" y="1824949"/>
              <a:ext cx="167529" cy="268021"/>
            </a:xfrm>
            <a:custGeom>
              <a:rect b="b" l="l" r="r" t="t"/>
              <a:pathLst>
                <a:path extrusionOk="0" h="6289" w="3931">
                  <a:moveTo>
                    <a:pt x="2730" y="1"/>
                  </a:moveTo>
                  <a:cubicBezTo>
                    <a:pt x="2596" y="1"/>
                    <a:pt x="2468" y="26"/>
                    <a:pt x="2356" y="71"/>
                  </a:cubicBezTo>
                  <a:cubicBezTo>
                    <a:pt x="2139" y="158"/>
                    <a:pt x="1980" y="288"/>
                    <a:pt x="1835" y="418"/>
                  </a:cubicBezTo>
                  <a:cubicBezTo>
                    <a:pt x="1691" y="548"/>
                    <a:pt x="1604" y="649"/>
                    <a:pt x="1503" y="765"/>
                  </a:cubicBezTo>
                  <a:cubicBezTo>
                    <a:pt x="1431" y="852"/>
                    <a:pt x="1359" y="938"/>
                    <a:pt x="1330" y="996"/>
                  </a:cubicBezTo>
                  <a:cubicBezTo>
                    <a:pt x="1286" y="1054"/>
                    <a:pt x="1272" y="1083"/>
                    <a:pt x="1272" y="1083"/>
                  </a:cubicBezTo>
                  <a:cubicBezTo>
                    <a:pt x="1272" y="1083"/>
                    <a:pt x="1286" y="1068"/>
                    <a:pt x="1330" y="1011"/>
                  </a:cubicBezTo>
                  <a:cubicBezTo>
                    <a:pt x="1388" y="953"/>
                    <a:pt x="1431" y="866"/>
                    <a:pt x="1532" y="779"/>
                  </a:cubicBezTo>
                  <a:cubicBezTo>
                    <a:pt x="1604" y="693"/>
                    <a:pt x="1705" y="577"/>
                    <a:pt x="1850" y="447"/>
                  </a:cubicBezTo>
                  <a:cubicBezTo>
                    <a:pt x="1994" y="331"/>
                    <a:pt x="2153" y="201"/>
                    <a:pt x="2370" y="129"/>
                  </a:cubicBezTo>
                  <a:cubicBezTo>
                    <a:pt x="2478" y="93"/>
                    <a:pt x="2601" y="71"/>
                    <a:pt x="2726" y="71"/>
                  </a:cubicBezTo>
                  <a:cubicBezTo>
                    <a:pt x="2851" y="71"/>
                    <a:pt x="2977" y="93"/>
                    <a:pt x="3093" y="144"/>
                  </a:cubicBezTo>
                  <a:cubicBezTo>
                    <a:pt x="3338" y="230"/>
                    <a:pt x="3540" y="447"/>
                    <a:pt x="3670" y="722"/>
                  </a:cubicBezTo>
                  <a:cubicBezTo>
                    <a:pt x="3801" y="982"/>
                    <a:pt x="3873" y="1300"/>
                    <a:pt x="3815" y="1632"/>
                  </a:cubicBezTo>
                  <a:cubicBezTo>
                    <a:pt x="3786" y="1950"/>
                    <a:pt x="3642" y="2282"/>
                    <a:pt x="3454" y="2571"/>
                  </a:cubicBezTo>
                  <a:cubicBezTo>
                    <a:pt x="3280" y="2860"/>
                    <a:pt x="3064" y="3120"/>
                    <a:pt x="2847" y="3380"/>
                  </a:cubicBezTo>
                  <a:cubicBezTo>
                    <a:pt x="2630" y="3626"/>
                    <a:pt x="2413" y="3871"/>
                    <a:pt x="2211" y="4103"/>
                  </a:cubicBezTo>
                  <a:cubicBezTo>
                    <a:pt x="1792" y="4550"/>
                    <a:pt x="1416" y="4955"/>
                    <a:pt x="1084" y="5273"/>
                  </a:cubicBezTo>
                  <a:cubicBezTo>
                    <a:pt x="766" y="5605"/>
                    <a:pt x="492" y="5836"/>
                    <a:pt x="289" y="6010"/>
                  </a:cubicBezTo>
                  <a:cubicBezTo>
                    <a:pt x="203" y="6111"/>
                    <a:pt x="131" y="6154"/>
                    <a:pt x="73" y="6212"/>
                  </a:cubicBezTo>
                  <a:lnTo>
                    <a:pt x="0" y="6284"/>
                  </a:lnTo>
                  <a:cubicBezTo>
                    <a:pt x="0" y="6287"/>
                    <a:pt x="2" y="6288"/>
                    <a:pt x="4" y="6288"/>
                  </a:cubicBezTo>
                  <a:cubicBezTo>
                    <a:pt x="16" y="6288"/>
                    <a:pt x="54" y="6262"/>
                    <a:pt x="102" y="6227"/>
                  </a:cubicBezTo>
                  <a:cubicBezTo>
                    <a:pt x="145" y="6198"/>
                    <a:pt x="246" y="6140"/>
                    <a:pt x="333" y="6053"/>
                  </a:cubicBezTo>
                  <a:cubicBezTo>
                    <a:pt x="535" y="5894"/>
                    <a:pt x="795" y="5649"/>
                    <a:pt x="1142" y="5331"/>
                  </a:cubicBezTo>
                  <a:cubicBezTo>
                    <a:pt x="1474" y="4998"/>
                    <a:pt x="1850" y="4608"/>
                    <a:pt x="2269" y="4160"/>
                  </a:cubicBezTo>
                  <a:cubicBezTo>
                    <a:pt x="2457" y="3915"/>
                    <a:pt x="2674" y="3684"/>
                    <a:pt x="2890" y="3438"/>
                  </a:cubicBezTo>
                  <a:cubicBezTo>
                    <a:pt x="3107" y="3178"/>
                    <a:pt x="3324" y="2903"/>
                    <a:pt x="3512" y="2600"/>
                  </a:cubicBezTo>
                  <a:cubicBezTo>
                    <a:pt x="3714" y="2311"/>
                    <a:pt x="3829" y="1993"/>
                    <a:pt x="3887" y="1646"/>
                  </a:cubicBezTo>
                  <a:cubicBezTo>
                    <a:pt x="3931" y="1300"/>
                    <a:pt x="3873" y="953"/>
                    <a:pt x="3728" y="693"/>
                  </a:cubicBezTo>
                  <a:cubicBezTo>
                    <a:pt x="3598" y="404"/>
                    <a:pt x="3381" y="187"/>
                    <a:pt x="3107" y="71"/>
                  </a:cubicBezTo>
                  <a:cubicBezTo>
                    <a:pt x="2982" y="23"/>
                    <a:pt x="2854" y="1"/>
                    <a:pt x="2730"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8"/>
            <p:cNvSpPr/>
            <p:nvPr/>
          </p:nvSpPr>
          <p:spPr>
            <a:xfrm>
              <a:off x="5123701" y="1895695"/>
              <a:ext cx="72109" cy="45089"/>
            </a:xfrm>
            <a:custGeom>
              <a:rect b="b" l="l" r="r" t="t"/>
              <a:pathLst>
                <a:path extrusionOk="0" h="1058" w="1692">
                  <a:moveTo>
                    <a:pt x="1691" y="0"/>
                  </a:moveTo>
                  <a:cubicBezTo>
                    <a:pt x="1671" y="0"/>
                    <a:pt x="1317" y="240"/>
                    <a:pt x="853" y="521"/>
                  </a:cubicBezTo>
                  <a:cubicBezTo>
                    <a:pt x="406" y="810"/>
                    <a:pt x="1" y="1027"/>
                    <a:pt x="30" y="1055"/>
                  </a:cubicBezTo>
                  <a:cubicBezTo>
                    <a:pt x="31" y="1057"/>
                    <a:pt x="34" y="1058"/>
                    <a:pt x="37" y="1058"/>
                  </a:cubicBezTo>
                  <a:cubicBezTo>
                    <a:pt x="63" y="1058"/>
                    <a:pt x="149" y="1005"/>
                    <a:pt x="304" y="940"/>
                  </a:cubicBezTo>
                  <a:cubicBezTo>
                    <a:pt x="434" y="868"/>
                    <a:pt x="666" y="738"/>
                    <a:pt x="897" y="593"/>
                  </a:cubicBezTo>
                  <a:cubicBezTo>
                    <a:pt x="1128" y="449"/>
                    <a:pt x="1330" y="304"/>
                    <a:pt x="1475" y="203"/>
                  </a:cubicBezTo>
                  <a:cubicBezTo>
                    <a:pt x="1619" y="73"/>
                    <a:pt x="1691" y="1"/>
                    <a:pt x="1691" y="1"/>
                  </a:cubicBezTo>
                  <a:cubicBezTo>
                    <a:pt x="1691" y="0"/>
                    <a:pt x="1691" y="0"/>
                    <a:pt x="1691"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8"/>
            <p:cNvSpPr/>
            <p:nvPr/>
          </p:nvSpPr>
          <p:spPr>
            <a:xfrm>
              <a:off x="5169302" y="1883549"/>
              <a:ext cx="12359" cy="11081"/>
            </a:xfrm>
            <a:custGeom>
              <a:rect b="b" l="l" r="r" t="t"/>
              <a:pathLst>
                <a:path extrusionOk="0" h="260" w="290">
                  <a:moveTo>
                    <a:pt x="189" y="47"/>
                  </a:moveTo>
                  <a:cubicBezTo>
                    <a:pt x="194" y="49"/>
                    <a:pt x="198" y="52"/>
                    <a:pt x="202" y="55"/>
                  </a:cubicBezTo>
                  <a:cubicBezTo>
                    <a:pt x="246" y="69"/>
                    <a:pt x="260" y="83"/>
                    <a:pt x="260" y="127"/>
                  </a:cubicBezTo>
                  <a:cubicBezTo>
                    <a:pt x="260" y="156"/>
                    <a:pt x="217" y="199"/>
                    <a:pt x="188" y="199"/>
                  </a:cubicBezTo>
                  <a:cubicBezTo>
                    <a:pt x="174" y="203"/>
                    <a:pt x="161" y="204"/>
                    <a:pt x="150" y="204"/>
                  </a:cubicBezTo>
                  <a:cubicBezTo>
                    <a:pt x="118" y="204"/>
                    <a:pt x="101" y="188"/>
                    <a:pt x="101" y="156"/>
                  </a:cubicBezTo>
                  <a:cubicBezTo>
                    <a:pt x="72" y="127"/>
                    <a:pt x="101" y="83"/>
                    <a:pt x="116" y="69"/>
                  </a:cubicBezTo>
                  <a:cubicBezTo>
                    <a:pt x="136" y="49"/>
                    <a:pt x="171" y="50"/>
                    <a:pt x="189" y="47"/>
                  </a:cubicBezTo>
                  <a:close/>
                  <a:moveTo>
                    <a:pt x="154" y="0"/>
                  </a:moveTo>
                  <a:cubicBezTo>
                    <a:pt x="137" y="0"/>
                    <a:pt x="123" y="4"/>
                    <a:pt x="116" y="11"/>
                  </a:cubicBezTo>
                  <a:cubicBezTo>
                    <a:pt x="101" y="11"/>
                    <a:pt x="101" y="40"/>
                    <a:pt x="101" y="40"/>
                  </a:cubicBezTo>
                  <a:cubicBezTo>
                    <a:pt x="44" y="55"/>
                    <a:pt x="0" y="83"/>
                    <a:pt x="0" y="156"/>
                  </a:cubicBezTo>
                  <a:cubicBezTo>
                    <a:pt x="25" y="219"/>
                    <a:pt x="94" y="260"/>
                    <a:pt x="150" y="260"/>
                  </a:cubicBezTo>
                  <a:cubicBezTo>
                    <a:pt x="158" y="260"/>
                    <a:pt x="166" y="259"/>
                    <a:pt x="174" y="257"/>
                  </a:cubicBezTo>
                  <a:cubicBezTo>
                    <a:pt x="246" y="257"/>
                    <a:pt x="289" y="199"/>
                    <a:pt x="289" y="127"/>
                  </a:cubicBezTo>
                  <a:cubicBezTo>
                    <a:pt x="289" y="69"/>
                    <a:pt x="246" y="40"/>
                    <a:pt x="202" y="11"/>
                  </a:cubicBezTo>
                  <a:cubicBezTo>
                    <a:pt x="188" y="4"/>
                    <a:pt x="170" y="0"/>
                    <a:pt x="154"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8"/>
            <p:cNvSpPr/>
            <p:nvPr/>
          </p:nvSpPr>
          <p:spPr>
            <a:xfrm>
              <a:off x="5424842" y="1991159"/>
              <a:ext cx="23440" cy="189690"/>
            </a:xfrm>
            <a:custGeom>
              <a:rect b="b" l="l" r="r" t="t"/>
              <a:pathLst>
                <a:path extrusionOk="0" h="4451" w="550">
                  <a:moveTo>
                    <a:pt x="549" y="0"/>
                  </a:moveTo>
                  <a:cubicBezTo>
                    <a:pt x="549" y="0"/>
                    <a:pt x="535" y="73"/>
                    <a:pt x="506" y="188"/>
                  </a:cubicBezTo>
                  <a:cubicBezTo>
                    <a:pt x="477" y="289"/>
                    <a:pt x="463" y="448"/>
                    <a:pt x="419" y="650"/>
                  </a:cubicBezTo>
                  <a:cubicBezTo>
                    <a:pt x="362" y="1055"/>
                    <a:pt x="275" y="1604"/>
                    <a:pt x="203" y="2225"/>
                  </a:cubicBezTo>
                  <a:cubicBezTo>
                    <a:pt x="130" y="2832"/>
                    <a:pt x="73" y="3396"/>
                    <a:pt x="44" y="3800"/>
                  </a:cubicBezTo>
                  <a:cubicBezTo>
                    <a:pt x="29" y="3988"/>
                    <a:pt x="0" y="4162"/>
                    <a:pt x="0" y="4263"/>
                  </a:cubicBezTo>
                  <a:lnTo>
                    <a:pt x="0" y="4451"/>
                  </a:lnTo>
                  <a:cubicBezTo>
                    <a:pt x="0" y="4451"/>
                    <a:pt x="29" y="4393"/>
                    <a:pt x="44" y="4263"/>
                  </a:cubicBezTo>
                  <a:cubicBezTo>
                    <a:pt x="58" y="4133"/>
                    <a:pt x="73" y="3988"/>
                    <a:pt x="102" y="3800"/>
                  </a:cubicBezTo>
                  <a:cubicBezTo>
                    <a:pt x="130" y="3381"/>
                    <a:pt x="203" y="2832"/>
                    <a:pt x="275" y="2225"/>
                  </a:cubicBezTo>
                  <a:cubicBezTo>
                    <a:pt x="347" y="1604"/>
                    <a:pt x="419" y="1070"/>
                    <a:pt x="477" y="650"/>
                  </a:cubicBezTo>
                  <a:cubicBezTo>
                    <a:pt x="492" y="477"/>
                    <a:pt x="506" y="304"/>
                    <a:pt x="535" y="188"/>
                  </a:cubicBezTo>
                  <a:cubicBezTo>
                    <a:pt x="549" y="58"/>
                    <a:pt x="549" y="0"/>
                    <a:pt x="549"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8"/>
            <p:cNvSpPr/>
            <p:nvPr/>
          </p:nvSpPr>
          <p:spPr>
            <a:xfrm>
              <a:off x="5476581" y="1812718"/>
              <a:ext cx="98532" cy="19093"/>
            </a:xfrm>
            <a:custGeom>
              <a:rect b="b" l="l" r="r" t="t"/>
              <a:pathLst>
                <a:path extrusionOk="0" h="448" w="2312">
                  <a:moveTo>
                    <a:pt x="1366" y="0"/>
                  </a:moveTo>
                  <a:cubicBezTo>
                    <a:pt x="1281" y="0"/>
                    <a:pt x="1191" y="4"/>
                    <a:pt x="1098" y="12"/>
                  </a:cubicBezTo>
                  <a:cubicBezTo>
                    <a:pt x="780" y="69"/>
                    <a:pt x="491" y="156"/>
                    <a:pt x="289" y="272"/>
                  </a:cubicBezTo>
                  <a:cubicBezTo>
                    <a:pt x="202" y="301"/>
                    <a:pt x="130" y="358"/>
                    <a:pt x="72" y="402"/>
                  </a:cubicBezTo>
                  <a:cubicBezTo>
                    <a:pt x="15" y="431"/>
                    <a:pt x="0" y="445"/>
                    <a:pt x="0" y="445"/>
                  </a:cubicBezTo>
                  <a:cubicBezTo>
                    <a:pt x="2" y="447"/>
                    <a:pt x="4" y="447"/>
                    <a:pt x="8" y="447"/>
                  </a:cubicBezTo>
                  <a:cubicBezTo>
                    <a:pt x="39" y="447"/>
                    <a:pt x="151" y="391"/>
                    <a:pt x="332" y="301"/>
                  </a:cubicBezTo>
                  <a:cubicBezTo>
                    <a:pt x="520" y="214"/>
                    <a:pt x="809" y="127"/>
                    <a:pt x="1142" y="84"/>
                  </a:cubicBezTo>
                  <a:cubicBezTo>
                    <a:pt x="1252" y="69"/>
                    <a:pt x="1360" y="62"/>
                    <a:pt x="1462" y="62"/>
                  </a:cubicBezTo>
                  <a:cubicBezTo>
                    <a:pt x="1652" y="62"/>
                    <a:pt x="1824" y="85"/>
                    <a:pt x="1965" y="113"/>
                  </a:cubicBezTo>
                  <a:cubicBezTo>
                    <a:pt x="2158" y="139"/>
                    <a:pt x="2283" y="187"/>
                    <a:pt x="2307" y="187"/>
                  </a:cubicBezTo>
                  <a:cubicBezTo>
                    <a:pt x="2310" y="187"/>
                    <a:pt x="2312" y="187"/>
                    <a:pt x="2312" y="185"/>
                  </a:cubicBezTo>
                  <a:cubicBezTo>
                    <a:pt x="2312" y="156"/>
                    <a:pt x="2297" y="156"/>
                    <a:pt x="2211" y="142"/>
                  </a:cubicBezTo>
                  <a:cubicBezTo>
                    <a:pt x="2153" y="127"/>
                    <a:pt x="2066" y="84"/>
                    <a:pt x="1951" y="69"/>
                  </a:cubicBezTo>
                  <a:cubicBezTo>
                    <a:pt x="1803" y="27"/>
                    <a:pt x="1600" y="0"/>
                    <a:pt x="1366"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1" name="Google Shape;8601;p588"/>
          <p:cNvSpPr/>
          <p:nvPr/>
        </p:nvSpPr>
        <p:spPr>
          <a:xfrm>
            <a:off x="4265163" y="3340160"/>
            <a:ext cx="22857" cy="59376"/>
          </a:xfrm>
          <a:custGeom>
            <a:rect b="b" l="l" r="r" t="t"/>
            <a:pathLst>
              <a:path extrusionOk="0" h="3006" w="1157">
                <a:moveTo>
                  <a:pt x="232" y="1"/>
                </a:moveTo>
                <a:cubicBezTo>
                  <a:pt x="102" y="1"/>
                  <a:pt x="0" y="87"/>
                  <a:pt x="15" y="203"/>
                </a:cubicBezTo>
                <a:lnTo>
                  <a:pt x="289" y="2833"/>
                </a:lnTo>
                <a:cubicBezTo>
                  <a:pt x="289" y="2934"/>
                  <a:pt x="376" y="3006"/>
                  <a:pt x="506" y="3006"/>
                </a:cubicBezTo>
                <a:cubicBezTo>
                  <a:pt x="867" y="3006"/>
                  <a:pt x="1156" y="2760"/>
                  <a:pt x="1156" y="2471"/>
                </a:cubicBezTo>
                <a:lnTo>
                  <a:pt x="1156" y="550"/>
                </a:lnTo>
                <a:cubicBezTo>
                  <a:pt x="1156" y="232"/>
                  <a:pt x="867" y="1"/>
                  <a:pt x="506"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8"/>
          <p:cNvSpPr txBox="1"/>
          <p:nvPr/>
        </p:nvSpPr>
        <p:spPr>
          <a:xfrm>
            <a:off x="2777300" y="1243950"/>
            <a:ext cx="6000300" cy="332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595959"/>
                </a:solidFill>
              </a:rPr>
              <a:t>Conflict arises in all team. Agree on acceptable behaviour and record it in the charter. Some examples include the following:</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Separate the behaviour from the person</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Don’t interrupt </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Define a potential solution before confronting </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Ask permission to make changes to another person’s work. </a:t>
            </a:r>
            <a:endParaRPr sz="1800">
              <a:solidFill>
                <a:srgbClr val="595959"/>
              </a:solidFill>
            </a:endParaRPr>
          </a:p>
          <a:p>
            <a:pPr indent="0" lvl="0" marL="457200" rtl="0" algn="l">
              <a:lnSpc>
                <a:spcPct val="115000"/>
              </a:lnSpc>
              <a:spcBef>
                <a:spcPts val="0"/>
              </a:spcBef>
              <a:spcAft>
                <a:spcPts val="0"/>
              </a:spcAft>
              <a:buNone/>
            </a:pPr>
            <a:r>
              <a:t/>
            </a:r>
            <a:endParaRPr sz="1800">
              <a:solidFill>
                <a:srgbClr val="595959"/>
              </a:solidFill>
            </a:endParaRPr>
          </a:p>
          <a:p>
            <a:pPr indent="0" lvl="0" marL="0" rtl="0" algn="l">
              <a:lnSpc>
                <a:spcPct val="115000"/>
              </a:lnSpc>
              <a:spcBef>
                <a:spcPts val="0"/>
              </a:spcBef>
              <a:spcAft>
                <a:spcPts val="1200"/>
              </a:spcAft>
              <a:buNone/>
            </a:pPr>
            <a:r>
              <a:rPr lang="en" sz="1800">
                <a:solidFill>
                  <a:srgbClr val="595959"/>
                </a:solidFill>
              </a:rPr>
              <a:t>What are some more constructive agreements?</a:t>
            </a:r>
            <a:endParaRPr sz="1800">
              <a:solidFill>
                <a:srgbClr val="59595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6" name="Shape 8606"/>
        <p:cNvGrpSpPr/>
        <p:nvPr/>
      </p:nvGrpSpPr>
      <p:grpSpPr>
        <a:xfrm>
          <a:off x="0" y="0"/>
          <a:ext cx="0" cy="0"/>
          <a:chOff x="0" y="0"/>
          <a:chExt cx="0" cy="0"/>
        </a:xfrm>
      </p:grpSpPr>
      <p:sp>
        <p:nvSpPr>
          <p:cNvPr id="8607" name="Google Shape;8607;p589"/>
          <p:cNvSpPr txBox="1"/>
          <p:nvPr>
            <p:ph type="ctrTitle"/>
          </p:nvPr>
        </p:nvSpPr>
        <p:spPr>
          <a:xfrm flipH="1">
            <a:off x="727525" y="840050"/>
            <a:ext cx="3682200" cy="1568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Accountability</a:t>
            </a:r>
            <a:endParaRPr/>
          </a:p>
        </p:txBody>
      </p:sp>
      <p:sp>
        <p:nvSpPr>
          <p:cNvPr id="8608" name="Google Shape;8608;p589"/>
          <p:cNvSpPr txBox="1"/>
          <p:nvPr>
            <p:ph idx="1" type="subTitle"/>
          </p:nvPr>
        </p:nvSpPr>
        <p:spPr>
          <a:xfrm flipH="1">
            <a:off x="3986725" y="5618400"/>
            <a:ext cx="2924700" cy="79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9"/>
          <p:cNvSpPr/>
          <p:nvPr/>
        </p:nvSpPr>
        <p:spPr>
          <a:xfrm rot="-1481922">
            <a:off x="8457190" y="4445867"/>
            <a:ext cx="502577" cy="450362"/>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0" name="Google Shape;8610;p589"/>
          <p:cNvGrpSpPr/>
          <p:nvPr/>
        </p:nvGrpSpPr>
        <p:grpSpPr>
          <a:xfrm>
            <a:off x="911746" y="154701"/>
            <a:ext cx="680400" cy="638700"/>
            <a:chOff x="160871" y="936851"/>
            <a:chExt cx="680400" cy="638700"/>
          </a:xfrm>
        </p:grpSpPr>
        <p:sp>
          <p:nvSpPr>
            <p:cNvPr id="8611" name="Google Shape;8611;p589"/>
            <p:cNvSpPr/>
            <p:nvPr/>
          </p:nvSpPr>
          <p:spPr>
            <a:xfrm rot="908294">
              <a:off x="217324" y="1002147"/>
              <a:ext cx="567493" cy="508107"/>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2" name="Google Shape;8612;p589"/>
            <p:cNvGrpSpPr/>
            <p:nvPr/>
          </p:nvGrpSpPr>
          <p:grpSpPr>
            <a:xfrm>
              <a:off x="336500" y="1150250"/>
              <a:ext cx="317850" cy="209175"/>
              <a:chOff x="336500" y="1150250"/>
              <a:chExt cx="317850" cy="209175"/>
            </a:xfrm>
          </p:grpSpPr>
          <p:sp>
            <p:nvSpPr>
              <p:cNvPr id="8613" name="Google Shape;8613;p589"/>
              <p:cNvSpPr/>
              <p:nvPr/>
            </p:nvSpPr>
            <p:spPr>
              <a:xfrm>
                <a:off x="336500" y="1150250"/>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9"/>
              <p:cNvSpPr/>
              <p:nvPr/>
            </p:nvSpPr>
            <p:spPr>
              <a:xfrm>
                <a:off x="460425" y="1215550"/>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9"/>
              <p:cNvSpPr/>
              <p:nvPr/>
            </p:nvSpPr>
            <p:spPr>
              <a:xfrm>
                <a:off x="573050" y="1278125"/>
                <a:ext cx="81300" cy="81300"/>
              </a:xfrm>
              <a:prstGeom prst="ellipse">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6" name="Google Shape;8616;p589"/>
          <p:cNvGrpSpPr/>
          <p:nvPr/>
        </p:nvGrpSpPr>
        <p:grpSpPr>
          <a:xfrm>
            <a:off x="184750" y="2797485"/>
            <a:ext cx="785377" cy="2421158"/>
            <a:chOff x="7825375" y="2447285"/>
            <a:chExt cx="785377" cy="2421158"/>
          </a:xfrm>
        </p:grpSpPr>
        <p:sp>
          <p:nvSpPr>
            <p:cNvPr id="8617" name="Google Shape;8617;p589"/>
            <p:cNvSpPr/>
            <p:nvPr/>
          </p:nvSpPr>
          <p:spPr>
            <a:xfrm>
              <a:off x="7825375" y="2447285"/>
              <a:ext cx="785377" cy="159703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9"/>
            <p:cNvSpPr/>
            <p:nvPr/>
          </p:nvSpPr>
          <p:spPr>
            <a:xfrm>
              <a:off x="8200084" y="3039275"/>
              <a:ext cx="7052" cy="1260986"/>
            </a:xfrm>
            <a:custGeom>
              <a:rect b="b" l="l" r="r" t="t"/>
              <a:pathLst>
                <a:path extrusionOk="0" h="15914" w="89">
                  <a:moveTo>
                    <a:pt x="30" y="0"/>
                  </a:moveTo>
                  <a:cubicBezTo>
                    <a:pt x="15" y="0"/>
                    <a:pt x="0" y="3543"/>
                    <a:pt x="0" y="7950"/>
                  </a:cubicBezTo>
                  <a:cubicBezTo>
                    <a:pt x="0" y="12342"/>
                    <a:pt x="15" y="15914"/>
                    <a:pt x="30" y="15914"/>
                  </a:cubicBezTo>
                  <a:cubicBezTo>
                    <a:pt x="74" y="15914"/>
                    <a:pt x="88" y="12342"/>
                    <a:pt x="74" y="7950"/>
                  </a:cubicBezTo>
                  <a:cubicBezTo>
                    <a:pt x="74" y="3558"/>
                    <a:pt x="59" y="0"/>
                    <a:pt x="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9"/>
            <p:cNvSpPr/>
            <p:nvPr/>
          </p:nvSpPr>
          <p:spPr>
            <a:xfrm>
              <a:off x="8196598" y="3199337"/>
              <a:ext cx="213538" cy="270358"/>
            </a:xfrm>
            <a:custGeom>
              <a:rect b="b" l="l" r="r" t="t"/>
              <a:pathLst>
                <a:path extrusionOk="0" h="3412" w="2695">
                  <a:moveTo>
                    <a:pt x="2694" y="1"/>
                  </a:moveTo>
                  <a:cubicBezTo>
                    <a:pt x="2694" y="1"/>
                    <a:pt x="2636" y="45"/>
                    <a:pt x="2548" y="103"/>
                  </a:cubicBezTo>
                  <a:cubicBezTo>
                    <a:pt x="2475" y="176"/>
                    <a:pt x="2372" y="293"/>
                    <a:pt x="2240" y="440"/>
                  </a:cubicBezTo>
                  <a:cubicBezTo>
                    <a:pt x="1977" y="733"/>
                    <a:pt x="1655" y="1172"/>
                    <a:pt x="1289" y="1655"/>
                  </a:cubicBezTo>
                  <a:cubicBezTo>
                    <a:pt x="981" y="2094"/>
                    <a:pt x="659" y="2475"/>
                    <a:pt x="366" y="2885"/>
                  </a:cubicBezTo>
                  <a:lnTo>
                    <a:pt x="103" y="3265"/>
                  </a:lnTo>
                  <a:cubicBezTo>
                    <a:pt x="44" y="3353"/>
                    <a:pt x="0" y="3412"/>
                    <a:pt x="0" y="3412"/>
                  </a:cubicBezTo>
                  <a:cubicBezTo>
                    <a:pt x="0" y="3412"/>
                    <a:pt x="44" y="3368"/>
                    <a:pt x="118" y="3280"/>
                  </a:cubicBezTo>
                  <a:cubicBezTo>
                    <a:pt x="205" y="3148"/>
                    <a:pt x="323" y="3046"/>
                    <a:pt x="410" y="2914"/>
                  </a:cubicBezTo>
                  <a:cubicBezTo>
                    <a:pt x="718" y="2533"/>
                    <a:pt x="1025" y="2123"/>
                    <a:pt x="1362" y="1714"/>
                  </a:cubicBezTo>
                  <a:cubicBezTo>
                    <a:pt x="1684" y="1274"/>
                    <a:pt x="2006" y="879"/>
                    <a:pt x="2299" y="484"/>
                  </a:cubicBezTo>
                  <a:cubicBezTo>
                    <a:pt x="2401" y="337"/>
                    <a:pt x="2518" y="206"/>
                    <a:pt x="2592" y="132"/>
                  </a:cubicBezTo>
                  <a:cubicBezTo>
                    <a:pt x="2665" y="59"/>
                    <a:pt x="2694" y="1"/>
                    <a:pt x="269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89"/>
            <p:cNvSpPr/>
            <p:nvPr/>
          </p:nvSpPr>
          <p:spPr>
            <a:xfrm>
              <a:off x="8042324" y="3706304"/>
              <a:ext cx="160134" cy="187951"/>
            </a:xfrm>
            <a:custGeom>
              <a:rect b="b" l="l" r="r" t="t"/>
              <a:pathLst>
                <a:path extrusionOk="0" h="2372" w="2021">
                  <a:moveTo>
                    <a:pt x="0" y="0"/>
                  </a:moveTo>
                  <a:cubicBezTo>
                    <a:pt x="0" y="15"/>
                    <a:pt x="103" y="132"/>
                    <a:pt x="308" y="337"/>
                  </a:cubicBezTo>
                  <a:cubicBezTo>
                    <a:pt x="498" y="542"/>
                    <a:pt x="762" y="820"/>
                    <a:pt x="1054" y="1142"/>
                  </a:cubicBezTo>
                  <a:cubicBezTo>
                    <a:pt x="1347" y="1479"/>
                    <a:pt x="1596" y="1772"/>
                    <a:pt x="1786" y="1991"/>
                  </a:cubicBezTo>
                  <a:cubicBezTo>
                    <a:pt x="1874" y="2094"/>
                    <a:pt x="1933" y="2196"/>
                    <a:pt x="1962" y="2269"/>
                  </a:cubicBezTo>
                  <a:cubicBezTo>
                    <a:pt x="1991" y="2328"/>
                    <a:pt x="2006" y="2372"/>
                    <a:pt x="2006" y="2372"/>
                  </a:cubicBezTo>
                  <a:cubicBezTo>
                    <a:pt x="2021" y="2372"/>
                    <a:pt x="2021" y="2167"/>
                    <a:pt x="1830" y="1933"/>
                  </a:cubicBezTo>
                  <a:cubicBezTo>
                    <a:pt x="1640" y="1698"/>
                    <a:pt x="1406" y="1406"/>
                    <a:pt x="1113" y="1069"/>
                  </a:cubicBezTo>
                  <a:cubicBezTo>
                    <a:pt x="820" y="761"/>
                    <a:pt x="542" y="483"/>
                    <a:pt x="337" y="293"/>
                  </a:cubicBezTo>
                  <a:cubicBezTo>
                    <a:pt x="132" y="103"/>
                    <a:pt x="0"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89"/>
            <p:cNvSpPr/>
            <p:nvPr/>
          </p:nvSpPr>
          <p:spPr>
            <a:xfrm>
              <a:off x="7993008" y="4381211"/>
              <a:ext cx="464000" cy="487231"/>
            </a:xfrm>
            <a:custGeom>
              <a:rect b="b" l="l" r="r" t="t"/>
              <a:pathLst>
                <a:path extrusionOk="0" h="6149" w="5856">
                  <a:moveTo>
                    <a:pt x="5856" y="0"/>
                  </a:moveTo>
                  <a:lnTo>
                    <a:pt x="0" y="908"/>
                  </a:lnTo>
                  <a:cubicBezTo>
                    <a:pt x="44" y="908"/>
                    <a:pt x="732" y="6149"/>
                    <a:pt x="732" y="6149"/>
                  </a:cubicBezTo>
                  <a:lnTo>
                    <a:pt x="4670" y="6149"/>
                  </a:lnTo>
                  <a:lnTo>
                    <a:pt x="5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9"/>
            <p:cNvSpPr/>
            <p:nvPr/>
          </p:nvSpPr>
          <p:spPr>
            <a:xfrm>
              <a:off x="7938493" y="4310451"/>
              <a:ext cx="581189" cy="142707"/>
            </a:xfrm>
            <a:custGeom>
              <a:rect b="b" l="l" r="r" t="t"/>
              <a:pathLst>
                <a:path extrusionOk="0" h="1801" w="7335">
                  <a:moveTo>
                    <a:pt x="7334" y="0"/>
                  </a:moveTo>
                  <a:lnTo>
                    <a:pt x="0" y="600"/>
                  </a:lnTo>
                  <a:lnTo>
                    <a:pt x="0" y="1801"/>
                  </a:lnTo>
                  <a:lnTo>
                    <a:pt x="7334" y="1801"/>
                  </a:ln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9"/>
            <p:cNvSpPr/>
            <p:nvPr/>
          </p:nvSpPr>
          <p:spPr>
            <a:xfrm>
              <a:off x="7993008" y="4453080"/>
              <a:ext cx="450134" cy="72027"/>
            </a:xfrm>
            <a:custGeom>
              <a:rect b="b" l="l" r="r" t="t"/>
              <a:pathLst>
                <a:path extrusionOk="0" h="909" w="5681">
                  <a:moveTo>
                    <a:pt x="0" y="1"/>
                  </a:moveTo>
                  <a:lnTo>
                    <a:pt x="88" y="543"/>
                  </a:lnTo>
                  <a:lnTo>
                    <a:pt x="5490" y="909"/>
                  </a:lnTo>
                  <a:lnTo>
                    <a:pt x="5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4" name="Google Shape;8624;p589"/>
          <p:cNvSpPr txBox="1"/>
          <p:nvPr/>
        </p:nvSpPr>
        <p:spPr>
          <a:xfrm>
            <a:off x="970125" y="1642875"/>
            <a:ext cx="4254300" cy="269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595959"/>
                </a:solidFill>
              </a:rPr>
              <a:t>Decide how to hold team members accountable before problems arise. Create some rules: </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How to give feedback</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What are the penalties for breaking agreements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What are the quitting or firing processes.</a:t>
            </a:r>
            <a:endParaRPr sz="1800">
              <a:solidFill>
                <a:srgbClr val="595959"/>
              </a:solidFill>
            </a:endParaRPr>
          </a:p>
        </p:txBody>
      </p:sp>
      <p:grpSp>
        <p:nvGrpSpPr>
          <p:cNvPr id="8625" name="Google Shape;8625;p589"/>
          <p:cNvGrpSpPr/>
          <p:nvPr/>
        </p:nvGrpSpPr>
        <p:grpSpPr>
          <a:xfrm>
            <a:off x="5322124" y="1974262"/>
            <a:ext cx="2175048" cy="1568126"/>
            <a:chOff x="1638406" y="1272281"/>
            <a:chExt cx="589636" cy="537158"/>
          </a:xfrm>
        </p:grpSpPr>
        <p:sp>
          <p:nvSpPr>
            <p:cNvPr id="8626" name="Google Shape;8626;p589"/>
            <p:cNvSpPr/>
            <p:nvPr/>
          </p:nvSpPr>
          <p:spPr>
            <a:xfrm>
              <a:off x="1653909" y="1382644"/>
              <a:ext cx="87423" cy="197566"/>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89"/>
            <p:cNvSpPr/>
            <p:nvPr/>
          </p:nvSpPr>
          <p:spPr>
            <a:xfrm>
              <a:off x="1660611" y="1589119"/>
              <a:ext cx="152640" cy="66653"/>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89"/>
            <p:cNvSpPr/>
            <p:nvPr/>
          </p:nvSpPr>
          <p:spPr>
            <a:xfrm>
              <a:off x="1739710" y="1382644"/>
              <a:ext cx="88527" cy="19749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89"/>
            <p:cNvSpPr/>
            <p:nvPr/>
          </p:nvSpPr>
          <p:spPr>
            <a:xfrm>
              <a:off x="2038761" y="1384670"/>
              <a:ext cx="87644" cy="1955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89"/>
            <p:cNvSpPr/>
            <p:nvPr/>
          </p:nvSpPr>
          <p:spPr>
            <a:xfrm>
              <a:off x="2124893" y="1384670"/>
              <a:ext cx="88233" cy="195357"/>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89"/>
            <p:cNvSpPr/>
            <p:nvPr/>
          </p:nvSpPr>
          <p:spPr>
            <a:xfrm>
              <a:off x="1742619" y="1344862"/>
              <a:ext cx="181400" cy="56453"/>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89"/>
            <p:cNvSpPr/>
            <p:nvPr/>
          </p:nvSpPr>
          <p:spPr>
            <a:xfrm>
              <a:off x="1938193" y="1343794"/>
              <a:ext cx="187771" cy="57889"/>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89"/>
            <p:cNvSpPr/>
            <p:nvPr/>
          </p:nvSpPr>
          <p:spPr>
            <a:xfrm>
              <a:off x="1915068" y="1272281"/>
              <a:ext cx="35278" cy="45147"/>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89"/>
            <p:cNvSpPr/>
            <p:nvPr/>
          </p:nvSpPr>
          <p:spPr>
            <a:xfrm>
              <a:off x="1915068" y="1377673"/>
              <a:ext cx="34910" cy="364089"/>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89"/>
            <p:cNvSpPr/>
            <p:nvPr/>
          </p:nvSpPr>
          <p:spPr>
            <a:xfrm>
              <a:off x="1915068" y="1272281"/>
              <a:ext cx="29276" cy="45147"/>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89"/>
            <p:cNvSpPr/>
            <p:nvPr/>
          </p:nvSpPr>
          <p:spPr>
            <a:xfrm>
              <a:off x="1915068" y="1377673"/>
              <a:ext cx="23273" cy="364089"/>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89"/>
            <p:cNvSpPr/>
            <p:nvPr/>
          </p:nvSpPr>
          <p:spPr>
            <a:xfrm>
              <a:off x="2023258" y="1553546"/>
              <a:ext cx="204452" cy="35610"/>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89"/>
            <p:cNvSpPr/>
            <p:nvPr/>
          </p:nvSpPr>
          <p:spPr>
            <a:xfrm>
              <a:off x="2023258" y="1559512"/>
              <a:ext cx="204784" cy="29644"/>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89"/>
            <p:cNvSpPr/>
            <p:nvPr/>
          </p:nvSpPr>
          <p:spPr>
            <a:xfrm>
              <a:off x="2052865" y="1589119"/>
              <a:ext cx="152640" cy="66653"/>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89"/>
            <p:cNvSpPr/>
            <p:nvPr/>
          </p:nvSpPr>
          <p:spPr>
            <a:xfrm>
              <a:off x="1660611" y="1589119"/>
              <a:ext cx="94125" cy="66653"/>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89"/>
            <p:cNvSpPr/>
            <p:nvPr/>
          </p:nvSpPr>
          <p:spPr>
            <a:xfrm>
              <a:off x="2052865" y="1589119"/>
              <a:ext cx="94125" cy="66653"/>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89"/>
            <p:cNvSpPr/>
            <p:nvPr/>
          </p:nvSpPr>
          <p:spPr>
            <a:xfrm>
              <a:off x="1716658" y="1367804"/>
              <a:ext cx="47946" cy="47615"/>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9"/>
            <p:cNvSpPr/>
            <p:nvPr/>
          </p:nvSpPr>
          <p:spPr>
            <a:xfrm>
              <a:off x="2101841" y="1367804"/>
              <a:ext cx="47615" cy="47615"/>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9"/>
            <p:cNvSpPr/>
            <p:nvPr/>
          </p:nvSpPr>
          <p:spPr>
            <a:xfrm>
              <a:off x="1850220" y="1738184"/>
              <a:ext cx="164608" cy="39182"/>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89"/>
            <p:cNvSpPr/>
            <p:nvPr/>
          </p:nvSpPr>
          <p:spPr>
            <a:xfrm>
              <a:off x="1850220" y="1750188"/>
              <a:ext cx="164608" cy="27177"/>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89"/>
            <p:cNvSpPr/>
            <p:nvPr/>
          </p:nvSpPr>
          <p:spPr>
            <a:xfrm>
              <a:off x="1830482" y="1773793"/>
              <a:ext cx="204784" cy="35647"/>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9"/>
            <p:cNvSpPr/>
            <p:nvPr/>
          </p:nvSpPr>
          <p:spPr>
            <a:xfrm>
              <a:off x="1830482" y="1779795"/>
              <a:ext cx="204784" cy="29644"/>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9"/>
            <p:cNvSpPr/>
            <p:nvPr/>
          </p:nvSpPr>
          <p:spPr>
            <a:xfrm>
              <a:off x="1897797" y="1312825"/>
              <a:ext cx="69452" cy="69452"/>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89"/>
            <p:cNvSpPr/>
            <p:nvPr/>
          </p:nvSpPr>
          <p:spPr>
            <a:xfrm>
              <a:off x="1716658" y="1367951"/>
              <a:ext cx="41612" cy="47652"/>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89"/>
            <p:cNvSpPr/>
            <p:nvPr/>
          </p:nvSpPr>
          <p:spPr>
            <a:xfrm>
              <a:off x="2101841" y="1367951"/>
              <a:ext cx="41612" cy="47652"/>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9"/>
            <p:cNvSpPr/>
            <p:nvPr/>
          </p:nvSpPr>
          <p:spPr>
            <a:xfrm>
              <a:off x="1897797" y="1312862"/>
              <a:ext cx="52549" cy="6978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89"/>
            <p:cNvSpPr/>
            <p:nvPr/>
          </p:nvSpPr>
          <p:spPr>
            <a:xfrm>
              <a:off x="1638406" y="1553546"/>
              <a:ext cx="204452" cy="35610"/>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89"/>
            <p:cNvSpPr/>
            <p:nvPr/>
          </p:nvSpPr>
          <p:spPr>
            <a:xfrm>
              <a:off x="1638406" y="1559512"/>
              <a:ext cx="204452" cy="29644"/>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151F29">
                <a:alpha val="26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7" name="Shape 8657"/>
        <p:cNvGrpSpPr/>
        <p:nvPr/>
      </p:nvGrpSpPr>
      <p:grpSpPr>
        <a:xfrm>
          <a:off x="0" y="0"/>
          <a:ext cx="0" cy="0"/>
          <a:chOff x="0" y="0"/>
          <a:chExt cx="0" cy="0"/>
        </a:xfrm>
      </p:grpSpPr>
      <p:grpSp>
        <p:nvGrpSpPr>
          <p:cNvPr id="8658" name="Google Shape;8658;p590"/>
          <p:cNvGrpSpPr/>
          <p:nvPr/>
        </p:nvGrpSpPr>
        <p:grpSpPr>
          <a:xfrm>
            <a:off x="8055121" y="51550"/>
            <a:ext cx="887400" cy="856500"/>
            <a:chOff x="8055121" y="51550"/>
            <a:chExt cx="887400" cy="856500"/>
          </a:xfrm>
        </p:grpSpPr>
        <p:sp>
          <p:nvSpPr>
            <p:cNvPr id="8659" name="Google Shape;8659;p590"/>
            <p:cNvSpPr/>
            <p:nvPr/>
          </p:nvSpPr>
          <p:spPr>
            <a:xfrm rot="1645945">
              <a:off x="8157602" y="174339"/>
              <a:ext cx="682437" cy="610923"/>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0" name="Google Shape;8660;p590"/>
            <p:cNvGrpSpPr/>
            <p:nvPr/>
          </p:nvGrpSpPr>
          <p:grpSpPr>
            <a:xfrm>
              <a:off x="8292426" y="312180"/>
              <a:ext cx="470598" cy="335235"/>
              <a:chOff x="393289" y="3285780"/>
              <a:chExt cx="470598" cy="335235"/>
            </a:xfrm>
          </p:grpSpPr>
          <p:sp>
            <p:nvSpPr>
              <p:cNvPr id="8661" name="Google Shape;8661;p590"/>
              <p:cNvSpPr/>
              <p:nvPr/>
            </p:nvSpPr>
            <p:spPr>
              <a:xfrm rot="1746505">
                <a:off x="435455" y="3304770"/>
                <a:ext cx="76936" cy="193330"/>
              </a:xfrm>
              <a:custGeom>
                <a:rect b="b" l="l" r="r" t="t"/>
                <a:pathLst>
                  <a:path extrusionOk="0" h="1362" w="542">
                    <a:moveTo>
                      <a:pt x="0" y="1"/>
                    </a:moveTo>
                    <a:cubicBezTo>
                      <a:pt x="15" y="469"/>
                      <a:pt x="30" y="923"/>
                      <a:pt x="44" y="1362"/>
                    </a:cubicBezTo>
                    <a:cubicBezTo>
                      <a:pt x="205" y="1318"/>
                      <a:pt x="381" y="1289"/>
                      <a:pt x="542" y="1289"/>
                    </a:cubicBezTo>
                    <a:cubicBezTo>
                      <a:pt x="527" y="835"/>
                      <a:pt x="498" y="484"/>
                      <a:pt x="469" y="30"/>
                    </a:cubicBezTo>
                    <a:cubicBezTo>
                      <a:pt x="322" y="1"/>
                      <a:pt x="132"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90"/>
              <p:cNvSpPr/>
              <p:nvPr/>
            </p:nvSpPr>
            <p:spPr>
              <a:xfrm rot="1746505">
                <a:off x="541561" y="3308645"/>
                <a:ext cx="97802" cy="237049"/>
              </a:xfrm>
              <a:custGeom>
                <a:rect b="b" l="l" r="r" t="t"/>
                <a:pathLst>
                  <a:path extrusionOk="0" h="1670" w="689">
                    <a:moveTo>
                      <a:pt x="0" y="0"/>
                    </a:moveTo>
                    <a:lnTo>
                      <a:pt x="0" y="1611"/>
                    </a:lnTo>
                    <a:lnTo>
                      <a:pt x="688" y="1669"/>
                    </a:lnTo>
                    <a:lnTo>
                      <a:pt x="5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90"/>
              <p:cNvSpPr/>
              <p:nvPr/>
            </p:nvSpPr>
            <p:spPr>
              <a:xfrm rot="1746505">
                <a:off x="667150" y="3297470"/>
                <a:ext cx="129031" cy="311855"/>
              </a:xfrm>
              <a:custGeom>
                <a:rect b="b" l="l" r="r" t="t"/>
                <a:pathLst>
                  <a:path extrusionOk="0" h="2197" w="909">
                    <a:moveTo>
                      <a:pt x="703" y="1"/>
                    </a:moveTo>
                    <a:lnTo>
                      <a:pt x="0" y="103"/>
                    </a:lnTo>
                    <a:lnTo>
                      <a:pt x="117" y="2197"/>
                    </a:lnTo>
                    <a:lnTo>
                      <a:pt x="908" y="2197"/>
                    </a:lnTo>
                    <a:lnTo>
                      <a:pt x="7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64" name="Google Shape;8664;p590"/>
          <p:cNvSpPr/>
          <p:nvPr/>
        </p:nvSpPr>
        <p:spPr>
          <a:xfrm rot="-1456987">
            <a:off x="233603" y="4323573"/>
            <a:ext cx="353803" cy="316884"/>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665" name="Google Shape;8665;p590"/>
          <p:cNvPicPr preferRelativeResize="0"/>
          <p:nvPr/>
        </p:nvPicPr>
        <p:blipFill>
          <a:blip r:embed="rId3">
            <a:alphaModFix/>
          </a:blip>
          <a:stretch>
            <a:fillRect/>
          </a:stretch>
        </p:blipFill>
        <p:spPr>
          <a:xfrm>
            <a:off x="1809325" y="0"/>
            <a:ext cx="4540624" cy="5143501"/>
          </a:xfrm>
          <a:prstGeom prst="rect">
            <a:avLst/>
          </a:prstGeom>
          <a:noFill/>
          <a:ln>
            <a:noFill/>
          </a:ln>
        </p:spPr>
      </p:pic>
      <p:sp>
        <p:nvSpPr>
          <p:cNvPr id="8666" name="Google Shape;8666;p590"/>
          <p:cNvSpPr txBox="1"/>
          <p:nvPr/>
        </p:nvSpPr>
        <p:spPr>
          <a:xfrm>
            <a:off x="2132000" y="4810475"/>
            <a:ext cx="7842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595959"/>
                </a:solidFill>
              </a:rPr>
              <a:t>Figure 1: Project Team Charter example [2] </a:t>
            </a:r>
            <a:endParaRPr sz="1200">
              <a:solidFill>
                <a:srgbClr val="59595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670" name="Shape 8670"/>
        <p:cNvGrpSpPr/>
        <p:nvPr/>
      </p:nvGrpSpPr>
      <p:grpSpPr>
        <a:xfrm>
          <a:off x="0" y="0"/>
          <a:ext cx="0" cy="0"/>
          <a:chOff x="0" y="0"/>
          <a:chExt cx="0" cy="0"/>
        </a:xfrm>
      </p:grpSpPr>
      <p:grpSp>
        <p:nvGrpSpPr>
          <p:cNvPr id="8671" name="Google Shape;8671;p591"/>
          <p:cNvGrpSpPr/>
          <p:nvPr/>
        </p:nvGrpSpPr>
        <p:grpSpPr>
          <a:xfrm>
            <a:off x="-2643975" y="-1557045"/>
            <a:ext cx="7003792" cy="6621092"/>
            <a:chOff x="-2643975" y="-1557045"/>
            <a:chExt cx="7003792" cy="6621092"/>
          </a:xfrm>
        </p:grpSpPr>
        <p:sp>
          <p:nvSpPr>
            <p:cNvPr id="8672" name="Google Shape;8672;p591"/>
            <p:cNvSpPr/>
            <p:nvPr/>
          </p:nvSpPr>
          <p:spPr>
            <a:xfrm flipH="1" rot="-8532432">
              <a:off x="-673996" y="-972981"/>
              <a:ext cx="3471829" cy="571922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91"/>
            <p:cNvSpPr/>
            <p:nvPr/>
          </p:nvSpPr>
          <p:spPr>
            <a:xfrm flipH="1" rot="-8532432">
              <a:off x="-883082" y="-1129944"/>
              <a:ext cx="3471829" cy="571922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91"/>
            <p:cNvSpPr/>
            <p:nvPr/>
          </p:nvSpPr>
          <p:spPr>
            <a:xfrm flipH="1" rot="-8532432">
              <a:off x="-1081991" y="-1239245"/>
              <a:ext cx="3471829" cy="5719228"/>
            </a:xfrm>
            <a:custGeom>
              <a:rect b="b" l="l" r="r" t="t"/>
              <a:pathLst>
                <a:path extrusionOk="0" h="8756" w="3529">
                  <a:moveTo>
                    <a:pt x="601" y="1"/>
                  </a:moveTo>
                  <a:lnTo>
                    <a:pt x="572" y="235"/>
                  </a:lnTo>
                  <a:cubicBezTo>
                    <a:pt x="308" y="323"/>
                    <a:pt x="425" y="1245"/>
                    <a:pt x="440" y="2650"/>
                  </a:cubicBezTo>
                  <a:cubicBezTo>
                    <a:pt x="440" y="3353"/>
                    <a:pt x="425" y="4188"/>
                    <a:pt x="308" y="5095"/>
                  </a:cubicBezTo>
                  <a:cubicBezTo>
                    <a:pt x="264" y="5549"/>
                    <a:pt x="191" y="6017"/>
                    <a:pt x="74" y="6530"/>
                  </a:cubicBezTo>
                  <a:cubicBezTo>
                    <a:pt x="59" y="6676"/>
                    <a:pt x="15" y="6837"/>
                    <a:pt x="1" y="7072"/>
                  </a:cubicBezTo>
                  <a:cubicBezTo>
                    <a:pt x="1" y="7189"/>
                    <a:pt x="1" y="7320"/>
                    <a:pt x="15" y="7438"/>
                  </a:cubicBezTo>
                  <a:cubicBezTo>
                    <a:pt x="45" y="7584"/>
                    <a:pt x="89" y="7730"/>
                    <a:pt x="147" y="7862"/>
                  </a:cubicBezTo>
                  <a:cubicBezTo>
                    <a:pt x="279" y="8140"/>
                    <a:pt x="484" y="8418"/>
                    <a:pt x="850" y="8609"/>
                  </a:cubicBezTo>
                  <a:cubicBezTo>
                    <a:pt x="1026" y="8711"/>
                    <a:pt x="1245" y="8755"/>
                    <a:pt x="1465" y="8755"/>
                  </a:cubicBezTo>
                  <a:cubicBezTo>
                    <a:pt x="1684" y="8755"/>
                    <a:pt x="1875" y="8711"/>
                    <a:pt x="2036" y="8653"/>
                  </a:cubicBezTo>
                  <a:cubicBezTo>
                    <a:pt x="2358" y="8506"/>
                    <a:pt x="2548" y="8316"/>
                    <a:pt x="2694" y="8155"/>
                  </a:cubicBezTo>
                  <a:cubicBezTo>
                    <a:pt x="2724" y="8126"/>
                    <a:pt x="2768" y="8067"/>
                    <a:pt x="2797" y="8023"/>
                  </a:cubicBezTo>
                  <a:lnTo>
                    <a:pt x="2899" y="7906"/>
                  </a:lnTo>
                  <a:cubicBezTo>
                    <a:pt x="2943" y="7833"/>
                    <a:pt x="3002" y="7730"/>
                    <a:pt x="3046" y="7642"/>
                  </a:cubicBezTo>
                  <a:cubicBezTo>
                    <a:pt x="3221" y="7320"/>
                    <a:pt x="3339" y="6954"/>
                    <a:pt x="3412" y="6618"/>
                  </a:cubicBezTo>
                  <a:cubicBezTo>
                    <a:pt x="3529" y="5944"/>
                    <a:pt x="3456" y="5300"/>
                    <a:pt x="3309" y="4729"/>
                  </a:cubicBezTo>
                  <a:cubicBezTo>
                    <a:pt x="3163" y="4188"/>
                    <a:pt x="2943" y="3704"/>
                    <a:pt x="2724" y="3309"/>
                  </a:cubicBezTo>
                  <a:cubicBezTo>
                    <a:pt x="2504" y="2899"/>
                    <a:pt x="2285" y="2548"/>
                    <a:pt x="2109" y="2240"/>
                  </a:cubicBezTo>
                  <a:cubicBezTo>
                    <a:pt x="1728" y="1626"/>
                    <a:pt x="1435" y="1143"/>
                    <a:pt x="1245" y="806"/>
                  </a:cubicBezTo>
                  <a:cubicBezTo>
                    <a:pt x="1040" y="454"/>
                    <a:pt x="733" y="1"/>
                    <a:pt x="601"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591"/>
          <p:cNvSpPr txBox="1"/>
          <p:nvPr>
            <p:ph type="ctrTitle"/>
          </p:nvPr>
        </p:nvSpPr>
        <p:spPr>
          <a:xfrm>
            <a:off x="218675" y="1292725"/>
            <a:ext cx="2553600" cy="186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grpSp>
        <p:nvGrpSpPr>
          <p:cNvPr id="8676" name="Google Shape;8676;p591"/>
          <p:cNvGrpSpPr/>
          <p:nvPr/>
        </p:nvGrpSpPr>
        <p:grpSpPr>
          <a:xfrm>
            <a:off x="7389941" y="3559879"/>
            <a:ext cx="3019031" cy="3067279"/>
            <a:chOff x="7389941" y="3559879"/>
            <a:chExt cx="3019031" cy="3067279"/>
          </a:xfrm>
        </p:grpSpPr>
        <p:sp>
          <p:nvSpPr>
            <p:cNvPr id="8677" name="Google Shape;8677;p591"/>
            <p:cNvSpPr/>
            <p:nvPr/>
          </p:nvSpPr>
          <p:spPr>
            <a:xfrm rot="-6077318">
              <a:off x="7619913" y="3739458"/>
              <a:ext cx="2293412" cy="2349880"/>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91"/>
            <p:cNvSpPr/>
            <p:nvPr/>
          </p:nvSpPr>
          <p:spPr>
            <a:xfrm rot="-6077318">
              <a:off x="7745757" y="3909147"/>
              <a:ext cx="2293412" cy="2349880"/>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91"/>
            <p:cNvSpPr/>
            <p:nvPr/>
          </p:nvSpPr>
          <p:spPr>
            <a:xfrm rot="-6077318">
              <a:off x="7885589" y="4097699"/>
              <a:ext cx="2293412" cy="2349880"/>
            </a:xfrm>
            <a:custGeom>
              <a:rect b="b" l="l" r="r" t="t"/>
              <a:pathLst>
                <a:path extrusionOk="0" h="7613" w="7430">
                  <a:moveTo>
                    <a:pt x="3802" y="1"/>
                  </a:moveTo>
                  <a:cubicBezTo>
                    <a:pt x="3298" y="1"/>
                    <a:pt x="2797" y="123"/>
                    <a:pt x="2320" y="269"/>
                  </a:cubicBezTo>
                  <a:cubicBezTo>
                    <a:pt x="2148" y="322"/>
                    <a:pt x="1960" y="384"/>
                    <a:pt x="1774" y="384"/>
                  </a:cubicBezTo>
                  <a:cubicBezTo>
                    <a:pt x="1707" y="384"/>
                    <a:pt x="1640" y="376"/>
                    <a:pt x="1573" y="356"/>
                  </a:cubicBezTo>
                  <a:cubicBezTo>
                    <a:pt x="1442" y="342"/>
                    <a:pt x="1324" y="269"/>
                    <a:pt x="1222" y="225"/>
                  </a:cubicBezTo>
                  <a:cubicBezTo>
                    <a:pt x="1169" y="211"/>
                    <a:pt x="1115" y="204"/>
                    <a:pt x="1062" y="204"/>
                  </a:cubicBezTo>
                  <a:cubicBezTo>
                    <a:pt x="782" y="204"/>
                    <a:pt x="516" y="388"/>
                    <a:pt x="344" y="635"/>
                  </a:cubicBezTo>
                  <a:cubicBezTo>
                    <a:pt x="0" y="1135"/>
                    <a:pt x="48" y="1859"/>
                    <a:pt x="460" y="2302"/>
                  </a:cubicBezTo>
                  <a:lnTo>
                    <a:pt x="460" y="2302"/>
                  </a:lnTo>
                  <a:cubicBezTo>
                    <a:pt x="766" y="2933"/>
                    <a:pt x="724" y="3672"/>
                    <a:pt x="724" y="4382"/>
                  </a:cubicBezTo>
                  <a:cubicBezTo>
                    <a:pt x="724" y="5114"/>
                    <a:pt x="768" y="5905"/>
                    <a:pt x="1178" y="6490"/>
                  </a:cubicBezTo>
                  <a:cubicBezTo>
                    <a:pt x="1471" y="6915"/>
                    <a:pt x="1939" y="7178"/>
                    <a:pt x="2422" y="7354"/>
                  </a:cubicBezTo>
                  <a:cubicBezTo>
                    <a:pt x="2920" y="7515"/>
                    <a:pt x="3433" y="7544"/>
                    <a:pt x="3945" y="7588"/>
                  </a:cubicBezTo>
                  <a:cubicBezTo>
                    <a:pt x="4145" y="7603"/>
                    <a:pt x="4347" y="7613"/>
                    <a:pt x="4548" y="7613"/>
                  </a:cubicBezTo>
                  <a:cubicBezTo>
                    <a:pt x="4952" y="7613"/>
                    <a:pt x="5355" y="7574"/>
                    <a:pt x="5746" y="7457"/>
                  </a:cubicBezTo>
                  <a:cubicBezTo>
                    <a:pt x="6331" y="7310"/>
                    <a:pt x="6873" y="6944"/>
                    <a:pt x="7151" y="6417"/>
                  </a:cubicBezTo>
                  <a:cubicBezTo>
                    <a:pt x="7429" y="5861"/>
                    <a:pt x="7341" y="5158"/>
                    <a:pt x="6902" y="4748"/>
                  </a:cubicBezTo>
                  <a:cubicBezTo>
                    <a:pt x="6609" y="4470"/>
                    <a:pt x="6199" y="4382"/>
                    <a:pt x="5833" y="4221"/>
                  </a:cubicBezTo>
                  <a:cubicBezTo>
                    <a:pt x="5467" y="4060"/>
                    <a:pt x="5101" y="3753"/>
                    <a:pt x="5101" y="3343"/>
                  </a:cubicBezTo>
                  <a:cubicBezTo>
                    <a:pt x="5101" y="2918"/>
                    <a:pt x="5497" y="2611"/>
                    <a:pt x="5702" y="2230"/>
                  </a:cubicBezTo>
                  <a:cubicBezTo>
                    <a:pt x="5965" y="1732"/>
                    <a:pt x="5804" y="1088"/>
                    <a:pt x="5438" y="678"/>
                  </a:cubicBezTo>
                  <a:cubicBezTo>
                    <a:pt x="5072" y="269"/>
                    <a:pt x="4516" y="49"/>
                    <a:pt x="3960" y="5"/>
                  </a:cubicBezTo>
                  <a:cubicBezTo>
                    <a:pt x="3907" y="2"/>
                    <a:pt x="3854" y="1"/>
                    <a:pt x="3802" y="1"/>
                  </a:cubicBezTo>
                  <a:close/>
                </a:path>
              </a:pathLst>
            </a:cu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91"/>
            <p:cNvSpPr/>
            <p:nvPr/>
          </p:nvSpPr>
          <p:spPr>
            <a:xfrm rot="292756">
              <a:off x="7910395" y="4233510"/>
              <a:ext cx="296274" cy="265555"/>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4" name="Shape 8684"/>
        <p:cNvGrpSpPr/>
        <p:nvPr/>
      </p:nvGrpSpPr>
      <p:grpSpPr>
        <a:xfrm>
          <a:off x="0" y="0"/>
          <a:ext cx="0" cy="0"/>
          <a:chOff x="0" y="0"/>
          <a:chExt cx="0" cy="0"/>
        </a:xfrm>
      </p:grpSpPr>
      <p:sp>
        <p:nvSpPr>
          <p:cNvPr id="8685" name="Google Shape;8685;p592"/>
          <p:cNvSpPr txBox="1"/>
          <p:nvPr>
            <p:ph type="title"/>
          </p:nvPr>
        </p:nvSpPr>
        <p:spPr>
          <a:xfrm>
            <a:off x="720000" y="445025"/>
            <a:ext cx="7752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grpSp>
        <p:nvGrpSpPr>
          <p:cNvPr id="8686" name="Google Shape;8686;p592"/>
          <p:cNvGrpSpPr/>
          <p:nvPr/>
        </p:nvGrpSpPr>
        <p:grpSpPr>
          <a:xfrm>
            <a:off x="4" y="916552"/>
            <a:ext cx="622800" cy="619500"/>
            <a:chOff x="-43146" y="1139477"/>
            <a:chExt cx="622800" cy="619500"/>
          </a:xfrm>
        </p:grpSpPr>
        <p:sp>
          <p:nvSpPr>
            <p:cNvPr id="8687" name="Google Shape;8687;p592"/>
            <p:cNvSpPr/>
            <p:nvPr/>
          </p:nvSpPr>
          <p:spPr>
            <a:xfrm rot="2517580">
              <a:off x="36280" y="1241357"/>
              <a:ext cx="463949" cy="415739"/>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2"/>
            <p:cNvSpPr/>
            <p:nvPr/>
          </p:nvSpPr>
          <p:spPr>
            <a:xfrm rot="1928195">
              <a:off x="205388" y="1337374"/>
              <a:ext cx="166963" cy="223526"/>
            </a:xfrm>
            <a:custGeom>
              <a:rect b="b" l="l" r="r" t="t"/>
              <a:pathLst>
                <a:path extrusionOk="0" h="1569" w="1172">
                  <a:moveTo>
                    <a:pt x="481" y="1"/>
                  </a:moveTo>
                  <a:cubicBezTo>
                    <a:pt x="473" y="1"/>
                    <a:pt x="469" y="2"/>
                    <a:pt x="469" y="2"/>
                  </a:cubicBezTo>
                  <a:lnTo>
                    <a:pt x="469" y="250"/>
                  </a:lnTo>
                  <a:lnTo>
                    <a:pt x="161" y="660"/>
                  </a:lnTo>
                  <a:lnTo>
                    <a:pt x="0" y="660"/>
                  </a:lnTo>
                  <a:lnTo>
                    <a:pt x="0" y="1480"/>
                  </a:lnTo>
                  <a:lnTo>
                    <a:pt x="249" y="1480"/>
                  </a:lnTo>
                  <a:cubicBezTo>
                    <a:pt x="249" y="1480"/>
                    <a:pt x="835" y="1568"/>
                    <a:pt x="937" y="1568"/>
                  </a:cubicBezTo>
                  <a:lnTo>
                    <a:pt x="996" y="1568"/>
                  </a:lnTo>
                  <a:cubicBezTo>
                    <a:pt x="1098" y="1539"/>
                    <a:pt x="1172" y="1422"/>
                    <a:pt x="1172" y="1319"/>
                  </a:cubicBezTo>
                  <a:cubicBezTo>
                    <a:pt x="1172" y="1070"/>
                    <a:pt x="1157" y="660"/>
                    <a:pt x="1142" y="616"/>
                  </a:cubicBezTo>
                  <a:cubicBezTo>
                    <a:pt x="1098" y="587"/>
                    <a:pt x="645" y="587"/>
                    <a:pt x="645" y="587"/>
                  </a:cubicBezTo>
                  <a:cubicBezTo>
                    <a:pt x="645" y="587"/>
                    <a:pt x="643" y="597"/>
                    <a:pt x="641" y="597"/>
                  </a:cubicBezTo>
                  <a:cubicBezTo>
                    <a:pt x="638" y="597"/>
                    <a:pt x="635" y="558"/>
                    <a:pt x="645" y="324"/>
                  </a:cubicBezTo>
                  <a:cubicBezTo>
                    <a:pt x="682" y="23"/>
                    <a:pt x="526" y="1"/>
                    <a:pt x="4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9" name="Google Shape;8689;p592"/>
          <p:cNvSpPr txBox="1"/>
          <p:nvPr/>
        </p:nvSpPr>
        <p:spPr>
          <a:xfrm>
            <a:off x="738850" y="1003875"/>
            <a:ext cx="6640800" cy="38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rPr>
              <a:t>[1] McCahan et al, </a:t>
            </a:r>
            <a:r>
              <a:rPr i="1" lang="en" sz="1800">
                <a:solidFill>
                  <a:schemeClr val="dk1"/>
                </a:solidFill>
              </a:rPr>
              <a:t>Introduction to Teamwork</a:t>
            </a:r>
            <a:r>
              <a:rPr lang="en" sz="1800">
                <a:solidFill>
                  <a:schemeClr val="dk1"/>
                </a:solidFill>
              </a:rPr>
              <a:t>, Uvic Brightspace. </a:t>
            </a:r>
            <a:r>
              <a:rPr lang="en" sz="1800" u="sng">
                <a:solidFill>
                  <a:srgbClr val="2200CC"/>
                </a:solidFill>
                <a:hlinkClick r:id="rId3">
                  <a:extLst>
                    <a:ext uri="{A12FA001-AC4F-418D-AE19-62706E023703}">
                      <ahyp:hlinkClr val="tx"/>
                    </a:ext>
                  </a:extLst>
                </a:hlinkClick>
              </a:rPr>
              <a:t>https://bright.uvic.ca//content/enforced/227371-202301ENGR240A03(21365)CO/Introduction%20to%20Teamwork%20-%20McCahan%20v.2.pdf?isCourseFile=true&amp;_&amp;d2lSessionVal=fhRo0batS7zV4GVrDWY7FxoaM&amp;ou=227371</a:t>
            </a:r>
            <a:r>
              <a:rPr lang="en" sz="1800">
                <a:solidFill>
                  <a:schemeClr val="dk1"/>
                </a:solidFill>
              </a:rPr>
              <a:t> (accessed Feb 27, 2023). </a:t>
            </a:r>
            <a:endParaRPr sz="1800">
              <a:solidFill>
                <a:schemeClr val="dk1"/>
              </a:solidFill>
            </a:endParaRPr>
          </a:p>
          <a:p>
            <a:pPr indent="0" lvl="0" marL="0" rtl="0" algn="l">
              <a:lnSpc>
                <a:spcPct val="115000"/>
              </a:lnSpc>
              <a:spcBef>
                <a:spcPts val="0"/>
              </a:spcBef>
              <a:spcAft>
                <a:spcPts val="0"/>
              </a:spcAft>
              <a:buNone/>
            </a:pPr>
            <a:r>
              <a:rPr lang="en" sz="1800">
                <a:solidFill>
                  <a:schemeClr val="dk1"/>
                </a:solidFill>
              </a:rPr>
              <a:t>[2] </a:t>
            </a:r>
            <a:r>
              <a:rPr i="1" lang="en" sz="1800">
                <a:solidFill>
                  <a:schemeClr val="dk1"/>
                </a:solidFill>
              </a:rPr>
              <a:t>49 U</a:t>
            </a:r>
            <a:r>
              <a:rPr i="1" lang="en" sz="1800">
                <a:solidFill>
                  <a:schemeClr val="dk1"/>
                </a:solidFill>
              </a:rPr>
              <a:t>seful Team Charter Template (&amp; Examples), </a:t>
            </a:r>
            <a:r>
              <a:rPr lang="en" sz="1800">
                <a:solidFill>
                  <a:schemeClr val="dk1"/>
                </a:solidFill>
              </a:rPr>
              <a:t>TemplateLab. </a:t>
            </a:r>
            <a:r>
              <a:rPr lang="en" sz="1800" u="sng">
                <a:solidFill>
                  <a:srgbClr val="2200CC"/>
                </a:solidFill>
                <a:hlinkClick r:id="rId4">
                  <a:extLst>
                    <a:ext uri="{A12FA001-AC4F-418D-AE19-62706E023703}">
                      <ahyp:hlinkClr val="tx"/>
                    </a:ext>
                  </a:extLst>
                </a:hlinkClick>
              </a:rPr>
              <a:t>https://templatelab.com/team-charter-templates/</a:t>
            </a:r>
            <a:r>
              <a:rPr lang="en" sz="1800"/>
              <a:t> (accessed Feb 25, 2023).</a:t>
            </a:r>
            <a:endParaRPr sz="1800"/>
          </a:p>
          <a:p>
            <a:pPr indent="0" lvl="0" marL="0" rtl="0" algn="l">
              <a:lnSpc>
                <a:spcPct val="115000"/>
              </a:lnSpc>
              <a:spcBef>
                <a:spcPts val="0"/>
              </a:spcBef>
              <a:spcAft>
                <a:spcPts val="0"/>
              </a:spcAft>
              <a:buNone/>
            </a:pPr>
            <a:r>
              <a:rPr lang="en" sz="1800"/>
              <a:t>[3] </a:t>
            </a:r>
            <a:r>
              <a:rPr i="1" lang="en" sz="1800"/>
              <a:t>Monthly Strategy Review Meeting, </a:t>
            </a:r>
            <a:r>
              <a:rPr lang="en" sz="1800"/>
              <a:t>Slides. </a:t>
            </a:r>
            <a:r>
              <a:rPr lang="en" sz="1800" u="sng">
                <a:solidFill>
                  <a:srgbClr val="2200CC"/>
                </a:solidFill>
                <a:hlinkClick r:id="rId5">
                  <a:extLst>
                    <a:ext uri="{A12FA001-AC4F-418D-AE19-62706E023703}">
                      <ahyp:hlinkClr val="tx"/>
                    </a:ext>
                  </a:extLst>
                </a:hlinkClick>
              </a:rPr>
              <a:t>https://slidesgo.com/theme/monthly-strategy-review-meeting#position-37&amp;results-1715</a:t>
            </a:r>
            <a:r>
              <a:rPr lang="en" sz="1800"/>
              <a:t> (accessed Feb 26, 2023).</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3" name="Shape 7763"/>
        <p:cNvGrpSpPr/>
        <p:nvPr/>
      </p:nvGrpSpPr>
      <p:grpSpPr>
        <a:xfrm>
          <a:off x="0" y="0"/>
          <a:ext cx="0" cy="0"/>
          <a:chOff x="0" y="0"/>
          <a:chExt cx="0" cy="0"/>
        </a:xfrm>
      </p:grpSpPr>
      <p:sp>
        <p:nvSpPr>
          <p:cNvPr id="7764" name="Google Shape;7764;p577"/>
          <p:cNvSpPr txBox="1"/>
          <p:nvPr>
            <p:ph type="title"/>
          </p:nvPr>
        </p:nvSpPr>
        <p:spPr>
          <a:xfrm>
            <a:off x="1388100" y="1178700"/>
            <a:ext cx="6367800" cy="199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“None of us is as smart as all of us”</a:t>
            </a:r>
            <a:r>
              <a:rPr lang="en" sz="6000"/>
              <a:t> </a:t>
            </a:r>
            <a:endParaRPr sz="60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 Ken Blanchard, </a:t>
            </a:r>
            <a:endParaRPr sz="2400"/>
          </a:p>
          <a:p>
            <a:pPr indent="0" lvl="0" marL="0" rtl="0" algn="ctr">
              <a:spcBef>
                <a:spcPts val="0"/>
              </a:spcBef>
              <a:spcAft>
                <a:spcPts val="0"/>
              </a:spcAft>
              <a:buNone/>
            </a:pPr>
            <a:r>
              <a:rPr lang="en" sz="2400"/>
              <a:t>American business author</a:t>
            </a:r>
            <a:endParaRPr sz="2400"/>
          </a:p>
        </p:txBody>
      </p:sp>
      <p:grpSp>
        <p:nvGrpSpPr>
          <p:cNvPr id="7765" name="Google Shape;7765;p577"/>
          <p:cNvGrpSpPr/>
          <p:nvPr/>
        </p:nvGrpSpPr>
        <p:grpSpPr>
          <a:xfrm>
            <a:off x="-186412" y="3432682"/>
            <a:ext cx="727535" cy="1710819"/>
            <a:chOff x="-186412" y="3432682"/>
            <a:chExt cx="727535" cy="1710819"/>
          </a:xfrm>
        </p:grpSpPr>
        <p:sp>
          <p:nvSpPr>
            <p:cNvPr id="7766" name="Google Shape;7766;p577"/>
            <p:cNvSpPr/>
            <p:nvPr/>
          </p:nvSpPr>
          <p:spPr>
            <a:xfrm>
              <a:off x="-24523" y="4794787"/>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7"/>
            <p:cNvSpPr/>
            <p:nvPr/>
          </p:nvSpPr>
          <p:spPr>
            <a:xfrm>
              <a:off x="-186412" y="3432682"/>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7"/>
            <p:cNvSpPr/>
            <p:nvPr/>
          </p:nvSpPr>
          <p:spPr>
            <a:xfrm>
              <a:off x="-24523" y="4794787"/>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577"/>
          <p:cNvGrpSpPr/>
          <p:nvPr/>
        </p:nvGrpSpPr>
        <p:grpSpPr>
          <a:xfrm>
            <a:off x="311967" y="3329599"/>
            <a:ext cx="1044556" cy="1849595"/>
            <a:chOff x="311967" y="3329599"/>
            <a:chExt cx="1044556" cy="1849595"/>
          </a:xfrm>
        </p:grpSpPr>
        <p:sp>
          <p:nvSpPr>
            <p:cNvPr id="7770" name="Google Shape;7770;p577"/>
            <p:cNvSpPr/>
            <p:nvPr/>
          </p:nvSpPr>
          <p:spPr>
            <a:xfrm flipH="1">
              <a:off x="655040" y="4099984"/>
              <a:ext cx="115048" cy="1079210"/>
            </a:xfrm>
            <a:custGeom>
              <a:rect b="b" l="l" r="r" t="t"/>
              <a:pathLst>
                <a:path extrusionOk="0" h="24727" w="2636">
                  <a:moveTo>
                    <a:pt x="1" y="1"/>
                  </a:moveTo>
                  <a:lnTo>
                    <a:pt x="2138" y="24727"/>
                  </a:lnTo>
                  <a:lnTo>
                    <a:pt x="2636" y="24727"/>
                  </a:lnTo>
                  <a:lnTo>
                    <a:pt x="820" y="220"/>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7"/>
            <p:cNvSpPr/>
            <p:nvPr/>
          </p:nvSpPr>
          <p:spPr>
            <a:xfrm flipH="1">
              <a:off x="784098" y="4109586"/>
              <a:ext cx="147651" cy="1063891"/>
            </a:xfrm>
            <a:custGeom>
              <a:rect b="b" l="l" r="r" t="t"/>
              <a:pathLst>
                <a:path extrusionOk="0" h="24376" w="3383">
                  <a:moveTo>
                    <a:pt x="2460" y="0"/>
                  </a:moveTo>
                  <a:lnTo>
                    <a:pt x="1" y="24375"/>
                  </a:lnTo>
                  <a:lnTo>
                    <a:pt x="367" y="24375"/>
                  </a:lnTo>
                  <a:lnTo>
                    <a:pt x="33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7"/>
            <p:cNvSpPr/>
            <p:nvPr/>
          </p:nvSpPr>
          <p:spPr>
            <a:xfrm flipH="1">
              <a:off x="384746" y="4099984"/>
              <a:ext cx="304817" cy="1073492"/>
            </a:xfrm>
            <a:custGeom>
              <a:rect b="b" l="l" r="r" t="t"/>
              <a:pathLst>
                <a:path extrusionOk="0" h="24596" w="6984">
                  <a:moveTo>
                    <a:pt x="879" y="1"/>
                  </a:moveTo>
                  <a:lnTo>
                    <a:pt x="0" y="220"/>
                  </a:lnTo>
                  <a:lnTo>
                    <a:pt x="6573" y="24595"/>
                  </a:lnTo>
                  <a:lnTo>
                    <a:pt x="6983" y="24595"/>
                  </a:lnTo>
                  <a:lnTo>
                    <a:pt x="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7"/>
            <p:cNvSpPr/>
            <p:nvPr/>
          </p:nvSpPr>
          <p:spPr>
            <a:xfrm flipH="1">
              <a:off x="571983" y="4524915"/>
              <a:ext cx="265187" cy="21124"/>
            </a:xfrm>
            <a:custGeom>
              <a:rect b="b" l="l" r="r" t="t"/>
              <a:pathLst>
                <a:path extrusionOk="0" h="484" w="6076">
                  <a:moveTo>
                    <a:pt x="30" y="0"/>
                  </a:moveTo>
                  <a:lnTo>
                    <a:pt x="0" y="351"/>
                  </a:lnTo>
                  <a:lnTo>
                    <a:pt x="6076" y="483"/>
                  </a:lnTo>
                  <a:lnTo>
                    <a:pt x="6076" y="132"/>
                  </a:lnTo>
                  <a:lnTo>
                    <a:pt x="3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7"/>
            <p:cNvSpPr/>
            <p:nvPr/>
          </p:nvSpPr>
          <p:spPr>
            <a:xfrm flipH="1">
              <a:off x="311967" y="3329599"/>
              <a:ext cx="1044556" cy="812626"/>
            </a:xfrm>
            <a:custGeom>
              <a:rect b="b" l="l" r="r" t="t"/>
              <a:pathLst>
                <a:path extrusionOk="0" h="18619" w="23933">
                  <a:moveTo>
                    <a:pt x="19221" y="0"/>
                  </a:moveTo>
                  <a:cubicBezTo>
                    <a:pt x="12943" y="0"/>
                    <a:pt x="13307" y="8596"/>
                    <a:pt x="11791" y="12581"/>
                  </a:cubicBezTo>
                  <a:cubicBezTo>
                    <a:pt x="10536" y="15880"/>
                    <a:pt x="7143" y="16183"/>
                    <a:pt x="5526" y="16183"/>
                  </a:cubicBezTo>
                  <a:cubicBezTo>
                    <a:pt x="5163" y="16183"/>
                    <a:pt x="4889" y="16167"/>
                    <a:pt x="4749" y="16167"/>
                  </a:cubicBezTo>
                  <a:cubicBezTo>
                    <a:pt x="4679" y="16167"/>
                    <a:pt x="4583" y="16167"/>
                    <a:pt x="4465" y="16167"/>
                  </a:cubicBezTo>
                  <a:cubicBezTo>
                    <a:pt x="3280" y="16167"/>
                    <a:pt x="1" y="16227"/>
                    <a:pt x="1280" y="17573"/>
                  </a:cubicBezTo>
                  <a:cubicBezTo>
                    <a:pt x="1932" y="18266"/>
                    <a:pt x="5904" y="18618"/>
                    <a:pt x="10139" y="18618"/>
                  </a:cubicBezTo>
                  <a:cubicBezTo>
                    <a:pt x="15027" y="18618"/>
                    <a:pt x="20266" y="18149"/>
                    <a:pt x="21160" y="17192"/>
                  </a:cubicBezTo>
                  <a:cubicBezTo>
                    <a:pt x="22814" y="15406"/>
                    <a:pt x="23078" y="10150"/>
                    <a:pt x="23532" y="4953"/>
                  </a:cubicBezTo>
                  <a:cubicBezTo>
                    <a:pt x="23933" y="211"/>
                    <a:pt x="20237" y="3"/>
                    <a:pt x="19588" y="3"/>
                  </a:cubicBezTo>
                  <a:cubicBezTo>
                    <a:pt x="19526" y="3"/>
                    <a:pt x="19491" y="5"/>
                    <a:pt x="19491" y="5"/>
                  </a:cubicBezTo>
                  <a:cubicBezTo>
                    <a:pt x="19400" y="2"/>
                    <a:pt x="19310" y="0"/>
                    <a:pt x="192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7"/>
            <p:cNvSpPr/>
            <p:nvPr/>
          </p:nvSpPr>
          <p:spPr>
            <a:xfrm flipH="1">
              <a:off x="324974" y="3329817"/>
              <a:ext cx="996153" cy="813106"/>
            </a:xfrm>
            <a:custGeom>
              <a:rect b="b" l="l" r="r" t="t"/>
              <a:pathLst>
                <a:path extrusionOk="0" h="18630" w="22824">
                  <a:moveTo>
                    <a:pt x="18958" y="0"/>
                  </a:moveTo>
                  <a:cubicBezTo>
                    <a:pt x="18959" y="0"/>
                    <a:pt x="22384" y="703"/>
                    <a:pt x="22062" y="4304"/>
                  </a:cubicBezTo>
                  <a:cubicBezTo>
                    <a:pt x="21740" y="7891"/>
                    <a:pt x="20847" y="14171"/>
                    <a:pt x="19178" y="15782"/>
                  </a:cubicBezTo>
                  <a:cubicBezTo>
                    <a:pt x="17800" y="17112"/>
                    <a:pt x="13106" y="17583"/>
                    <a:pt x="9525" y="17583"/>
                  </a:cubicBezTo>
                  <a:cubicBezTo>
                    <a:pt x="8771" y="17583"/>
                    <a:pt x="8066" y="17562"/>
                    <a:pt x="7452" y="17524"/>
                  </a:cubicBezTo>
                  <a:cubicBezTo>
                    <a:pt x="3353" y="17260"/>
                    <a:pt x="747" y="16470"/>
                    <a:pt x="747" y="16470"/>
                  </a:cubicBezTo>
                  <a:cubicBezTo>
                    <a:pt x="747" y="16470"/>
                    <a:pt x="0" y="16953"/>
                    <a:pt x="220" y="17260"/>
                  </a:cubicBezTo>
                  <a:cubicBezTo>
                    <a:pt x="423" y="17544"/>
                    <a:pt x="2153" y="18630"/>
                    <a:pt x="10085" y="18630"/>
                  </a:cubicBezTo>
                  <a:cubicBezTo>
                    <a:pt x="10731" y="18630"/>
                    <a:pt x="11419" y="18623"/>
                    <a:pt x="12151" y="18607"/>
                  </a:cubicBezTo>
                  <a:cubicBezTo>
                    <a:pt x="21842" y="18417"/>
                    <a:pt x="21169" y="16967"/>
                    <a:pt x="21579" y="15416"/>
                  </a:cubicBezTo>
                  <a:cubicBezTo>
                    <a:pt x="21974" y="13849"/>
                    <a:pt x="22823" y="5505"/>
                    <a:pt x="22706" y="3675"/>
                  </a:cubicBezTo>
                  <a:cubicBezTo>
                    <a:pt x="22604" y="1859"/>
                    <a:pt x="21681" y="337"/>
                    <a:pt x="189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7"/>
            <p:cNvSpPr/>
            <p:nvPr/>
          </p:nvSpPr>
          <p:spPr>
            <a:xfrm flipH="1">
              <a:off x="584400" y="3614123"/>
              <a:ext cx="31992" cy="41594"/>
            </a:xfrm>
            <a:custGeom>
              <a:rect b="b" l="l" r="r" t="t"/>
              <a:pathLst>
                <a:path extrusionOk="0" h="953" w="733">
                  <a:moveTo>
                    <a:pt x="367" y="1"/>
                  </a:moveTo>
                  <a:cubicBezTo>
                    <a:pt x="176" y="1"/>
                    <a:pt x="1" y="220"/>
                    <a:pt x="1" y="484"/>
                  </a:cubicBezTo>
                  <a:cubicBezTo>
                    <a:pt x="1" y="733"/>
                    <a:pt x="176" y="952"/>
                    <a:pt x="367" y="952"/>
                  </a:cubicBezTo>
                  <a:cubicBezTo>
                    <a:pt x="572" y="952"/>
                    <a:pt x="733" y="733"/>
                    <a:pt x="733" y="484"/>
                  </a:cubicBezTo>
                  <a:cubicBezTo>
                    <a:pt x="733" y="220"/>
                    <a:pt x="572" y="1"/>
                    <a:pt x="36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7"/>
            <p:cNvSpPr/>
            <p:nvPr/>
          </p:nvSpPr>
          <p:spPr>
            <a:xfrm flipH="1">
              <a:off x="565851" y="3543200"/>
              <a:ext cx="49275" cy="193653"/>
            </a:xfrm>
            <a:custGeom>
              <a:rect b="b" l="l" r="r" t="t"/>
              <a:pathLst>
                <a:path extrusionOk="0" h="4437" w="1129">
                  <a:moveTo>
                    <a:pt x="235" y="1"/>
                  </a:moveTo>
                  <a:cubicBezTo>
                    <a:pt x="221" y="1"/>
                    <a:pt x="177" y="59"/>
                    <a:pt x="147" y="162"/>
                  </a:cubicBezTo>
                  <a:cubicBezTo>
                    <a:pt x="89" y="279"/>
                    <a:pt x="30" y="455"/>
                    <a:pt x="16" y="674"/>
                  </a:cubicBezTo>
                  <a:cubicBezTo>
                    <a:pt x="1" y="909"/>
                    <a:pt x="30" y="1187"/>
                    <a:pt x="162" y="1465"/>
                  </a:cubicBezTo>
                  <a:cubicBezTo>
                    <a:pt x="221" y="1611"/>
                    <a:pt x="308" y="1743"/>
                    <a:pt x="425" y="1860"/>
                  </a:cubicBezTo>
                  <a:cubicBezTo>
                    <a:pt x="543" y="1992"/>
                    <a:pt x="660" y="2080"/>
                    <a:pt x="616" y="2226"/>
                  </a:cubicBezTo>
                  <a:cubicBezTo>
                    <a:pt x="587" y="2372"/>
                    <a:pt x="484" y="2504"/>
                    <a:pt x="440" y="2665"/>
                  </a:cubicBezTo>
                  <a:cubicBezTo>
                    <a:pt x="382" y="2841"/>
                    <a:pt x="382" y="3002"/>
                    <a:pt x="382" y="3148"/>
                  </a:cubicBezTo>
                  <a:cubicBezTo>
                    <a:pt x="382" y="3456"/>
                    <a:pt x="499" y="3719"/>
                    <a:pt x="601" y="3910"/>
                  </a:cubicBezTo>
                  <a:cubicBezTo>
                    <a:pt x="718" y="4115"/>
                    <a:pt x="865" y="4246"/>
                    <a:pt x="953" y="4320"/>
                  </a:cubicBezTo>
                  <a:cubicBezTo>
                    <a:pt x="1040" y="4407"/>
                    <a:pt x="1114" y="4437"/>
                    <a:pt x="1114" y="4437"/>
                  </a:cubicBezTo>
                  <a:cubicBezTo>
                    <a:pt x="1128" y="4407"/>
                    <a:pt x="879" y="4261"/>
                    <a:pt x="674" y="3880"/>
                  </a:cubicBezTo>
                  <a:cubicBezTo>
                    <a:pt x="587" y="3705"/>
                    <a:pt x="499" y="3441"/>
                    <a:pt x="499" y="3163"/>
                  </a:cubicBezTo>
                  <a:cubicBezTo>
                    <a:pt x="499" y="3017"/>
                    <a:pt x="513" y="2856"/>
                    <a:pt x="543" y="2724"/>
                  </a:cubicBezTo>
                  <a:cubicBezTo>
                    <a:pt x="587" y="2607"/>
                    <a:pt x="689" y="2460"/>
                    <a:pt x="733" y="2270"/>
                  </a:cubicBezTo>
                  <a:cubicBezTo>
                    <a:pt x="762" y="2167"/>
                    <a:pt x="733" y="2050"/>
                    <a:pt x="674" y="1977"/>
                  </a:cubicBezTo>
                  <a:cubicBezTo>
                    <a:pt x="616" y="1904"/>
                    <a:pt x="572" y="1845"/>
                    <a:pt x="513" y="1802"/>
                  </a:cubicBezTo>
                  <a:cubicBezTo>
                    <a:pt x="425" y="1684"/>
                    <a:pt x="323" y="1553"/>
                    <a:pt x="279" y="1436"/>
                  </a:cubicBezTo>
                  <a:cubicBezTo>
                    <a:pt x="147" y="1172"/>
                    <a:pt x="103" y="923"/>
                    <a:pt x="103" y="704"/>
                  </a:cubicBezTo>
                  <a:cubicBezTo>
                    <a:pt x="103" y="264"/>
                    <a:pt x="250" y="1"/>
                    <a:pt x="2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7"/>
            <p:cNvSpPr/>
            <p:nvPr/>
          </p:nvSpPr>
          <p:spPr>
            <a:xfrm flipH="1">
              <a:off x="592693" y="3607751"/>
              <a:ext cx="60099" cy="47966"/>
            </a:xfrm>
            <a:custGeom>
              <a:rect b="b" l="l" r="r" t="t"/>
              <a:pathLst>
                <a:path extrusionOk="0" h="1099" w="1377">
                  <a:moveTo>
                    <a:pt x="73" y="0"/>
                  </a:moveTo>
                  <a:cubicBezTo>
                    <a:pt x="59" y="0"/>
                    <a:pt x="0" y="118"/>
                    <a:pt x="15" y="323"/>
                  </a:cubicBezTo>
                  <a:cubicBezTo>
                    <a:pt x="44" y="498"/>
                    <a:pt x="161" y="732"/>
                    <a:pt x="410" y="908"/>
                  </a:cubicBezTo>
                  <a:cubicBezTo>
                    <a:pt x="644" y="1069"/>
                    <a:pt x="893" y="1098"/>
                    <a:pt x="1084" y="1098"/>
                  </a:cubicBezTo>
                  <a:cubicBezTo>
                    <a:pt x="1259" y="1098"/>
                    <a:pt x="1376" y="1084"/>
                    <a:pt x="1376" y="1069"/>
                  </a:cubicBezTo>
                  <a:cubicBezTo>
                    <a:pt x="1376" y="1054"/>
                    <a:pt x="1259" y="1025"/>
                    <a:pt x="1098" y="1011"/>
                  </a:cubicBezTo>
                  <a:cubicBezTo>
                    <a:pt x="937" y="996"/>
                    <a:pt x="703" y="937"/>
                    <a:pt x="498" y="791"/>
                  </a:cubicBezTo>
                  <a:cubicBezTo>
                    <a:pt x="293" y="645"/>
                    <a:pt x="161" y="440"/>
                    <a:pt x="132" y="279"/>
                  </a:cubicBezTo>
                  <a:cubicBezTo>
                    <a:pt x="73" y="118"/>
                    <a:pt x="88" y="0"/>
                    <a:pt x="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577"/>
          <p:cNvGrpSpPr/>
          <p:nvPr/>
        </p:nvGrpSpPr>
        <p:grpSpPr>
          <a:xfrm>
            <a:off x="8512438" y="3519557"/>
            <a:ext cx="727535" cy="1710819"/>
            <a:chOff x="-181612" y="3483857"/>
            <a:chExt cx="727535" cy="1710819"/>
          </a:xfrm>
        </p:grpSpPr>
        <p:sp>
          <p:nvSpPr>
            <p:cNvPr id="7780" name="Google Shape;7780;p577"/>
            <p:cNvSpPr/>
            <p:nvPr/>
          </p:nvSpPr>
          <p:spPr>
            <a:xfrm flipH="1">
              <a:off x="56020" y="484596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7"/>
            <p:cNvSpPr/>
            <p:nvPr/>
          </p:nvSpPr>
          <p:spPr>
            <a:xfrm flipH="1">
              <a:off x="-181612" y="348385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7"/>
            <p:cNvSpPr/>
            <p:nvPr/>
          </p:nvSpPr>
          <p:spPr>
            <a:xfrm flipH="1">
              <a:off x="162751" y="484596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577"/>
          <p:cNvGrpSpPr/>
          <p:nvPr/>
        </p:nvGrpSpPr>
        <p:grpSpPr>
          <a:xfrm>
            <a:off x="7944975" y="3259525"/>
            <a:ext cx="891794" cy="1989775"/>
            <a:chOff x="7944975" y="3259525"/>
            <a:chExt cx="891794" cy="1989775"/>
          </a:xfrm>
        </p:grpSpPr>
        <p:sp>
          <p:nvSpPr>
            <p:cNvPr id="7784" name="Google Shape;7784;p577"/>
            <p:cNvSpPr/>
            <p:nvPr/>
          </p:nvSpPr>
          <p:spPr>
            <a:xfrm>
              <a:off x="8392382" y="3259525"/>
              <a:ext cx="444386" cy="1190799"/>
            </a:xfrm>
            <a:custGeom>
              <a:rect b="b" l="l" r="r" t="t"/>
              <a:pathLst>
                <a:path extrusionOk="0" h="22911" w="8550">
                  <a:moveTo>
                    <a:pt x="2460" y="0"/>
                  </a:moveTo>
                  <a:lnTo>
                    <a:pt x="1" y="22252"/>
                  </a:lnTo>
                  <a:lnTo>
                    <a:pt x="4451" y="22911"/>
                  </a:lnTo>
                  <a:lnTo>
                    <a:pt x="8550" y="234"/>
                  </a:lnTo>
                  <a:lnTo>
                    <a:pt x="24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7"/>
            <p:cNvSpPr/>
            <p:nvPr/>
          </p:nvSpPr>
          <p:spPr>
            <a:xfrm>
              <a:off x="8371072" y="3259525"/>
              <a:ext cx="418555" cy="1126922"/>
            </a:xfrm>
            <a:custGeom>
              <a:rect b="b" l="l" r="r" t="t"/>
              <a:pathLst>
                <a:path extrusionOk="0" h="21682" w="8053">
                  <a:moveTo>
                    <a:pt x="1948" y="0"/>
                  </a:moveTo>
                  <a:lnTo>
                    <a:pt x="1" y="21505"/>
                  </a:lnTo>
                  <a:lnTo>
                    <a:pt x="4202" y="21681"/>
                  </a:lnTo>
                  <a:lnTo>
                    <a:pt x="8052" y="234"/>
                  </a:lnTo>
                  <a:lnTo>
                    <a:pt x="194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7"/>
            <p:cNvSpPr/>
            <p:nvPr/>
          </p:nvSpPr>
          <p:spPr>
            <a:xfrm>
              <a:off x="7944975" y="4350652"/>
              <a:ext cx="694750" cy="898648"/>
            </a:xfrm>
            <a:custGeom>
              <a:rect b="b" l="l" r="r" t="t"/>
              <a:pathLst>
                <a:path extrusionOk="0" h="17290" w="13367">
                  <a:moveTo>
                    <a:pt x="1406" y="1318"/>
                  </a:moveTo>
                  <a:lnTo>
                    <a:pt x="11317" y="1830"/>
                  </a:lnTo>
                  <a:lnTo>
                    <a:pt x="6544" y="5783"/>
                  </a:lnTo>
                  <a:lnTo>
                    <a:pt x="1406" y="1318"/>
                  </a:lnTo>
                  <a:close/>
                  <a:moveTo>
                    <a:pt x="11946" y="1889"/>
                  </a:moveTo>
                  <a:lnTo>
                    <a:pt x="11595" y="10145"/>
                  </a:lnTo>
                  <a:lnTo>
                    <a:pt x="6852" y="6046"/>
                  </a:lnTo>
                  <a:lnTo>
                    <a:pt x="11946" y="1889"/>
                  </a:lnTo>
                  <a:close/>
                  <a:moveTo>
                    <a:pt x="1055" y="1610"/>
                  </a:moveTo>
                  <a:lnTo>
                    <a:pt x="6164" y="6090"/>
                  </a:lnTo>
                  <a:lnTo>
                    <a:pt x="1040" y="10321"/>
                  </a:lnTo>
                  <a:lnTo>
                    <a:pt x="1040" y="10321"/>
                  </a:lnTo>
                  <a:lnTo>
                    <a:pt x="1055" y="1610"/>
                  </a:lnTo>
                  <a:close/>
                  <a:moveTo>
                    <a:pt x="0" y="0"/>
                  </a:moveTo>
                  <a:lnTo>
                    <a:pt x="249" y="1259"/>
                  </a:lnTo>
                  <a:lnTo>
                    <a:pt x="410" y="1259"/>
                  </a:lnTo>
                  <a:lnTo>
                    <a:pt x="557" y="16821"/>
                  </a:lnTo>
                  <a:lnTo>
                    <a:pt x="1011" y="16806"/>
                  </a:lnTo>
                  <a:lnTo>
                    <a:pt x="1040" y="10804"/>
                  </a:lnTo>
                  <a:lnTo>
                    <a:pt x="6486" y="6368"/>
                  </a:lnTo>
                  <a:lnTo>
                    <a:pt x="11580" y="10833"/>
                  </a:lnTo>
                  <a:lnTo>
                    <a:pt x="11302" y="17289"/>
                  </a:lnTo>
                  <a:lnTo>
                    <a:pt x="11756" y="17289"/>
                  </a:lnTo>
                  <a:lnTo>
                    <a:pt x="12576" y="1918"/>
                  </a:lnTo>
                  <a:lnTo>
                    <a:pt x="13059" y="1933"/>
                  </a:lnTo>
                  <a:lnTo>
                    <a:pt x="13366" y="58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0" name="Shape 7790"/>
        <p:cNvGrpSpPr/>
        <p:nvPr/>
      </p:nvGrpSpPr>
      <p:grpSpPr>
        <a:xfrm>
          <a:off x="0" y="0"/>
          <a:ext cx="0" cy="0"/>
          <a:chOff x="0" y="0"/>
          <a:chExt cx="0" cy="0"/>
        </a:xfrm>
      </p:grpSpPr>
      <p:sp>
        <p:nvSpPr>
          <p:cNvPr id="7791" name="Google Shape;7791;p578"/>
          <p:cNvSpPr txBox="1"/>
          <p:nvPr>
            <p:ph type="title"/>
          </p:nvPr>
        </p:nvSpPr>
        <p:spPr>
          <a:xfrm>
            <a:off x="2124450" y="1089825"/>
            <a:ext cx="4895100" cy="105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Team Charter Overview</a:t>
            </a:r>
            <a:endParaRPr sz="3200"/>
          </a:p>
        </p:txBody>
      </p:sp>
      <p:sp>
        <p:nvSpPr>
          <p:cNvPr id="7792" name="Google Shape;7792;p578"/>
          <p:cNvSpPr txBox="1"/>
          <p:nvPr>
            <p:ph idx="1" type="subTitle"/>
          </p:nvPr>
        </p:nvSpPr>
        <p:spPr>
          <a:xfrm>
            <a:off x="1582500" y="2145825"/>
            <a:ext cx="5979000" cy="2030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latin typeface="Arial"/>
                <a:ea typeface="Arial"/>
                <a:cs typeface="Arial"/>
                <a:sym typeface="Arial"/>
              </a:rPr>
              <a:t>A team charter is a document created during the forming stage of the Tuckman’s Team Model [1]. It allows teams to do the following:</a:t>
            </a:r>
            <a:endParaRPr sz="1800">
              <a:solidFill>
                <a:srgbClr val="595959"/>
              </a:solidFill>
              <a:latin typeface="Arial"/>
              <a:ea typeface="Arial"/>
              <a:cs typeface="Arial"/>
              <a:sym typeface="Arial"/>
            </a:endParaRPr>
          </a:p>
          <a:p>
            <a:pPr indent="-342900" lvl="0" marL="457200" rtl="0" algn="l">
              <a:lnSpc>
                <a:spcPct val="115000"/>
              </a:lnSpc>
              <a:spcBef>
                <a:spcPts val="1200"/>
              </a:spcBef>
              <a:spcAft>
                <a:spcPts val="0"/>
              </a:spcAft>
              <a:buClr>
                <a:srgbClr val="595959"/>
              </a:buClr>
              <a:buSzPts val="1800"/>
              <a:buFont typeface="Arial"/>
              <a:buChar char="●"/>
            </a:pPr>
            <a:r>
              <a:rPr lang="en" sz="1800">
                <a:solidFill>
                  <a:srgbClr val="595959"/>
                </a:solidFill>
                <a:latin typeface="Arial"/>
                <a:ea typeface="Arial"/>
                <a:cs typeface="Arial"/>
                <a:sym typeface="Arial"/>
              </a:rPr>
              <a:t>Identify successful outcomes</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Agree upon roles, expectations, &amp; behaviours</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Manage conflict &amp; decisions as a team. </a:t>
            </a:r>
            <a:endParaRPr sz="1800">
              <a:solidFill>
                <a:srgbClr val="595959"/>
              </a:solidFill>
              <a:latin typeface="Arial"/>
              <a:ea typeface="Arial"/>
              <a:cs typeface="Arial"/>
              <a:sym typeface="Arial"/>
            </a:endParaRPr>
          </a:p>
          <a:p>
            <a:pPr indent="0" lvl="0" marL="0" rtl="0" algn="ctr">
              <a:spcBef>
                <a:spcPts val="1200"/>
              </a:spcBef>
              <a:spcAft>
                <a:spcPts val="0"/>
              </a:spcAft>
              <a:buNone/>
            </a:pPr>
            <a:r>
              <a:t/>
            </a:r>
            <a:endParaRPr/>
          </a:p>
        </p:txBody>
      </p:sp>
      <p:grpSp>
        <p:nvGrpSpPr>
          <p:cNvPr id="7793" name="Google Shape;7793;p578"/>
          <p:cNvGrpSpPr/>
          <p:nvPr/>
        </p:nvGrpSpPr>
        <p:grpSpPr>
          <a:xfrm>
            <a:off x="8175050" y="2835685"/>
            <a:ext cx="785377" cy="2421158"/>
            <a:chOff x="8175050" y="2835685"/>
            <a:chExt cx="785377" cy="2421158"/>
          </a:xfrm>
        </p:grpSpPr>
        <p:sp>
          <p:nvSpPr>
            <p:cNvPr id="7794" name="Google Shape;7794;p578"/>
            <p:cNvSpPr/>
            <p:nvPr/>
          </p:nvSpPr>
          <p:spPr>
            <a:xfrm>
              <a:off x="8175050" y="2835685"/>
              <a:ext cx="785377" cy="159703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8"/>
            <p:cNvSpPr/>
            <p:nvPr/>
          </p:nvSpPr>
          <p:spPr>
            <a:xfrm>
              <a:off x="8549759" y="3427675"/>
              <a:ext cx="7052" cy="1260986"/>
            </a:xfrm>
            <a:custGeom>
              <a:rect b="b" l="l" r="r" t="t"/>
              <a:pathLst>
                <a:path extrusionOk="0" h="15914" w="89">
                  <a:moveTo>
                    <a:pt x="30" y="0"/>
                  </a:moveTo>
                  <a:cubicBezTo>
                    <a:pt x="15" y="0"/>
                    <a:pt x="0" y="3543"/>
                    <a:pt x="0" y="7950"/>
                  </a:cubicBezTo>
                  <a:cubicBezTo>
                    <a:pt x="0" y="12342"/>
                    <a:pt x="15" y="15914"/>
                    <a:pt x="30" y="15914"/>
                  </a:cubicBezTo>
                  <a:cubicBezTo>
                    <a:pt x="74" y="15914"/>
                    <a:pt x="88" y="12342"/>
                    <a:pt x="74" y="7950"/>
                  </a:cubicBezTo>
                  <a:cubicBezTo>
                    <a:pt x="74" y="3558"/>
                    <a:pt x="59" y="0"/>
                    <a:pt x="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8"/>
            <p:cNvSpPr/>
            <p:nvPr/>
          </p:nvSpPr>
          <p:spPr>
            <a:xfrm>
              <a:off x="8546273" y="3587737"/>
              <a:ext cx="213538" cy="270358"/>
            </a:xfrm>
            <a:custGeom>
              <a:rect b="b" l="l" r="r" t="t"/>
              <a:pathLst>
                <a:path extrusionOk="0" h="3412" w="2695">
                  <a:moveTo>
                    <a:pt x="2694" y="1"/>
                  </a:moveTo>
                  <a:cubicBezTo>
                    <a:pt x="2694" y="1"/>
                    <a:pt x="2636" y="45"/>
                    <a:pt x="2548" y="103"/>
                  </a:cubicBezTo>
                  <a:cubicBezTo>
                    <a:pt x="2475" y="176"/>
                    <a:pt x="2372" y="293"/>
                    <a:pt x="2240" y="440"/>
                  </a:cubicBezTo>
                  <a:cubicBezTo>
                    <a:pt x="1977" y="733"/>
                    <a:pt x="1655" y="1172"/>
                    <a:pt x="1289" y="1655"/>
                  </a:cubicBezTo>
                  <a:cubicBezTo>
                    <a:pt x="981" y="2094"/>
                    <a:pt x="659" y="2475"/>
                    <a:pt x="366" y="2885"/>
                  </a:cubicBezTo>
                  <a:lnTo>
                    <a:pt x="103" y="3265"/>
                  </a:lnTo>
                  <a:cubicBezTo>
                    <a:pt x="44" y="3353"/>
                    <a:pt x="0" y="3412"/>
                    <a:pt x="0" y="3412"/>
                  </a:cubicBezTo>
                  <a:cubicBezTo>
                    <a:pt x="0" y="3412"/>
                    <a:pt x="44" y="3368"/>
                    <a:pt x="118" y="3280"/>
                  </a:cubicBezTo>
                  <a:cubicBezTo>
                    <a:pt x="205" y="3148"/>
                    <a:pt x="323" y="3046"/>
                    <a:pt x="410" y="2914"/>
                  </a:cubicBezTo>
                  <a:cubicBezTo>
                    <a:pt x="718" y="2533"/>
                    <a:pt x="1025" y="2123"/>
                    <a:pt x="1362" y="1714"/>
                  </a:cubicBezTo>
                  <a:cubicBezTo>
                    <a:pt x="1684" y="1274"/>
                    <a:pt x="2006" y="879"/>
                    <a:pt x="2299" y="484"/>
                  </a:cubicBezTo>
                  <a:cubicBezTo>
                    <a:pt x="2401" y="337"/>
                    <a:pt x="2518" y="206"/>
                    <a:pt x="2592" y="132"/>
                  </a:cubicBezTo>
                  <a:cubicBezTo>
                    <a:pt x="2665" y="59"/>
                    <a:pt x="2694" y="1"/>
                    <a:pt x="269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8"/>
            <p:cNvSpPr/>
            <p:nvPr/>
          </p:nvSpPr>
          <p:spPr>
            <a:xfrm>
              <a:off x="8391999" y="4094704"/>
              <a:ext cx="160134" cy="187951"/>
            </a:xfrm>
            <a:custGeom>
              <a:rect b="b" l="l" r="r" t="t"/>
              <a:pathLst>
                <a:path extrusionOk="0" h="2372" w="2021">
                  <a:moveTo>
                    <a:pt x="0" y="0"/>
                  </a:moveTo>
                  <a:cubicBezTo>
                    <a:pt x="0" y="15"/>
                    <a:pt x="103" y="132"/>
                    <a:pt x="308" y="337"/>
                  </a:cubicBezTo>
                  <a:cubicBezTo>
                    <a:pt x="498" y="542"/>
                    <a:pt x="762" y="820"/>
                    <a:pt x="1054" y="1142"/>
                  </a:cubicBezTo>
                  <a:cubicBezTo>
                    <a:pt x="1347" y="1479"/>
                    <a:pt x="1596" y="1772"/>
                    <a:pt x="1786" y="1991"/>
                  </a:cubicBezTo>
                  <a:cubicBezTo>
                    <a:pt x="1874" y="2094"/>
                    <a:pt x="1933" y="2196"/>
                    <a:pt x="1962" y="2269"/>
                  </a:cubicBezTo>
                  <a:cubicBezTo>
                    <a:pt x="1991" y="2328"/>
                    <a:pt x="2006" y="2372"/>
                    <a:pt x="2006" y="2372"/>
                  </a:cubicBezTo>
                  <a:cubicBezTo>
                    <a:pt x="2021" y="2372"/>
                    <a:pt x="2021" y="2167"/>
                    <a:pt x="1830" y="1933"/>
                  </a:cubicBezTo>
                  <a:cubicBezTo>
                    <a:pt x="1640" y="1698"/>
                    <a:pt x="1406" y="1406"/>
                    <a:pt x="1113" y="1069"/>
                  </a:cubicBezTo>
                  <a:cubicBezTo>
                    <a:pt x="820" y="761"/>
                    <a:pt x="542" y="483"/>
                    <a:pt x="337" y="293"/>
                  </a:cubicBezTo>
                  <a:cubicBezTo>
                    <a:pt x="132" y="103"/>
                    <a:pt x="0"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8"/>
            <p:cNvSpPr/>
            <p:nvPr/>
          </p:nvSpPr>
          <p:spPr>
            <a:xfrm>
              <a:off x="8342683" y="4769611"/>
              <a:ext cx="464000" cy="487231"/>
            </a:xfrm>
            <a:custGeom>
              <a:rect b="b" l="l" r="r" t="t"/>
              <a:pathLst>
                <a:path extrusionOk="0" h="6149" w="5856">
                  <a:moveTo>
                    <a:pt x="5856" y="0"/>
                  </a:moveTo>
                  <a:lnTo>
                    <a:pt x="0" y="908"/>
                  </a:lnTo>
                  <a:cubicBezTo>
                    <a:pt x="44" y="908"/>
                    <a:pt x="732" y="6149"/>
                    <a:pt x="732" y="6149"/>
                  </a:cubicBezTo>
                  <a:lnTo>
                    <a:pt x="4670" y="6149"/>
                  </a:lnTo>
                  <a:lnTo>
                    <a:pt x="5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8"/>
            <p:cNvSpPr/>
            <p:nvPr/>
          </p:nvSpPr>
          <p:spPr>
            <a:xfrm>
              <a:off x="8288168" y="4698851"/>
              <a:ext cx="581189" cy="142707"/>
            </a:xfrm>
            <a:custGeom>
              <a:rect b="b" l="l" r="r" t="t"/>
              <a:pathLst>
                <a:path extrusionOk="0" h="1801" w="7335">
                  <a:moveTo>
                    <a:pt x="7334" y="0"/>
                  </a:moveTo>
                  <a:lnTo>
                    <a:pt x="0" y="600"/>
                  </a:lnTo>
                  <a:lnTo>
                    <a:pt x="0" y="1801"/>
                  </a:lnTo>
                  <a:lnTo>
                    <a:pt x="7334" y="1801"/>
                  </a:ln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8"/>
            <p:cNvSpPr/>
            <p:nvPr/>
          </p:nvSpPr>
          <p:spPr>
            <a:xfrm>
              <a:off x="8342683" y="4841480"/>
              <a:ext cx="450134" cy="72027"/>
            </a:xfrm>
            <a:custGeom>
              <a:rect b="b" l="l" r="r" t="t"/>
              <a:pathLst>
                <a:path extrusionOk="0" h="909" w="5681">
                  <a:moveTo>
                    <a:pt x="0" y="1"/>
                  </a:moveTo>
                  <a:lnTo>
                    <a:pt x="88" y="543"/>
                  </a:lnTo>
                  <a:lnTo>
                    <a:pt x="5490" y="909"/>
                  </a:lnTo>
                  <a:lnTo>
                    <a:pt x="5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578"/>
          <p:cNvGrpSpPr/>
          <p:nvPr/>
        </p:nvGrpSpPr>
        <p:grpSpPr>
          <a:xfrm>
            <a:off x="328320" y="61450"/>
            <a:ext cx="675000" cy="670800"/>
            <a:chOff x="328320" y="61450"/>
            <a:chExt cx="675000" cy="670800"/>
          </a:xfrm>
        </p:grpSpPr>
        <p:sp>
          <p:nvSpPr>
            <p:cNvPr id="7802" name="Google Shape;7802;p578"/>
            <p:cNvSpPr/>
            <p:nvPr/>
          </p:nvSpPr>
          <p:spPr>
            <a:xfrm rot="2514200">
              <a:off x="414501" y="171665"/>
              <a:ext cx="502638" cy="450370"/>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8"/>
            <p:cNvSpPr/>
            <p:nvPr/>
          </p:nvSpPr>
          <p:spPr>
            <a:xfrm rot="1762018">
              <a:off x="571195" y="242741"/>
              <a:ext cx="189264" cy="308221"/>
            </a:xfrm>
            <a:custGeom>
              <a:rect b="b" l="l" r="r" t="t"/>
              <a:pathLst>
                <a:path extrusionOk="0" h="1648" w="1012">
                  <a:moveTo>
                    <a:pt x="520" y="0"/>
                  </a:moveTo>
                  <a:cubicBezTo>
                    <a:pt x="159" y="0"/>
                    <a:pt x="15" y="217"/>
                    <a:pt x="0" y="506"/>
                  </a:cubicBezTo>
                  <a:cubicBezTo>
                    <a:pt x="0" y="521"/>
                    <a:pt x="15" y="535"/>
                    <a:pt x="29" y="535"/>
                  </a:cubicBezTo>
                  <a:lnTo>
                    <a:pt x="304" y="535"/>
                  </a:lnTo>
                  <a:cubicBezTo>
                    <a:pt x="318" y="535"/>
                    <a:pt x="333" y="535"/>
                    <a:pt x="333" y="521"/>
                  </a:cubicBezTo>
                  <a:cubicBezTo>
                    <a:pt x="333" y="405"/>
                    <a:pt x="390" y="304"/>
                    <a:pt x="520" y="304"/>
                  </a:cubicBezTo>
                  <a:cubicBezTo>
                    <a:pt x="622" y="304"/>
                    <a:pt x="679" y="362"/>
                    <a:pt x="679" y="463"/>
                  </a:cubicBezTo>
                  <a:cubicBezTo>
                    <a:pt x="679" y="564"/>
                    <a:pt x="607" y="622"/>
                    <a:pt x="448" y="766"/>
                  </a:cubicBezTo>
                  <a:cubicBezTo>
                    <a:pt x="260" y="911"/>
                    <a:pt x="246" y="1026"/>
                    <a:pt x="246" y="1200"/>
                  </a:cubicBezTo>
                  <a:cubicBezTo>
                    <a:pt x="246" y="1214"/>
                    <a:pt x="260" y="1243"/>
                    <a:pt x="289" y="1243"/>
                  </a:cubicBezTo>
                  <a:lnTo>
                    <a:pt x="535" y="1243"/>
                  </a:lnTo>
                  <a:cubicBezTo>
                    <a:pt x="549" y="1243"/>
                    <a:pt x="578" y="1229"/>
                    <a:pt x="578" y="1200"/>
                  </a:cubicBezTo>
                  <a:cubicBezTo>
                    <a:pt x="578" y="1099"/>
                    <a:pt x="622" y="1026"/>
                    <a:pt x="809" y="867"/>
                  </a:cubicBezTo>
                  <a:cubicBezTo>
                    <a:pt x="910" y="766"/>
                    <a:pt x="1012" y="665"/>
                    <a:pt x="1012" y="463"/>
                  </a:cubicBezTo>
                  <a:cubicBezTo>
                    <a:pt x="1012" y="246"/>
                    <a:pt x="896" y="0"/>
                    <a:pt x="520" y="0"/>
                  </a:cubicBezTo>
                  <a:close/>
                  <a:moveTo>
                    <a:pt x="260" y="1373"/>
                  </a:moveTo>
                  <a:cubicBezTo>
                    <a:pt x="246" y="1373"/>
                    <a:pt x="231" y="1388"/>
                    <a:pt x="231" y="1402"/>
                  </a:cubicBezTo>
                  <a:lnTo>
                    <a:pt x="231" y="1619"/>
                  </a:lnTo>
                  <a:cubicBezTo>
                    <a:pt x="231" y="1633"/>
                    <a:pt x="246" y="1648"/>
                    <a:pt x="260" y="1648"/>
                  </a:cubicBezTo>
                  <a:lnTo>
                    <a:pt x="535" y="1648"/>
                  </a:lnTo>
                  <a:cubicBezTo>
                    <a:pt x="549" y="1648"/>
                    <a:pt x="578" y="1633"/>
                    <a:pt x="578" y="1619"/>
                  </a:cubicBezTo>
                  <a:lnTo>
                    <a:pt x="578" y="1402"/>
                  </a:lnTo>
                  <a:cubicBezTo>
                    <a:pt x="578" y="1388"/>
                    <a:pt x="549" y="1373"/>
                    <a:pt x="535" y="13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578"/>
          <p:cNvSpPr/>
          <p:nvPr/>
        </p:nvSpPr>
        <p:spPr>
          <a:xfrm rot="-1701150">
            <a:off x="8546948" y="1290987"/>
            <a:ext cx="292486" cy="261886"/>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5" name="Google Shape;7805;p578"/>
          <p:cNvGrpSpPr/>
          <p:nvPr/>
        </p:nvGrpSpPr>
        <p:grpSpPr>
          <a:xfrm>
            <a:off x="363750" y="3432682"/>
            <a:ext cx="727535" cy="1710819"/>
            <a:chOff x="363750" y="3432682"/>
            <a:chExt cx="727535" cy="1710819"/>
          </a:xfrm>
        </p:grpSpPr>
        <p:sp>
          <p:nvSpPr>
            <p:cNvPr id="7806" name="Google Shape;7806;p578"/>
            <p:cNvSpPr/>
            <p:nvPr/>
          </p:nvSpPr>
          <p:spPr>
            <a:xfrm>
              <a:off x="525639" y="4794787"/>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8"/>
            <p:cNvSpPr/>
            <p:nvPr/>
          </p:nvSpPr>
          <p:spPr>
            <a:xfrm>
              <a:off x="363750" y="3432682"/>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8"/>
            <p:cNvSpPr/>
            <p:nvPr/>
          </p:nvSpPr>
          <p:spPr>
            <a:xfrm>
              <a:off x="525639" y="4794787"/>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2" name="Shape 7812"/>
        <p:cNvGrpSpPr/>
        <p:nvPr/>
      </p:nvGrpSpPr>
      <p:grpSpPr>
        <a:xfrm>
          <a:off x="0" y="0"/>
          <a:ext cx="0" cy="0"/>
          <a:chOff x="0" y="0"/>
          <a:chExt cx="0" cy="0"/>
        </a:xfrm>
      </p:grpSpPr>
      <p:sp>
        <p:nvSpPr>
          <p:cNvPr id="7813" name="Google Shape;7813;p579"/>
          <p:cNvSpPr txBox="1"/>
          <p:nvPr>
            <p:ph type="title"/>
          </p:nvPr>
        </p:nvSpPr>
        <p:spPr>
          <a:xfrm>
            <a:off x="720000" y="445025"/>
            <a:ext cx="7696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Purpose and Goals</a:t>
            </a:r>
            <a:endParaRPr/>
          </a:p>
        </p:txBody>
      </p:sp>
      <p:sp>
        <p:nvSpPr>
          <p:cNvPr id="7814" name="Google Shape;7814;p579"/>
          <p:cNvSpPr/>
          <p:nvPr/>
        </p:nvSpPr>
        <p:spPr>
          <a:xfrm>
            <a:off x="2772352" y="2578407"/>
            <a:ext cx="12386" cy="4356"/>
          </a:xfrm>
          <a:custGeom>
            <a:rect b="b" l="l" r="r" t="t"/>
            <a:pathLst>
              <a:path extrusionOk="0" h="102" w="290">
                <a:moveTo>
                  <a:pt x="1" y="0"/>
                </a:moveTo>
                <a:cubicBezTo>
                  <a:pt x="1" y="15"/>
                  <a:pt x="58" y="44"/>
                  <a:pt x="145" y="58"/>
                </a:cubicBezTo>
                <a:cubicBezTo>
                  <a:pt x="217" y="87"/>
                  <a:pt x="290" y="101"/>
                  <a:pt x="290" y="101"/>
                </a:cubicBezTo>
                <a:lnTo>
                  <a:pt x="145" y="44"/>
                </a:lnTo>
                <a:cubicBezTo>
                  <a:pt x="58" y="0"/>
                  <a:pt x="1" y="0"/>
                  <a:pt x="1"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9"/>
          <p:cNvSpPr/>
          <p:nvPr/>
        </p:nvSpPr>
        <p:spPr>
          <a:xfrm>
            <a:off x="2777306" y="2575930"/>
            <a:ext cx="12984" cy="4356"/>
          </a:xfrm>
          <a:custGeom>
            <a:rect b="b" l="l" r="r" t="t"/>
            <a:pathLst>
              <a:path extrusionOk="0" h="102" w="304">
                <a:moveTo>
                  <a:pt x="0" y="1"/>
                </a:moveTo>
                <a:cubicBezTo>
                  <a:pt x="0" y="29"/>
                  <a:pt x="58" y="44"/>
                  <a:pt x="159" y="44"/>
                </a:cubicBezTo>
                <a:cubicBezTo>
                  <a:pt x="246" y="73"/>
                  <a:pt x="304" y="102"/>
                  <a:pt x="304" y="102"/>
                </a:cubicBezTo>
                <a:cubicBezTo>
                  <a:pt x="304" y="102"/>
                  <a:pt x="260" y="44"/>
                  <a:pt x="159" y="29"/>
                </a:cubicBezTo>
                <a:cubicBezTo>
                  <a:pt x="72" y="1"/>
                  <a:pt x="0" y="1"/>
                  <a:pt x="0"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9"/>
          <p:cNvSpPr/>
          <p:nvPr/>
        </p:nvSpPr>
        <p:spPr>
          <a:xfrm>
            <a:off x="2768038" y="2582037"/>
            <a:ext cx="11147" cy="9353"/>
          </a:xfrm>
          <a:custGeom>
            <a:rect b="b" l="l" r="r" t="t"/>
            <a:pathLst>
              <a:path extrusionOk="0" h="219" w="261">
                <a:moveTo>
                  <a:pt x="22" y="1"/>
                </a:moveTo>
                <a:cubicBezTo>
                  <a:pt x="9" y="1"/>
                  <a:pt x="0" y="2"/>
                  <a:pt x="0" y="2"/>
                </a:cubicBezTo>
                <a:cubicBezTo>
                  <a:pt x="0" y="2"/>
                  <a:pt x="73" y="2"/>
                  <a:pt x="145" y="74"/>
                </a:cubicBezTo>
                <a:cubicBezTo>
                  <a:pt x="217" y="147"/>
                  <a:pt x="246" y="219"/>
                  <a:pt x="246" y="219"/>
                </a:cubicBezTo>
                <a:cubicBezTo>
                  <a:pt x="261" y="219"/>
                  <a:pt x="261" y="132"/>
                  <a:pt x="159" y="60"/>
                </a:cubicBezTo>
                <a:cubicBezTo>
                  <a:pt x="118" y="8"/>
                  <a:pt x="55" y="1"/>
                  <a:pt x="22"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7" name="Google Shape;7817;p579"/>
          <p:cNvGrpSpPr/>
          <p:nvPr/>
        </p:nvGrpSpPr>
        <p:grpSpPr>
          <a:xfrm>
            <a:off x="970692" y="1595522"/>
            <a:ext cx="1046989" cy="1671198"/>
            <a:chOff x="6575242" y="1122422"/>
            <a:chExt cx="1046989" cy="1671198"/>
          </a:xfrm>
        </p:grpSpPr>
        <p:sp>
          <p:nvSpPr>
            <p:cNvPr id="7818" name="Google Shape;7818;p579"/>
            <p:cNvSpPr/>
            <p:nvPr/>
          </p:nvSpPr>
          <p:spPr>
            <a:xfrm>
              <a:off x="7090397" y="2049875"/>
              <a:ext cx="12717" cy="743745"/>
            </a:xfrm>
            <a:custGeom>
              <a:rect b="b" l="l" r="r" t="t"/>
              <a:pathLst>
                <a:path extrusionOk="0" h="38131" w="652">
                  <a:moveTo>
                    <a:pt x="319" y="0"/>
                  </a:moveTo>
                  <a:cubicBezTo>
                    <a:pt x="145" y="0"/>
                    <a:pt x="1" y="145"/>
                    <a:pt x="1" y="332"/>
                  </a:cubicBezTo>
                  <a:lnTo>
                    <a:pt x="1" y="37798"/>
                  </a:lnTo>
                  <a:cubicBezTo>
                    <a:pt x="1" y="37986"/>
                    <a:pt x="145" y="38130"/>
                    <a:pt x="319" y="38130"/>
                  </a:cubicBezTo>
                  <a:cubicBezTo>
                    <a:pt x="507" y="38130"/>
                    <a:pt x="651" y="37986"/>
                    <a:pt x="651" y="37798"/>
                  </a:cubicBezTo>
                  <a:lnTo>
                    <a:pt x="651" y="332"/>
                  </a:lnTo>
                  <a:cubicBezTo>
                    <a:pt x="651" y="145"/>
                    <a:pt x="507"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9"/>
            <p:cNvSpPr/>
            <p:nvPr/>
          </p:nvSpPr>
          <p:spPr>
            <a:xfrm>
              <a:off x="7234418" y="2056624"/>
              <a:ext cx="107395" cy="693305"/>
            </a:xfrm>
            <a:custGeom>
              <a:rect b="b" l="l" r="r" t="t"/>
              <a:pathLst>
                <a:path extrusionOk="0" h="35545" w="5506">
                  <a:moveTo>
                    <a:pt x="0" y="1"/>
                  </a:moveTo>
                  <a:lnTo>
                    <a:pt x="5505" y="3554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9"/>
            <p:cNvSpPr/>
            <p:nvPr/>
          </p:nvSpPr>
          <p:spPr>
            <a:xfrm>
              <a:off x="7227650" y="2050051"/>
              <a:ext cx="121204" cy="705808"/>
            </a:xfrm>
            <a:custGeom>
              <a:rect b="b" l="l" r="r" t="t"/>
              <a:pathLst>
                <a:path extrusionOk="0" h="36186" w="6214">
                  <a:moveTo>
                    <a:pt x="352" y="1"/>
                  </a:moveTo>
                  <a:cubicBezTo>
                    <a:pt x="332" y="1"/>
                    <a:pt x="311" y="2"/>
                    <a:pt x="289" y="6"/>
                  </a:cubicBezTo>
                  <a:cubicBezTo>
                    <a:pt x="116" y="49"/>
                    <a:pt x="0" y="208"/>
                    <a:pt x="44" y="396"/>
                  </a:cubicBezTo>
                  <a:lnTo>
                    <a:pt x="5549" y="35940"/>
                  </a:lnTo>
                  <a:cubicBezTo>
                    <a:pt x="5563" y="36084"/>
                    <a:pt x="5708" y="36185"/>
                    <a:pt x="5852" y="36185"/>
                  </a:cubicBezTo>
                  <a:lnTo>
                    <a:pt x="5924" y="36185"/>
                  </a:lnTo>
                  <a:cubicBezTo>
                    <a:pt x="6112" y="36156"/>
                    <a:pt x="6213" y="35983"/>
                    <a:pt x="6184" y="35810"/>
                  </a:cubicBezTo>
                  <a:lnTo>
                    <a:pt x="679" y="266"/>
                  </a:lnTo>
                  <a:cubicBezTo>
                    <a:pt x="641" y="99"/>
                    <a:pt x="512" y="1"/>
                    <a:pt x="3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9"/>
            <p:cNvSpPr/>
            <p:nvPr/>
          </p:nvSpPr>
          <p:spPr>
            <a:xfrm>
              <a:off x="6852265" y="2056624"/>
              <a:ext cx="107395" cy="693305"/>
            </a:xfrm>
            <a:custGeom>
              <a:rect b="b" l="l" r="r" t="t"/>
              <a:pathLst>
                <a:path extrusionOk="0" h="35545" w="5506">
                  <a:moveTo>
                    <a:pt x="5506" y="1"/>
                  </a:moveTo>
                  <a:lnTo>
                    <a:pt x="1" y="3554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9"/>
            <p:cNvSpPr/>
            <p:nvPr/>
          </p:nvSpPr>
          <p:spPr>
            <a:xfrm>
              <a:off x="6845224" y="2050051"/>
              <a:ext cx="121204" cy="705808"/>
            </a:xfrm>
            <a:custGeom>
              <a:rect b="b" l="l" r="r" t="t"/>
              <a:pathLst>
                <a:path extrusionOk="0" h="36186" w="6214">
                  <a:moveTo>
                    <a:pt x="5870" y="1"/>
                  </a:moveTo>
                  <a:cubicBezTo>
                    <a:pt x="5725" y="1"/>
                    <a:pt x="5574" y="99"/>
                    <a:pt x="5549" y="266"/>
                  </a:cubicBezTo>
                  <a:lnTo>
                    <a:pt x="29" y="35810"/>
                  </a:lnTo>
                  <a:cubicBezTo>
                    <a:pt x="0" y="35969"/>
                    <a:pt x="102" y="36156"/>
                    <a:pt x="289" y="36185"/>
                  </a:cubicBezTo>
                  <a:lnTo>
                    <a:pt x="362" y="36185"/>
                  </a:lnTo>
                  <a:cubicBezTo>
                    <a:pt x="506" y="36185"/>
                    <a:pt x="636" y="36099"/>
                    <a:pt x="665" y="35940"/>
                  </a:cubicBezTo>
                  <a:lnTo>
                    <a:pt x="6170" y="396"/>
                  </a:lnTo>
                  <a:cubicBezTo>
                    <a:pt x="6213" y="222"/>
                    <a:pt x="6098" y="49"/>
                    <a:pt x="5924" y="6"/>
                  </a:cubicBezTo>
                  <a:cubicBezTo>
                    <a:pt x="5906" y="2"/>
                    <a:pt x="5888" y="1"/>
                    <a:pt x="5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9"/>
            <p:cNvSpPr/>
            <p:nvPr/>
          </p:nvSpPr>
          <p:spPr>
            <a:xfrm>
              <a:off x="6744054" y="2128771"/>
              <a:ext cx="700620" cy="66258"/>
            </a:xfrm>
            <a:custGeom>
              <a:rect b="b" l="l" r="r" t="t"/>
              <a:pathLst>
                <a:path extrusionOk="0" h="3397" w="35920">
                  <a:moveTo>
                    <a:pt x="0" y="1"/>
                  </a:moveTo>
                  <a:lnTo>
                    <a:pt x="0" y="2183"/>
                  </a:lnTo>
                  <a:cubicBezTo>
                    <a:pt x="0" y="2862"/>
                    <a:pt x="549" y="3396"/>
                    <a:pt x="1214" y="3396"/>
                  </a:cubicBezTo>
                  <a:lnTo>
                    <a:pt x="34721" y="3396"/>
                  </a:lnTo>
                  <a:cubicBezTo>
                    <a:pt x="35385" y="3396"/>
                    <a:pt x="35920" y="2862"/>
                    <a:pt x="35920" y="2183"/>
                  </a:cubicBezTo>
                  <a:lnTo>
                    <a:pt x="3592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9"/>
            <p:cNvSpPr/>
            <p:nvPr/>
          </p:nvSpPr>
          <p:spPr>
            <a:xfrm>
              <a:off x="7066445" y="1122422"/>
              <a:ext cx="12698" cy="76674"/>
            </a:xfrm>
            <a:custGeom>
              <a:rect b="b" l="l" r="r" t="t"/>
              <a:pathLst>
                <a:path extrusionOk="0" h="3931" w="651">
                  <a:moveTo>
                    <a:pt x="319" y="0"/>
                  </a:moveTo>
                  <a:cubicBezTo>
                    <a:pt x="145" y="0"/>
                    <a:pt x="1" y="145"/>
                    <a:pt x="1" y="318"/>
                  </a:cubicBezTo>
                  <a:lnTo>
                    <a:pt x="1" y="3613"/>
                  </a:lnTo>
                  <a:cubicBezTo>
                    <a:pt x="1" y="3786"/>
                    <a:pt x="145" y="3930"/>
                    <a:pt x="319" y="3930"/>
                  </a:cubicBezTo>
                  <a:cubicBezTo>
                    <a:pt x="506" y="3930"/>
                    <a:pt x="651" y="3786"/>
                    <a:pt x="651" y="3613"/>
                  </a:cubicBezTo>
                  <a:lnTo>
                    <a:pt x="651" y="318"/>
                  </a:lnTo>
                  <a:cubicBezTo>
                    <a:pt x="651" y="145"/>
                    <a:pt x="506" y="0"/>
                    <a:pt x="3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9"/>
            <p:cNvSpPr/>
            <p:nvPr/>
          </p:nvSpPr>
          <p:spPr>
            <a:xfrm>
              <a:off x="6575242" y="1192872"/>
              <a:ext cx="1046989" cy="935947"/>
            </a:xfrm>
            <a:custGeom>
              <a:rect b="b" l="l" r="r" t="t"/>
              <a:pathLst>
                <a:path extrusionOk="0" h="47985" w="53678">
                  <a:moveTo>
                    <a:pt x="1" y="1"/>
                  </a:moveTo>
                  <a:lnTo>
                    <a:pt x="1" y="47985"/>
                  </a:lnTo>
                  <a:lnTo>
                    <a:pt x="53678" y="47985"/>
                  </a:lnTo>
                  <a:lnTo>
                    <a:pt x="53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9"/>
            <p:cNvSpPr/>
            <p:nvPr/>
          </p:nvSpPr>
          <p:spPr>
            <a:xfrm>
              <a:off x="6624277" y="1236562"/>
              <a:ext cx="949191" cy="848585"/>
            </a:xfrm>
            <a:custGeom>
              <a:rect b="b" l="l" r="r" t="t"/>
              <a:pathLst>
                <a:path extrusionOk="0" h="43506" w="48664">
                  <a:moveTo>
                    <a:pt x="48491" y="159"/>
                  </a:moveTo>
                  <a:lnTo>
                    <a:pt x="48491" y="43332"/>
                  </a:lnTo>
                  <a:lnTo>
                    <a:pt x="188" y="43332"/>
                  </a:lnTo>
                  <a:lnTo>
                    <a:pt x="188" y="159"/>
                  </a:lnTo>
                  <a:close/>
                  <a:moveTo>
                    <a:pt x="1" y="0"/>
                  </a:moveTo>
                  <a:lnTo>
                    <a:pt x="1" y="43505"/>
                  </a:lnTo>
                  <a:lnTo>
                    <a:pt x="48664" y="43505"/>
                  </a:lnTo>
                  <a:lnTo>
                    <a:pt x="4866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9"/>
            <p:cNvSpPr/>
            <p:nvPr/>
          </p:nvSpPr>
          <p:spPr>
            <a:xfrm>
              <a:off x="6853962" y="1193633"/>
              <a:ext cx="3960" cy="390"/>
            </a:xfrm>
            <a:custGeom>
              <a:rect b="b" l="l" r="r" t="t"/>
              <a:pathLst>
                <a:path extrusionOk="0" h="20" w="203">
                  <a:moveTo>
                    <a:pt x="111" y="0"/>
                  </a:moveTo>
                  <a:cubicBezTo>
                    <a:pt x="81" y="0"/>
                    <a:pt x="44" y="5"/>
                    <a:pt x="0" y="19"/>
                  </a:cubicBezTo>
                  <a:lnTo>
                    <a:pt x="203" y="19"/>
                  </a:lnTo>
                  <a:cubicBezTo>
                    <a:pt x="203" y="19"/>
                    <a:pt x="171" y="0"/>
                    <a:pt x="111" y="0"/>
                  </a:cubicBezTo>
                  <a:close/>
                </a:path>
              </a:pathLst>
            </a:custGeom>
            <a:solidFill>
              <a:srgbClr val="C7C7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9"/>
            <p:cNvSpPr/>
            <p:nvPr/>
          </p:nvSpPr>
          <p:spPr>
            <a:xfrm>
              <a:off x="6723204" y="1343934"/>
              <a:ext cx="425287" cy="424994"/>
            </a:xfrm>
            <a:custGeom>
              <a:rect b="b" l="l" r="r" t="t"/>
              <a:pathLst>
                <a:path extrusionOk="0" h="21789" w="21804">
                  <a:moveTo>
                    <a:pt x="10894" y="1156"/>
                  </a:moveTo>
                  <a:cubicBezTo>
                    <a:pt x="16255" y="1156"/>
                    <a:pt x="20618" y="5505"/>
                    <a:pt x="20618" y="10880"/>
                  </a:cubicBezTo>
                  <a:cubicBezTo>
                    <a:pt x="20618" y="16240"/>
                    <a:pt x="16255" y="20590"/>
                    <a:pt x="10894" y="20590"/>
                  </a:cubicBezTo>
                  <a:cubicBezTo>
                    <a:pt x="5534" y="20590"/>
                    <a:pt x="1170" y="16240"/>
                    <a:pt x="1170" y="10880"/>
                  </a:cubicBezTo>
                  <a:cubicBezTo>
                    <a:pt x="1170" y="5505"/>
                    <a:pt x="5534" y="1156"/>
                    <a:pt x="10894" y="1156"/>
                  </a:cubicBezTo>
                  <a:close/>
                  <a:moveTo>
                    <a:pt x="10894" y="0"/>
                  </a:moveTo>
                  <a:cubicBezTo>
                    <a:pt x="4898" y="0"/>
                    <a:pt x="0" y="4884"/>
                    <a:pt x="0" y="10894"/>
                  </a:cubicBezTo>
                  <a:cubicBezTo>
                    <a:pt x="0" y="16891"/>
                    <a:pt x="4884" y="21789"/>
                    <a:pt x="10894" y="21789"/>
                  </a:cubicBezTo>
                  <a:cubicBezTo>
                    <a:pt x="16905" y="21789"/>
                    <a:pt x="21803" y="16891"/>
                    <a:pt x="21789" y="10894"/>
                  </a:cubicBezTo>
                  <a:cubicBezTo>
                    <a:pt x="21789" y="4898"/>
                    <a:pt x="16905" y="0"/>
                    <a:pt x="108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9"/>
            <p:cNvSpPr/>
            <p:nvPr/>
          </p:nvSpPr>
          <p:spPr>
            <a:xfrm>
              <a:off x="7047292" y="1343934"/>
              <a:ext cx="425287" cy="424994"/>
            </a:xfrm>
            <a:custGeom>
              <a:rect b="b" l="l" r="r" t="t"/>
              <a:pathLst>
                <a:path extrusionOk="0" h="21789" w="21804">
                  <a:moveTo>
                    <a:pt x="10895" y="1156"/>
                  </a:moveTo>
                  <a:cubicBezTo>
                    <a:pt x="16255" y="1156"/>
                    <a:pt x="20619" y="5505"/>
                    <a:pt x="20619" y="10880"/>
                  </a:cubicBezTo>
                  <a:cubicBezTo>
                    <a:pt x="20619" y="16240"/>
                    <a:pt x="16255" y="20590"/>
                    <a:pt x="10895" y="20590"/>
                  </a:cubicBezTo>
                  <a:cubicBezTo>
                    <a:pt x="5534" y="20590"/>
                    <a:pt x="1185" y="16240"/>
                    <a:pt x="1185" y="10880"/>
                  </a:cubicBezTo>
                  <a:cubicBezTo>
                    <a:pt x="1185" y="5505"/>
                    <a:pt x="5534" y="1156"/>
                    <a:pt x="10895" y="1156"/>
                  </a:cubicBezTo>
                  <a:close/>
                  <a:moveTo>
                    <a:pt x="10895" y="0"/>
                  </a:moveTo>
                  <a:cubicBezTo>
                    <a:pt x="4898" y="0"/>
                    <a:pt x="0" y="4884"/>
                    <a:pt x="0" y="10894"/>
                  </a:cubicBezTo>
                  <a:cubicBezTo>
                    <a:pt x="0" y="16891"/>
                    <a:pt x="4884" y="21789"/>
                    <a:pt x="10895" y="21789"/>
                  </a:cubicBezTo>
                  <a:cubicBezTo>
                    <a:pt x="16905" y="21789"/>
                    <a:pt x="21803" y="16891"/>
                    <a:pt x="21789" y="10894"/>
                  </a:cubicBezTo>
                  <a:cubicBezTo>
                    <a:pt x="21789" y="4898"/>
                    <a:pt x="16905" y="0"/>
                    <a:pt x="108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9"/>
            <p:cNvSpPr/>
            <p:nvPr/>
          </p:nvSpPr>
          <p:spPr>
            <a:xfrm>
              <a:off x="6886086" y="1602074"/>
              <a:ext cx="424721" cy="424994"/>
            </a:xfrm>
            <a:custGeom>
              <a:rect b="b" l="l" r="r" t="t"/>
              <a:pathLst>
                <a:path extrusionOk="0" h="21789" w="21775">
                  <a:moveTo>
                    <a:pt x="10895" y="1185"/>
                  </a:moveTo>
                  <a:cubicBezTo>
                    <a:pt x="16241" y="1185"/>
                    <a:pt x="20604" y="5534"/>
                    <a:pt x="20604" y="10894"/>
                  </a:cubicBezTo>
                  <a:cubicBezTo>
                    <a:pt x="20604" y="16255"/>
                    <a:pt x="16255" y="20618"/>
                    <a:pt x="10895" y="20618"/>
                  </a:cubicBezTo>
                  <a:cubicBezTo>
                    <a:pt x="5520" y="20618"/>
                    <a:pt x="1171" y="16255"/>
                    <a:pt x="1171" y="10894"/>
                  </a:cubicBezTo>
                  <a:cubicBezTo>
                    <a:pt x="1171" y="5534"/>
                    <a:pt x="5520" y="1185"/>
                    <a:pt x="10895" y="1185"/>
                  </a:cubicBezTo>
                  <a:close/>
                  <a:moveTo>
                    <a:pt x="10895" y="0"/>
                  </a:moveTo>
                  <a:cubicBezTo>
                    <a:pt x="4899" y="0"/>
                    <a:pt x="0" y="4884"/>
                    <a:pt x="0" y="10894"/>
                  </a:cubicBezTo>
                  <a:cubicBezTo>
                    <a:pt x="0" y="16891"/>
                    <a:pt x="4870" y="21789"/>
                    <a:pt x="10895" y="21789"/>
                  </a:cubicBezTo>
                  <a:cubicBezTo>
                    <a:pt x="16906" y="21789"/>
                    <a:pt x="21775" y="16891"/>
                    <a:pt x="21775" y="10894"/>
                  </a:cubicBezTo>
                  <a:cubicBezTo>
                    <a:pt x="21775" y="4898"/>
                    <a:pt x="16906" y="0"/>
                    <a:pt x="108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9"/>
            <p:cNvSpPr/>
            <p:nvPr/>
          </p:nvSpPr>
          <p:spPr>
            <a:xfrm>
              <a:off x="6806332" y="1507088"/>
              <a:ext cx="214204" cy="25396"/>
            </a:xfrm>
            <a:custGeom>
              <a:rect b="b" l="l" r="r" t="t"/>
              <a:pathLst>
                <a:path extrusionOk="0" h="1302" w="10982">
                  <a:moveTo>
                    <a:pt x="651" y="1"/>
                  </a:moveTo>
                  <a:cubicBezTo>
                    <a:pt x="289" y="1"/>
                    <a:pt x="1" y="290"/>
                    <a:pt x="1" y="651"/>
                  </a:cubicBezTo>
                  <a:cubicBezTo>
                    <a:pt x="1" y="1012"/>
                    <a:pt x="289" y="1301"/>
                    <a:pt x="651" y="1301"/>
                  </a:cubicBezTo>
                  <a:lnTo>
                    <a:pt x="10331" y="1301"/>
                  </a:lnTo>
                  <a:cubicBezTo>
                    <a:pt x="10693" y="1301"/>
                    <a:pt x="10982" y="1012"/>
                    <a:pt x="10982" y="651"/>
                  </a:cubicBezTo>
                  <a:cubicBezTo>
                    <a:pt x="10982" y="290"/>
                    <a:pt x="10693" y="1"/>
                    <a:pt x="103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9"/>
            <p:cNvSpPr/>
            <p:nvPr/>
          </p:nvSpPr>
          <p:spPr>
            <a:xfrm>
              <a:off x="6806332" y="1556980"/>
              <a:ext cx="100061" cy="25376"/>
            </a:xfrm>
            <a:custGeom>
              <a:rect b="b" l="l" r="r" t="t"/>
              <a:pathLst>
                <a:path extrusionOk="0" h="1301" w="5130">
                  <a:moveTo>
                    <a:pt x="651" y="0"/>
                  </a:moveTo>
                  <a:cubicBezTo>
                    <a:pt x="289" y="0"/>
                    <a:pt x="1" y="289"/>
                    <a:pt x="1" y="651"/>
                  </a:cubicBezTo>
                  <a:cubicBezTo>
                    <a:pt x="1" y="1012"/>
                    <a:pt x="289" y="1301"/>
                    <a:pt x="651" y="1301"/>
                  </a:cubicBezTo>
                  <a:lnTo>
                    <a:pt x="4480" y="1301"/>
                  </a:lnTo>
                  <a:cubicBezTo>
                    <a:pt x="4841" y="1301"/>
                    <a:pt x="5130" y="1012"/>
                    <a:pt x="5130" y="651"/>
                  </a:cubicBezTo>
                  <a:cubicBezTo>
                    <a:pt x="5130" y="289"/>
                    <a:pt x="4841" y="0"/>
                    <a:pt x="4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9"/>
            <p:cNvSpPr/>
            <p:nvPr/>
          </p:nvSpPr>
          <p:spPr>
            <a:xfrm>
              <a:off x="7180293" y="1507088"/>
              <a:ext cx="60622" cy="25396"/>
            </a:xfrm>
            <a:custGeom>
              <a:rect b="b" l="l" r="r" t="t"/>
              <a:pathLst>
                <a:path extrusionOk="0" h="1302" w="3108">
                  <a:moveTo>
                    <a:pt x="651" y="1"/>
                  </a:moveTo>
                  <a:cubicBezTo>
                    <a:pt x="290" y="1"/>
                    <a:pt x="1" y="290"/>
                    <a:pt x="1" y="651"/>
                  </a:cubicBezTo>
                  <a:cubicBezTo>
                    <a:pt x="1" y="1012"/>
                    <a:pt x="290" y="1301"/>
                    <a:pt x="651" y="1301"/>
                  </a:cubicBezTo>
                  <a:lnTo>
                    <a:pt x="2457" y="1301"/>
                  </a:lnTo>
                  <a:cubicBezTo>
                    <a:pt x="2818" y="1301"/>
                    <a:pt x="3107" y="1012"/>
                    <a:pt x="3107" y="651"/>
                  </a:cubicBezTo>
                  <a:cubicBezTo>
                    <a:pt x="3107" y="290"/>
                    <a:pt x="2818" y="1"/>
                    <a:pt x="24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9"/>
            <p:cNvSpPr/>
            <p:nvPr/>
          </p:nvSpPr>
          <p:spPr>
            <a:xfrm>
              <a:off x="7180293" y="1556980"/>
              <a:ext cx="214204" cy="25376"/>
            </a:xfrm>
            <a:custGeom>
              <a:rect b="b" l="l" r="r" t="t"/>
              <a:pathLst>
                <a:path extrusionOk="0" h="1301" w="10982">
                  <a:moveTo>
                    <a:pt x="651" y="0"/>
                  </a:moveTo>
                  <a:cubicBezTo>
                    <a:pt x="290" y="0"/>
                    <a:pt x="1" y="289"/>
                    <a:pt x="1" y="651"/>
                  </a:cubicBezTo>
                  <a:cubicBezTo>
                    <a:pt x="1" y="1012"/>
                    <a:pt x="290" y="1301"/>
                    <a:pt x="651" y="1301"/>
                  </a:cubicBezTo>
                  <a:lnTo>
                    <a:pt x="10332" y="1301"/>
                  </a:lnTo>
                  <a:cubicBezTo>
                    <a:pt x="10693" y="1301"/>
                    <a:pt x="10982" y="1012"/>
                    <a:pt x="10982" y="651"/>
                  </a:cubicBezTo>
                  <a:cubicBezTo>
                    <a:pt x="10982" y="289"/>
                    <a:pt x="10693" y="0"/>
                    <a:pt x="103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9"/>
            <p:cNvSpPr/>
            <p:nvPr/>
          </p:nvSpPr>
          <p:spPr>
            <a:xfrm>
              <a:off x="6987549" y="1814828"/>
              <a:ext cx="128245" cy="25396"/>
            </a:xfrm>
            <a:custGeom>
              <a:rect b="b" l="l" r="r" t="t"/>
              <a:pathLst>
                <a:path extrusionOk="0" h="1302" w="6575">
                  <a:moveTo>
                    <a:pt x="650" y="1"/>
                  </a:moveTo>
                  <a:cubicBezTo>
                    <a:pt x="289" y="1"/>
                    <a:pt x="0" y="290"/>
                    <a:pt x="0" y="651"/>
                  </a:cubicBezTo>
                  <a:cubicBezTo>
                    <a:pt x="0" y="1012"/>
                    <a:pt x="289" y="1301"/>
                    <a:pt x="650" y="1301"/>
                  </a:cubicBezTo>
                  <a:lnTo>
                    <a:pt x="5924" y="1301"/>
                  </a:lnTo>
                  <a:cubicBezTo>
                    <a:pt x="6285" y="1301"/>
                    <a:pt x="6574" y="1012"/>
                    <a:pt x="6574" y="651"/>
                  </a:cubicBezTo>
                  <a:cubicBezTo>
                    <a:pt x="6574" y="290"/>
                    <a:pt x="6285" y="1"/>
                    <a:pt x="5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9"/>
            <p:cNvSpPr/>
            <p:nvPr/>
          </p:nvSpPr>
          <p:spPr>
            <a:xfrm>
              <a:off x="6987549" y="1865286"/>
              <a:ext cx="173614" cy="25376"/>
            </a:xfrm>
            <a:custGeom>
              <a:rect b="b" l="l" r="r" t="t"/>
              <a:pathLst>
                <a:path extrusionOk="0" h="1301" w="8901">
                  <a:moveTo>
                    <a:pt x="650" y="0"/>
                  </a:moveTo>
                  <a:cubicBezTo>
                    <a:pt x="289" y="0"/>
                    <a:pt x="0" y="289"/>
                    <a:pt x="0" y="650"/>
                  </a:cubicBezTo>
                  <a:cubicBezTo>
                    <a:pt x="0" y="1012"/>
                    <a:pt x="289" y="1301"/>
                    <a:pt x="650" y="1301"/>
                  </a:cubicBezTo>
                  <a:lnTo>
                    <a:pt x="8250" y="1301"/>
                  </a:lnTo>
                  <a:cubicBezTo>
                    <a:pt x="8611" y="1301"/>
                    <a:pt x="8900" y="1012"/>
                    <a:pt x="8900" y="650"/>
                  </a:cubicBezTo>
                  <a:cubicBezTo>
                    <a:pt x="8900" y="289"/>
                    <a:pt x="8611" y="0"/>
                    <a:pt x="82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79"/>
          <p:cNvGrpSpPr/>
          <p:nvPr/>
        </p:nvGrpSpPr>
        <p:grpSpPr>
          <a:xfrm>
            <a:off x="1769638" y="1807437"/>
            <a:ext cx="808567" cy="1417267"/>
            <a:chOff x="7374188" y="1334337"/>
            <a:chExt cx="808567" cy="1417267"/>
          </a:xfrm>
        </p:grpSpPr>
        <p:sp>
          <p:nvSpPr>
            <p:cNvPr id="7838" name="Google Shape;7838;p579"/>
            <p:cNvSpPr/>
            <p:nvPr/>
          </p:nvSpPr>
          <p:spPr>
            <a:xfrm>
              <a:off x="7655171" y="2581370"/>
              <a:ext cx="57228" cy="117830"/>
            </a:xfrm>
            <a:custGeom>
              <a:rect b="b" l="l" r="r" t="t"/>
              <a:pathLst>
                <a:path extrusionOk="0" h="6041" w="2934">
                  <a:moveTo>
                    <a:pt x="650" y="0"/>
                  </a:moveTo>
                  <a:lnTo>
                    <a:pt x="0" y="4884"/>
                  </a:lnTo>
                  <a:lnTo>
                    <a:pt x="2225" y="6040"/>
                  </a:lnTo>
                  <a:lnTo>
                    <a:pt x="2933" y="0"/>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9"/>
            <p:cNvSpPr/>
            <p:nvPr/>
          </p:nvSpPr>
          <p:spPr>
            <a:xfrm>
              <a:off x="7653182" y="1892338"/>
              <a:ext cx="181806" cy="758959"/>
            </a:xfrm>
            <a:custGeom>
              <a:rect b="b" l="l" r="r" t="t"/>
              <a:pathLst>
                <a:path extrusionOk="0" h="38911" w="9321">
                  <a:moveTo>
                    <a:pt x="4263" y="0"/>
                  </a:moveTo>
                  <a:lnTo>
                    <a:pt x="1" y="38911"/>
                  </a:lnTo>
                  <a:lnTo>
                    <a:pt x="1" y="38911"/>
                  </a:lnTo>
                  <a:lnTo>
                    <a:pt x="3079" y="38896"/>
                  </a:lnTo>
                  <a:lnTo>
                    <a:pt x="9320" y="2052"/>
                  </a:lnTo>
                  <a:lnTo>
                    <a:pt x="426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9"/>
            <p:cNvSpPr/>
            <p:nvPr/>
          </p:nvSpPr>
          <p:spPr>
            <a:xfrm>
              <a:off x="7535666" y="2676064"/>
              <a:ext cx="169967" cy="75270"/>
            </a:xfrm>
            <a:custGeom>
              <a:rect b="b" l="l" r="r" t="t"/>
              <a:pathLst>
                <a:path extrusionOk="0" h="3859" w="8714">
                  <a:moveTo>
                    <a:pt x="8699" y="0"/>
                  </a:moveTo>
                  <a:lnTo>
                    <a:pt x="5910" y="29"/>
                  </a:lnTo>
                  <a:lnTo>
                    <a:pt x="3035" y="1633"/>
                  </a:lnTo>
                  <a:lnTo>
                    <a:pt x="1402" y="1965"/>
                  </a:lnTo>
                  <a:cubicBezTo>
                    <a:pt x="665" y="2095"/>
                    <a:pt x="102" y="2731"/>
                    <a:pt x="30" y="3497"/>
                  </a:cubicBezTo>
                  <a:lnTo>
                    <a:pt x="1" y="3858"/>
                  </a:lnTo>
                  <a:lnTo>
                    <a:pt x="8713" y="3815"/>
                  </a:lnTo>
                  <a:lnTo>
                    <a:pt x="869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9"/>
            <p:cNvSpPr/>
            <p:nvPr/>
          </p:nvSpPr>
          <p:spPr>
            <a:xfrm>
              <a:off x="7610076" y="2650162"/>
              <a:ext cx="30174" cy="42540"/>
            </a:xfrm>
            <a:custGeom>
              <a:rect b="b" l="l" r="r" t="t"/>
              <a:pathLst>
                <a:path extrusionOk="0" h="2181" w="1547">
                  <a:moveTo>
                    <a:pt x="578" y="129"/>
                  </a:moveTo>
                  <a:cubicBezTo>
                    <a:pt x="622" y="129"/>
                    <a:pt x="723" y="143"/>
                    <a:pt x="809" y="201"/>
                  </a:cubicBezTo>
                  <a:cubicBezTo>
                    <a:pt x="1243" y="375"/>
                    <a:pt x="1055" y="1458"/>
                    <a:pt x="911" y="1978"/>
                  </a:cubicBezTo>
                  <a:cubicBezTo>
                    <a:pt x="376" y="1314"/>
                    <a:pt x="174" y="490"/>
                    <a:pt x="376" y="216"/>
                  </a:cubicBezTo>
                  <a:cubicBezTo>
                    <a:pt x="434" y="158"/>
                    <a:pt x="477" y="129"/>
                    <a:pt x="578" y="129"/>
                  </a:cubicBezTo>
                  <a:close/>
                  <a:moveTo>
                    <a:pt x="572" y="0"/>
                  </a:moveTo>
                  <a:cubicBezTo>
                    <a:pt x="404" y="0"/>
                    <a:pt x="309" y="85"/>
                    <a:pt x="260" y="143"/>
                  </a:cubicBezTo>
                  <a:cubicBezTo>
                    <a:pt x="0" y="519"/>
                    <a:pt x="304" y="1502"/>
                    <a:pt x="896" y="2166"/>
                  </a:cubicBezTo>
                  <a:cubicBezTo>
                    <a:pt x="911" y="2181"/>
                    <a:pt x="925" y="2181"/>
                    <a:pt x="954" y="2181"/>
                  </a:cubicBezTo>
                  <a:cubicBezTo>
                    <a:pt x="983" y="2181"/>
                    <a:pt x="1012" y="2166"/>
                    <a:pt x="1012" y="2137"/>
                  </a:cubicBezTo>
                  <a:cubicBezTo>
                    <a:pt x="1026" y="2065"/>
                    <a:pt x="1546" y="360"/>
                    <a:pt x="867" y="71"/>
                  </a:cubicBezTo>
                  <a:cubicBezTo>
                    <a:pt x="750" y="20"/>
                    <a:pt x="652" y="0"/>
                    <a:pt x="5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9"/>
            <p:cNvSpPr/>
            <p:nvPr/>
          </p:nvSpPr>
          <p:spPr>
            <a:xfrm>
              <a:off x="7626987" y="2674386"/>
              <a:ext cx="43984" cy="21143"/>
            </a:xfrm>
            <a:custGeom>
              <a:rect b="b" l="l" r="r" t="t"/>
              <a:pathLst>
                <a:path extrusionOk="0" h="1084" w="2255">
                  <a:moveTo>
                    <a:pt x="1611" y="126"/>
                  </a:moveTo>
                  <a:cubicBezTo>
                    <a:pt x="1717" y="126"/>
                    <a:pt x="1809" y="153"/>
                    <a:pt x="1879" y="216"/>
                  </a:cubicBezTo>
                  <a:cubicBezTo>
                    <a:pt x="2037" y="390"/>
                    <a:pt x="2095" y="505"/>
                    <a:pt x="2023" y="635"/>
                  </a:cubicBezTo>
                  <a:cubicBezTo>
                    <a:pt x="1909" y="825"/>
                    <a:pt x="1510" y="952"/>
                    <a:pt x="1016" y="952"/>
                  </a:cubicBezTo>
                  <a:cubicBezTo>
                    <a:pt x="757" y="952"/>
                    <a:pt x="471" y="917"/>
                    <a:pt x="188" y="838"/>
                  </a:cubicBezTo>
                  <a:cubicBezTo>
                    <a:pt x="535" y="560"/>
                    <a:pt x="1187" y="126"/>
                    <a:pt x="1611" y="126"/>
                  </a:cubicBezTo>
                  <a:close/>
                  <a:moveTo>
                    <a:pt x="1602" y="1"/>
                  </a:moveTo>
                  <a:cubicBezTo>
                    <a:pt x="973" y="1"/>
                    <a:pt x="62" y="776"/>
                    <a:pt x="15" y="823"/>
                  </a:cubicBezTo>
                  <a:cubicBezTo>
                    <a:pt x="0" y="823"/>
                    <a:pt x="0" y="852"/>
                    <a:pt x="0" y="866"/>
                  </a:cubicBezTo>
                  <a:cubicBezTo>
                    <a:pt x="0" y="910"/>
                    <a:pt x="15" y="924"/>
                    <a:pt x="29" y="924"/>
                  </a:cubicBezTo>
                  <a:cubicBezTo>
                    <a:pt x="361" y="1040"/>
                    <a:pt x="694" y="1083"/>
                    <a:pt x="1026" y="1083"/>
                  </a:cubicBezTo>
                  <a:cubicBezTo>
                    <a:pt x="1546" y="1083"/>
                    <a:pt x="1994" y="939"/>
                    <a:pt x="2124" y="708"/>
                  </a:cubicBezTo>
                  <a:cubicBezTo>
                    <a:pt x="2196" y="606"/>
                    <a:pt x="2254" y="404"/>
                    <a:pt x="1965" y="130"/>
                  </a:cubicBezTo>
                  <a:cubicBezTo>
                    <a:pt x="1866" y="38"/>
                    <a:pt x="1741" y="1"/>
                    <a:pt x="1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9"/>
            <p:cNvSpPr/>
            <p:nvPr/>
          </p:nvSpPr>
          <p:spPr>
            <a:xfrm>
              <a:off x="7535959" y="2735806"/>
              <a:ext cx="170240" cy="15799"/>
            </a:xfrm>
            <a:custGeom>
              <a:rect b="b" l="l" r="r" t="t"/>
              <a:pathLst>
                <a:path extrusionOk="0" h="810" w="8728">
                  <a:moveTo>
                    <a:pt x="8727" y="0"/>
                  </a:moveTo>
                  <a:lnTo>
                    <a:pt x="0" y="29"/>
                  </a:lnTo>
                  <a:lnTo>
                    <a:pt x="0" y="810"/>
                  </a:lnTo>
                  <a:lnTo>
                    <a:pt x="8727" y="781"/>
                  </a:lnTo>
                  <a:lnTo>
                    <a:pt x="87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9"/>
            <p:cNvSpPr/>
            <p:nvPr/>
          </p:nvSpPr>
          <p:spPr>
            <a:xfrm>
              <a:off x="7881463" y="2580531"/>
              <a:ext cx="45115" cy="117810"/>
            </a:xfrm>
            <a:custGeom>
              <a:rect b="b" l="l" r="r" t="t"/>
              <a:pathLst>
                <a:path extrusionOk="0" h="6040" w="2313">
                  <a:moveTo>
                    <a:pt x="2298" y="0"/>
                  </a:moveTo>
                  <a:lnTo>
                    <a:pt x="0" y="15"/>
                  </a:lnTo>
                  <a:lnTo>
                    <a:pt x="102" y="6040"/>
                  </a:lnTo>
                  <a:lnTo>
                    <a:pt x="2312" y="4869"/>
                  </a:lnTo>
                  <a:lnTo>
                    <a:pt x="2298" y="0"/>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9"/>
            <p:cNvSpPr/>
            <p:nvPr/>
          </p:nvSpPr>
          <p:spPr>
            <a:xfrm>
              <a:off x="7875261" y="2675498"/>
              <a:ext cx="169108" cy="73007"/>
            </a:xfrm>
            <a:custGeom>
              <a:rect b="b" l="l" r="r" t="t"/>
              <a:pathLst>
                <a:path extrusionOk="0" h="3743" w="8670">
                  <a:moveTo>
                    <a:pt x="1" y="0"/>
                  </a:moveTo>
                  <a:lnTo>
                    <a:pt x="15" y="3743"/>
                  </a:lnTo>
                  <a:lnTo>
                    <a:pt x="8670" y="3699"/>
                  </a:lnTo>
                  <a:lnTo>
                    <a:pt x="8626" y="3367"/>
                  </a:lnTo>
                  <a:cubicBezTo>
                    <a:pt x="8554" y="2616"/>
                    <a:pt x="8020" y="2009"/>
                    <a:pt x="7268" y="1864"/>
                  </a:cubicBezTo>
                  <a:lnTo>
                    <a:pt x="5664" y="1561"/>
                  </a:lnTo>
                  <a:lnTo>
                    <a:pt x="28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9"/>
            <p:cNvSpPr/>
            <p:nvPr/>
          </p:nvSpPr>
          <p:spPr>
            <a:xfrm>
              <a:off x="7845672" y="1957717"/>
              <a:ext cx="99495" cy="693871"/>
            </a:xfrm>
            <a:custGeom>
              <a:rect b="b" l="l" r="r" t="t"/>
              <a:pathLst>
                <a:path extrusionOk="0" h="35574" w="5101">
                  <a:moveTo>
                    <a:pt x="0" y="0"/>
                  </a:moveTo>
                  <a:lnTo>
                    <a:pt x="1388" y="35573"/>
                  </a:lnTo>
                  <a:lnTo>
                    <a:pt x="4508" y="35559"/>
                  </a:lnTo>
                  <a:lnTo>
                    <a:pt x="5101" y="1590"/>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9"/>
            <p:cNvSpPr/>
            <p:nvPr/>
          </p:nvSpPr>
          <p:spPr>
            <a:xfrm>
              <a:off x="7941771" y="2648738"/>
              <a:ext cx="29882" cy="42560"/>
            </a:xfrm>
            <a:custGeom>
              <a:rect b="b" l="l" r="r" t="t"/>
              <a:pathLst>
                <a:path extrusionOk="0" h="2182" w="1532">
                  <a:moveTo>
                    <a:pt x="954" y="130"/>
                  </a:moveTo>
                  <a:cubicBezTo>
                    <a:pt x="1055" y="130"/>
                    <a:pt x="1099" y="159"/>
                    <a:pt x="1142" y="216"/>
                  </a:cubicBezTo>
                  <a:cubicBezTo>
                    <a:pt x="1359" y="505"/>
                    <a:pt x="1156" y="1315"/>
                    <a:pt x="622" y="1994"/>
                  </a:cubicBezTo>
                  <a:cubicBezTo>
                    <a:pt x="477" y="1459"/>
                    <a:pt x="275" y="404"/>
                    <a:pt x="708" y="202"/>
                  </a:cubicBezTo>
                  <a:cubicBezTo>
                    <a:pt x="810" y="144"/>
                    <a:pt x="882" y="130"/>
                    <a:pt x="954" y="130"/>
                  </a:cubicBezTo>
                  <a:close/>
                  <a:moveTo>
                    <a:pt x="960" y="1"/>
                  </a:moveTo>
                  <a:cubicBezTo>
                    <a:pt x="880" y="1"/>
                    <a:pt x="782" y="20"/>
                    <a:pt x="665" y="72"/>
                  </a:cubicBezTo>
                  <a:cubicBezTo>
                    <a:pt x="0" y="361"/>
                    <a:pt x="521" y="2066"/>
                    <a:pt x="549" y="2138"/>
                  </a:cubicBezTo>
                  <a:cubicBezTo>
                    <a:pt x="549" y="2167"/>
                    <a:pt x="564" y="2181"/>
                    <a:pt x="593" y="2181"/>
                  </a:cubicBezTo>
                  <a:cubicBezTo>
                    <a:pt x="622" y="2181"/>
                    <a:pt x="636" y="2167"/>
                    <a:pt x="651" y="2167"/>
                  </a:cubicBezTo>
                  <a:cubicBezTo>
                    <a:pt x="1243" y="1502"/>
                    <a:pt x="1532" y="520"/>
                    <a:pt x="1272" y="144"/>
                  </a:cubicBezTo>
                  <a:cubicBezTo>
                    <a:pt x="1223" y="86"/>
                    <a:pt x="1128" y="1"/>
                    <a:pt x="9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9"/>
            <p:cNvSpPr/>
            <p:nvPr/>
          </p:nvSpPr>
          <p:spPr>
            <a:xfrm>
              <a:off x="7910778" y="2672963"/>
              <a:ext cx="43984" cy="21143"/>
            </a:xfrm>
            <a:custGeom>
              <a:rect b="b" l="l" r="r" t="t"/>
              <a:pathLst>
                <a:path extrusionOk="0" h="1084" w="2255">
                  <a:moveTo>
                    <a:pt x="650" y="145"/>
                  </a:moveTo>
                  <a:cubicBezTo>
                    <a:pt x="1084" y="145"/>
                    <a:pt x="1734" y="564"/>
                    <a:pt x="2081" y="838"/>
                  </a:cubicBezTo>
                  <a:cubicBezTo>
                    <a:pt x="1784" y="925"/>
                    <a:pt x="1489" y="963"/>
                    <a:pt x="1223" y="963"/>
                  </a:cubicBezTo>
                  <a:cubicBezTo>
                    <a:pt x="739" y="963"/>
                    <a:pt x="353" y="837"/>
                    <a:pt x="231" y="651"/>
                  </a:cubicBezTo>
                  <a:cubicBezTo>
                    <a:pt x="159" y="535"/>
                    <a:pt x="217" y="405"/>
                    <a:pt x="376" y="246"/>
                  </a:cubicBezTo>
                  <a:cubicBezTo>
                    <a:pt x="448" y="188"/>
                    <a:pt x="549" y="145"/>
                    <a:pt x="650" y="145"/>
                  </a:cubicBezTo>
                  <a:close/>
                  <a:moveTo>
                    <a:pt x="657" y="0"/>
                  </a:moveTo>
                  <a:cubicBezTo>
                    <a:pt x="516" y="0"/>
                    <a:pt x="389" y="38"/>
                    <a:pt x="289" y="130"/>
                  </a:cubicBezTo>
                  <a:cubicBezTo>
                    <a:pt x="0" y="405"/>
                    <a:pt x="72" y="607"/>
                    <a:pt x="130" y="708"/>
                  </a:cubicBezTo>
                  <a:cubicBezTo>
                    <a:pt x="275" y="968"/>
                    <a:pt x="708" y="1084"/>
                    <a:pt x="1214" y="1084"/>
                  </a:cubicBezTo>
                  <a:cubicBezTo>
                    <a:pt x="1532" y="1084"/>
                    <a:pt x="1893" y="1041"/>
                    <a:pt x="2225" y="911"/>
                  </a:cubicBezTo>
                  <a:cubicBezTo>
                    <a:pt x="2240" y="896"/>
                    <a:pt x="2254" y="867"/>
                    <a:pt x="2254" y="853"/>
                  </a:cubicBezTo>
                  <a:cubicBezTo>
                    <a:pt x="2254" y="838"/>
                    <a:pt x="2254" y="824"/>
                    <a:pt x="2240" y="795"/>
                  </a:cubicBezTo>
                  <a:cubicBezTo>
                    <a:pt x="2192" y="760"/>
                    <a:pt x="1286" y="0"/>
                    <a:pt x="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9"/>
            <p:cNvSpPr/>
            <p:nvPr/>
          </p:nvSpPr>
          <p:spPr>
            <a:xfrm>
              <a:off x="7874422" y="2734109"/>
              <a:ext cx="170240" cy="15799"/>
            </a:xfrm>
            <a:custGeom>
              <a:rect b="b" l="l" r="r" t="t"/>
              <a:pathLst>
                <a:path extrusionOk="0" h="810" w="8728">
                  <a:moveTo>
                    <a:pt x="8727" y="1"/>
                  </a:moveTo>
                  <a:lnTo>
                    <a:pt x="0" y="44"/>
                  </a:lnTo>
                  <a:lnTo>
                    <a:pt x="15" y="810"/>
                  </a:lnTo>
                  <a:lnTo>
                    <a:pt x="8727" y="766"/>
                  </a:lnTo>
                  <a:lnTo>
                    <a:pt x="87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9"/>
            <p:cNvSpPr/>
            <p:nvPr/>
          </p:nvSpPr>
          <p:spPr>
            <a:xfrm>
              <a:off x="7728430" y="1883601"/>
              <a:ext cx="217305" cy="105990"/>
            </a:xfrm>
            <a:custGeom>
              <a:rect b="b" l="l" r="r" t="t"/>
              <a:pathLst>
                <a:path extrusionOk="0" h="5434" w="11141">
                  <a:moveTo>
                    <a:pt x="11141" y="0"/>
                  </a:moveTo>
                  <a:lnTo>
                    <a:pt x="405" y="448"/>
                  </a:lnTo>
                  <a:lnTo>
                    <a:pt x="1" y="5433"/>
                  </a:lnTo>
                  <a:lnTo>
                    <a:pt x="11112" y="5390"/>
                  </a:lnTo>
                  <a:lnTo>
                    <a:pt x="1114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79"/>
            <p:cNvSpPr/>
            <p:nvPr/>
          </p:nvSpPr>
          <p:spPr>
            <a:xfrm>
              <a:off x="7824256" y="1928129"/>
              <a:ext cx="1716" cy="61168"/>
            </a:xfrm>
            <a:custGeom>
              <a:rect b="b" l="l" r="r" t="t"/>
              <a:pathLst>
                <a:path extrusionOk="0" h="3136" w="88">
                  <a:moveTo>
                    <a:pt x="0" y="0"/>
                  </a:moveTo>
                  <a:lnTo>
                    <a:pt x="15" y="3136"/>
                  </a:lnTo>
                  <a:lnTo>
                    <a:pt x="87" y="3136"/>
                  </a:lnTo>
                  <a:lnTo>
                    <a:pt x="73"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79"/>
            <p:cNvSpPr/>
            <p:nvPr/>
          </p:nvSpPr>
          <p:spPr>
            <a:xfrm>
              <a:off x="7734360" y="1902754"/>
              <a:ext cx="176442" cy="8758"/>
            </a:xfrm>
            <a:custGeom>
              <a:rect b="b" l="l" r="r" t="t"/>
              <a:pathLst>
                <a:path extrusionOk="0" h="449" w="9046">
                  <a:moveTo>
                    <a:pt x="9045" y="1"/>
                  </a:moveTo>
                  <a:lnTo>
                    <a:pt x="0" y="391"/>
                  </a:lnTo>
                  <a:lnTo>
                    <a:pt x="0" y="449"/>
                  </a:lnTo>
                  <a:lnTo>
                    <a:pt x="9045" y="73"/>
                  </a:lnTo>
                  <a:lnTo>
                    <a:pt x="9045"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9"/>
            <p:cNvSpPr/>
            <p:nvPr/>
          </p:nvSpPr>
          <p:spPr>
            <a:xfrm>
              <a:off x="7885130" y="1883601"/>
              <a:ext cx="60602" cy="52429"/>
            </a:xfrm>
            <a:custGeom>
              <a:rect b="b" l="l" r="r" t="t"/>
              <a:pathLst>
                <a:path extrusionOk="0" h="2688" w="3107">
                  <a:moveTo>
                    <a:pt x="3107" y="0"/>
                  </a:moveTo>
                  <a:lnTo>
                    <a:pt x="72" y="130"/>
                  </a:lnTo>
                  <a:cubicBezTo>
                    <a:pt x="72" y="130"/>
                    <a:pt x="0" y="2226"/>
                    <a:pt x="3063" y="2688"/>
                  </a:cubicBezTo>
                  <a:lnTo>
                    <a:pt x="3107"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79"/>
            <p:cNvSpPr/>
            <p:nvPr/>
          </p:nvSpPr>
          <p:spPr>
            <a:xfrm>
              <a:off x="7736329" y="1574729"/>
              <a:ext cx="233358" cy="317639"/>
            </a:xfrm>
            <a:custGeom>
              <a:rect b="b" l="l" r="r" t="t"/>
              <a:pathLst>
                <a:path extrusionOk="0" h="16285" w="11964">
                  <a:moveTo>
                    <a:pt x="795" y="1"/>
                  </a:moveTo>
                  <a:lnTo>
                    <a:pt x="0" y="16284"/>
                  </a:lnTo>
                  <a:lnTo>
                    <a:pt x="10736" y="15836"/>
                  </a:lnTo>
                  <a:lnTo>
                    <a:pt x="11964" y="579"/>
                  </a:lnTo>
                  <a:lnTo>
                    <a:pt x="79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79"/>
            <p:cNvSpPr/>
            <p:nvPr/>
          </p:nvSpPr>
          <p:spPr>
            <a:xfrm>
              <a:off x="7944580" y="1676464"/>
              <a:ext cx="16930" cy="132205"/>
            </a:xfrm>
            <a:custGeom>
              <a:rect b="b" l="l" r="r" t="t"/>
              <a:pathLst>
                <a:path extrusionOk="0" h="6778" w="868">
                  <a:moveTo>
                    <a:pt x="1" y="1"/>
                  </a:moveTo>
                  <a:lnTo>
                    <a:pt x="362" y="6777"/>
                  </a:lnTo>
                  <a:lnTo>
                    <a:pt x="868" y="579"/>
                  </a:lnTo>
                  <a:lnTo>
                    <a:pt x="1"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9"/>
            <p:cNvSpPr/>
            <p:nvPr/>
          </p:nvSpPr>
          <p:spPr>
            <a:xfrm>
              <a:off x="7379259" y="1379432"/>
              <a:ext cx="75835" cy="49055"/>
            </a:xfrm>
            <a:custGeom>
              <a:rect b="b" l="l" r="r" t="t"/>
              <a:pathLst>
                <a:path extrusionOk="0" h="2515" w="3888">
                  <a:moveTo>
                    <a:pt x="547" y="0"/>
                  </a:moveTo>
                  <a:cubicBezTo>
                    <a:pt x="443" y="0"/>
                    <a:pt x="339" y="33"/>
                    <a:pt x="246" y="102"/>
                  </a:cubicBezTo>
                  <a:cubicBezTo>
                    <a:pt x="1" y="290"/>
                    <a:pt x="1" y="694"/>
                    <a:pt x="275" y="868"/>
                  </a:cubicBezTo>
                  <a:lnTo>
                    <a:pt x="2472" y="2515"/>
                  </a:lnTo>
                  <a:cubicBezTo>
                    <a:pt x="2472" y="2515"/>
                    <a:pt x="3815" y="2240"/>
                    <a:pt x="3887" y="2197"/>
                  </a:cubicBezTo>
                  <a:cubicBezTo>
                    <a:pt x="3887" y="2197"/>
                    <a:pt x="1619" y="622"/>
                    <a:pt x="810" y="73"/>
                  </a:cubicBezTo>
                  <a:cubicBezTo>
                    <a:pt x="729" y="25"/>
                    <a:pt x="638" y="0"/>
                    <a:pt x="547" y="0"/>
                  </a:cubicBez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9"/>
            <p:cNvSpPr/>
            <p:nvPr/>
          </p:nvSpPr>
          <p:spPr>
            <a:xfrm>
              <a:off x="7374188" y="1413818"/>
              <a:ext cx="111335" cy="59705"/>
            </a:xfrm>
            <a:custGeom>
              <a:rect b="b" l="l" r="r" t="t"/>
              <a:pathLst>
                <a:path extrusionOk="0" h="3061" w="5708">
                  <a:moveTo>
                    <a:pt x="2457" y="0"/>
                  </a:moveTo>
                  <a:cubicBezTo>
                    <a:pt x="2457" y="0"/>
                    <a:pt x="1" y="810"/>
                    <a:pt x="781" y="1850"/>
                  </a:cubicBezTo>
                  <a:cubicBezTo>
                    <a:pt x="1347" y="2615"/>
                    <a:pt x="1738" y="3060"/>
                    <a:pt x="2620" y="3060"/>
                  </a:cubicBezTo>
                  <a:cubicBezTo>
                    <a:pt x="2955" y="3060"/>
                    <a:pt x="3361" y="2996"/>
                    <a:pt x="3873" y="2861"/>
                  </a:cubicBezTo>
                  <a:cubicBezTo>
                    <a:pt x="5708" y="2399"/>
                    <a:pt x="4986" y="1084"/>
                    <a:pt x="4986" y="1084"/>
                  </a:cubicBezTo>
                  <a:lnTo>
                    <a:pt x="4147" y="434"/>
                  </a:lnTo>
                  <a:lnTo>
                    <a:pt x="2457" y="0"/>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9"/>
            <p:cNvSpPr/>
            <p:nvPr/>
          </p:nvSpPr>
          <p:spPr>
            <a:xfrm>
              <a:off x="7447174" y="1434961"/>
              <a:ext cx="56682" cy="76674"/>
            </a:xfrm>
            <a:custGeom>
              <a:rect b="b" l="l" r="r" t="t"/>
              <a:pathLst>
                <a:path extrusionOk="0" h="3931" w="2906">
                  <a:moveTo>
                    <a:pt x="1244" y="0"/>
                  </a:moveTo>
                  <a:lnTo>
                    <a:pt x="1" y="1286"/>
                  </a:lnTo>
                  <a:lnTo>
                    <a:pt x="2154" y="3930"/>
                  </a:lnTo>
                  <a:lnTo>
                    <a:pt x="2905" y="1835"/>
                  </a:lnTo>
                  <a:lnTo>
                    <a:pt x="1244" y="0"/>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9"/>
            <p:cNvSpPr/>
            <p:nvPr/>
          </p:nvSpPr>
          <p:spPr>
            <a:xfrm>
              <a:off x="7469156" y="1456649"/>
              <a:ext cx="294818" cy="205466"/>
            </a:xfrm>
            <a:custGeom>
              <a:rect b="b" l="l" r="r" t="t"/>
              <a:pathLst>
                <a:path extrusionOk="0" h="10534" w="15115">
                  <a:moveTo>
                    <a:pt x="1475" y="1"/>
                  </a:moveTo>
                  <a:lnTo>
                    <a:pt x="1" y="2818"/>
                  </a:lnTo>
                  <a:lnTo>
                    <a:pt x="5607" y="9378"/>
                  </a:lnTo>
                  <a:cubicBezTo>
                    <a:pt x="6012" y="9912"/>
                    <a:pt x="6647" y="10245"/>
                    <a:pt x="7312" y="10259"/>
                  </a:cubicBezTo>
                  <a:lnTo>
                    <a:pt x="15114" y="10534"/>
                  </a:lnTo>
                  <a:lnTo>
                    <a:pt x="14493" y="6055"/>
                  </a:lnTo>
                  <a:lnTo>
                    <a:pt x="7948" y="6358"/>
                  </a:lnTo>
                  <a:lnTo>
                    <a:pt x="14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9"/>
            <p:cNvSpPr/>
            <p:nvPr/>
          </p:nvSpPr>
          <p:spPr>
            <a:xfrm>
              <a:off x="7635725" y="1643775"/>
              <a:ext cx="112739" cy="18335"/>
            </a:xfrm>
            <a:custGeom>
              <a:rect b="b" l="l" r="r" t="t"/>
              <a:pathLst>
                <a:path extrusionOk="0" h="940" w="5780">
                  <a:moveTo>
                    <a:pt x="5780" y="1"/>
                  </a:moveTo>
                  <a:lnTo>
                    <a:pt x="0" y="709"/>
                  </a:lnTo>
                  <a:lnTo>
                    <a:pt x="5736" y="940"/>
                  </a:lnTo>
                  <a:cubicBezTo>
                    <a:pt x="5736" y="896"/>
                    <a:pt x="5780" y="1"/>
                    <a:pt x="5780"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9"/>
            <p:cNvSpPr/>
            <p:nvPr/>
          </p:nvSpPr>
          <p:spPr>
            <a:xfrm>
              <a:off x="7623593" y="1580093"/>
              <a:ext cx="23426" cy="23406"/>
            </a:xfrm>
            <a:custGeom>
              <a:rect b="b" l="l" r="r" t="t"/>
              <a:pathLst>
                <a:path extrusionOk="0" h="1200" w="1201">
                  <a:moveTo>
                    <a:pt x="44" y="0"/>
                  </a:moveTo>
                  <a:lnTo>
                    <a:pt x="1" y="43"/>
                  </a:lnTo>
                  <a:lnTo>
                    <a:pt x="1142" y="1199"/>
                  </a:lnTo>
                  <a:lnTo>
                    <a:pt x="1200" y="1156"/>
                  </a:lnTo>
                  <a:lnTo>
                    <a:pt x="44"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9"/>
            <p:cNvSpPr/>
            <p:nvPr/>
          </p:nvSpPr>
          <p:spPr>
            <a:xfrm>
              <a:off x="7907385" y="1831173"/>
              <a:ext cx="85139" cy="78937"/>
            </a:xfrm>
            <a:custGeom>
              <a:rect b="b" l="l" r="r" t="t"/>
              <a:pathLst>
                <a:path extrusionOk="0" h="4047" w="4365">
                  <a:moveTo>
                    <a:pt x="2135" y="1"/>
                  </a:moveTo>
                  <a:cubicBezTo>
                    <a:pt x="2127" y="1"/>
                    <a:pt x="2118" y="1"/>
                    <a:pt x="2110" y="1"/>
                  </a:cubicBezTo>
                  <a:cubicBezTo>
                    <a:pt x="1027" y="1"/>
                    <a:pt x="1" y="1012"/>
                    <a:pt x="1" y="2096"/>
                  </a:cubicBezTo>
                  <a:cubicBezTo>
                    <a:pt x="15" y="3180"/>
                    <a:pt x="882" y="4047"/>
                    <a:pt x="1966" y="4047"/>
                  </a:cubicBezTo>
                  <a:cubicBezTo>
                    <a:pt x="3049" y="4032"/>
                    <a:pt x="4364" y="3093"/>
                    <a:pt x="4364" y="2009"/>
                  </a:cubicBezTo>
                  <a:cubicBezTo>
                    <a:pt x="4364" y="934"/>
                    <a:pt x="3212" y="1"/>
                    <a:pt x="2135" y="1"/>
                  </a:cubicBez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9"/>
            <p:cNvSpPr/>
            <p:nvPr/>
          </p:nvSpPr>
          <p:spPr>
            <a:xfrm>
              <a:off x="7931063" y="1801877"/>
              <a:ext cx="100061" cy="56389"/>
            </a:xfrm>
            <a:custGeom>
              <a:rect b="b" l="l" r="r" t="t"/>
              <a:pathLst>
                <a:path extrusionOk="0" h="2891" w="5130">
                  <a:moveTo>
                    <a:pt x="4248" y="0"/>
                  </a:moveTo>
                  <a:lnTo>
                    <a:pt x="0" y="1720"/>
                  </a:lnTo>
                  <a:lnTo>
                    <a:pt x="1763" y="2890"/>
                  </a:lnTo>
                  <a:cubicBezTo>
                    <a:pt x="1763" y="2890"/>
                    <a:pt x="4971" y="1763"/>
                    <a:pt x="5057" y="1705"/>
                  </a:cubicBezTo>
                  <a:cubicBezTo>
                    <a:pt x="5130" y="1604"/>
                    <a:pt x="4248" y="0"/>
                    <a:pt x="4248" y="0"/>
                  </a:cubicBez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9"/>
            <p:cNvSpPr/>
            <p:nvPr/>
          </p:nvSpPr>
          <p:spPr>
            <a:xfrm>
              <a:off x="7944580" y="1586003"/>
              <a:ext cx="238176" cy="273109"/>
            </a:xfrm>
            <a:custGeom>
              <a:rect b="b" l="l" r="r" t="t"/>
              <a:pathLst>
                <a:path extrusionOk="0" h="14002" w="12211">
                  <a:moveTo>
                    <a:pt x="1287" y="1"/>
                  </a:moveTo>
                  <a:lnTo>
                    <a:pt x="1" y="4639"/>
                  </a:lnTo>
                  <a:lnTo>
                    <a:pt x="6127" y="8699"/>
                  </a:lnTo>
                  <a:lnTo>
                    <a:pt x="1085" y="11126"/>
                  </a:lnTo>
                  <a:lnTo>
                    <a:pt x="3396" y="14001"/>
                  </a:lnTo>
                  <a:lnTo>
                    <a:pt x="10043" y="11083"/>
                  </a:lnTo>
                  <a:cubicBezTo>
                    <a:pt x="11704" y="10765"/>
                    <a:pt x="12210" y="8626"/>
                    <a:pt x="10881" y="7601"/>
                  </a:cubicBezTo>
                  <a:lnTo>
                    <a:pt x="12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9"/>
            <p:cNvSpPr/>
            <p:nvPr/>
          </p:nvSpPr>
          <p:spPr>
            <a:xfrm>
              <a:off x="8064084" y="1755086"/>
              <a:ext cx="36650" cy="1443"/>
            </a:xfrm>
            <a:custGeom>
              <a:rect b="b" l="l" r="r" t="t"/>
              <a:pathLst>
                <a:path extrusionOk="0" h="74" w="1879">
                  <a:moveTo>
                    <a:pt x="1879" y="1"/>
                  </a:moveTo>
                  <a:lnTo>
                    <a:pt x="0" y="15"/>
                  </a:lnTo>
                  <a:lnTo>
                    <a:pt x="0" y="73"/>
                  </a:lnTo>
                  <a:lnTo>
                    <a:pt x="1879" y="73"/>
                  </a:lnTo>
                  <a:lnTo>
                    <a:pt x="1879"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9"/>
            <p:cNvSpPr/>
            <p:nvPr/>
          </p:nvSpPr>
          <p:spPr>
            <a:xfrm>
              <a:off x="7823125" y="1501451"/>
              <a:ext cx="66532" cy="111920"/>
            </a:xfrm>
            <a:custGeom>
              <a:rect b="b" l="l" r="r" t="t"/>
              <a:pathLst>
                <a:path extrusionOk="0" h="5738" w="3411">
                  <a:moveTo>
                    <a:pt x="3396" y="1"/>
                  </a:moveTo>
                  <a:lnTo>
                    <a:pt x="1" y="15"/>
                  </a:lnTo>
                  <a:lnTo>
                    <a:pt x="15" y="4047"/>
                  </a:lnTo>
                  <a:cubicBezTo>
                    <a:pt x="15" y="4986"/>
                    <a:pt x="781" y="5737"/>
                    <a:pt x="1720" y="5737"/>
                  </a:cubicBezTo>
                  <a:cubicBezTo>
                    <a:pt x="2645" y="5723"/>
                    <a:pt x="3410" y="4971"/>
                    <a:pt x="3410" y="4032"/>
                  </a:cubicBezTo>
                  <a:lnTo>
                    <a:pt x="3396" y="1"/>
                  </a:ln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79"/>
            <p:cNvSpPr/>
            <p:nvPr/>
          </p:nvSpPr>
          <p:spPr>
            <a:xfrm>
              <a:off x="7823125" y="1485106"/>
              <a:ext cx="68228" cy="74880"/>
            </a:xfrm>
            <a:custGeom>
              <a:rect b="b" l="l" r="r" t="t"/>
              <a:pathLst>
                <a:path extrusionOk="0" h="3839" w="3498">
                  <a:moveTo>
                    <a:pt x="3497" y="1"/>
                  </a:moveTo>
                  <a:lnTo>
                    <a:pt x="1" y="1807"/>
                  </a:lnTo>
                  <a:lnTo>
                    <a:pt x="1" y="3830"/>
                  </a:lnTo>
                  <a:cubicBezTo>
                    <a:pt x="82" y="3835"/>
                    <a:pt x="162" y="3838"/>
                    <a:pt x="240" y="3838"/>
                  </a:cubicBezTo>
                  <a:cubicBezTo>
                    <a:pt x="3154" y="3838"/>
                    <a:pt x="3497" y="1"/>
                    <a:pt x="3497"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9"/>
            <p:cNvSpPr/>
            <p:nvPr/>
          </p:nvSpPr>
          <p:spPr>
            <a:xfrm>
              <a:off x="7754079" y="1438803"/>
              <a:ext cx="45115" cy="42053"/>
            </a:xfrm>
            <a:custGeom>
              <a:rect b="b" l="l" r="r" t="t"/>
              <a:pathLst>
                <a:path extrusionOk="0" h="2156" w="2313">
                  <a:moveTo>
                    <a:pt x="1127" y="0"/>
                  </a:moveTo>
                  <a:cubicBezTo>
                    <a:pt x="614" y="0"/>
                    <a:pt x="164" y="377"/>
                    <a:pt x="87" y="901"/>
                  </a:cubicBezTo>
                  <a:cubicBezTo>
                    <a:pt x="1" y="1494"/>
                    <a:pt x="391" y="2043"/>
                    <a:pt x="969" y="2144"/>
                  </a:cubicBezTo>
                  <a:cubicBezTo>
                    <a:pt x="1024" y="2152"/>
                    <a:pt x="1079" y="2156"/>
                    <a:pt x="1133" y="2156"/>
                  </a:cubicBezTo>
                  <a:cubicBezTo>
                    <a:pt x="1660" y="2156"/>
                    <a:pt x="2120" y="1786"/>
                    <a:pt x="2211" y="1262"/>
                  </a:cubicBezTo>
                  <a:cubicBezTo>
                    <a:pt x="2312" y="670"/>
                    <a:pt x="1908" y="121"/>
                    <a:pt x="1330" y="20"/>
                  </a:cubicBezTo>
                  <a:cubicBezTo>
                    <a:pt x="1262" y="6"/>
                    <a:pt x="1194" y="0"/>
                    <a:pt x="1127" y="0"/>
                  </a:cubicBezTo>
                  <a:close/>
                </a:path>
              </a:pathLst>
            </a:custGeom>
            <a:solidFill>
              <a:srgbClr val="E39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9"/>
            <p:cNvSpPr/>
            <p:nvPr/>
          </p:nvSpPr>
          <p:spPr>
            <a:xfrm>
              <a:off x="7743936" y="1387604"/>
              <a:ext cx="73846" cy="62865"/>
            </a:xfrm>
            <a:custGeom>
              <a:rect b="b" l="l" r="r" t="t"/>
              <a:pathLst>
                <a:path extrusionOk="0" h="3223" w="3786">
                  <a:moveTo>
                    <a:pt x="2962" y="1"/>
                  </a:moveTo>
                  <a:lnTo>
                    <a:pt x="1691" y="275"/>
                  </a:lnTo>
                  <a:cubicBezTo>
                    <a:pt x="1691" y="275"/>
                    <a:pt x="0" y="1879"/>
                    <a:pt x="2067" y="3223"/>
                  </a:cubicBezTo>
                  <a:lnTo>
                    <a:pt x="2558" y="3093"/>
                  </a:lnTo>
                  <a:cubicBezTo>
                    <a:pt x="2558" y="3093"/>
                    <a:pt x="3786" y="1287"/>
                    <a:pt x="2962" y="1"/>
                  </a:cubicBezTo>
                  <a:close/>
                </a:path>
              </a:pathLst>
            </a:custGeom>
            <a:solidFill>
              <a:srgbClr val="26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9"/>
            <p:cNvSpPr/>
            <p:nvPr/>
          </p:nvSpPr>
          <p:spPr>
            <a:xfrm>
              <a:off x="7761412" y="1388072"/>
              <a:ext cx="144591" cy="154831"/>
            </a:xfrm>
            <a:custGeom>
              <a:rect b="b" l="l" r="r" t="t"/>
              <a:pathLst>
                <a:path extrusionOk="0" h="7938" w="7413">
                  <a:moveTo>
                    <a:pt x="2229" y="1"/>
                  </a:moveTo>
                  <a:cubicBezTo>
                    <a:pt x="1517" y="1"/>
                    <a:pt x="897" y="507"/>
                    <a:pt x="780" y="1248"/>
                  </a:cubicBezTo>
                  <a:lnTo>
                    <a:pt x="304" y="4167"/>
                  </a:lnTo>
                  <a:cubicBezTo>
                    <a:pt x="0" y="5944"/>
                    <a:pt x="1199" y="7577"/>
                    <a:pt x="2948" y="7866"/>
                  </a:cubicBezTo>
                  <a:lnTo>
                    <a:pt x="3078" y="7895"/>
                  </a:lnTo>
                  <a:cubicBezTo>
                    <a:pt x="3253" y="7924"/>
                    <a:pt x="3427" y="7938"/>
                    <a:pt x="3599" y="7938"/>
                  </a:cubicBezTo>
                  <a:cubicBezTo>
                    <a:pt x="5143" y="7938"/>
                    <a:pt x="6502" y="6809"/>
                    <a:pt x="6762" y="5236"/>
                  </a:cubicBezTo>
                  <a:lnTo>
                    <a:pt x="7340" y="1653"/>
                  </a:lnTo>
                  <a:cubicBezTo>
                    <a:pt x="7412" y="1205"/>
                    <a:pt x="7095" y="771"/>
                    <a:pt x="6647" y="699"/>
                  </a:cubicBezTo>
                  <a:lnTo>
                    <a:pt x="2471" y="20"/>
                  </a:lnTo>
                  <a:cubicBezTo>
                    <a:pt x="2390" y="7"/>
                    <a:pt x="2309" y="1"/>
                    <a:pt x="2229" y="1"/>
                  </a:cubicBez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9"/>
            <p:cNvSpPr/>
            <p:nvPr/>
          </p:nvSpPr>
          <p:spPr>
            <a:xfrm>
              <a:off x="7752382" y="1334337"/>
              <a:ext cx="200394" cy="137276"/>
            </a:xfrm>
            <a:custGeom>
              <a:rect b="b" l="l" r="r" t="t"/>
              <a:pathLst>
                <a:path extrusionOk="0" h="7038" w="10274">
                  <a:moveTo>
                    <a:pt x="1807" y="1"/>
                  </a:moveTo>
                  <a:cubicBezTo>
                    <a:pt x="796" y="1"/>
                    <a:pt x="1" y="839"/>
                    <a:pt x="1" y="1836"/>
                  </a:cubicBezTo>
                  <a:cubicBezTo>
                    <a:pt x="1" y="2674"/>
                    <a:pt x="593" y="3382"/>
                    <a:pt x="1388" y="3584"/>
                  </a:cubicBezTo>
                  <a:cubicBezTo>
                    <a:pt x="1547" y="3656"/>
                    <a:pt x="1691" y="3714"/>
                    <a:pt x="1850" y="3758"/>
                  </a:cubicBezTo>
                  <a:cubicBezTo>
                    <a:pt x="3290" y="4182"/>
                    <a:pt x="5142" y="4251"/>
                    <a:pt x="6123" y="4251"/>
                  </a:cubicBezTo>
                  <a:cubicBezTo>
                    <a:pt x="6245" y="4251"/>
                    <a:pt x="6353" y="4250"/>
                    <a:pt x="6445" y="4249"/>
                  </a:cubicBezTo>
                  <a:lnTo>
                    <a:pt x="6445" y="4249"/>
                  </a:lnTo>
                  <a:cubicBezTo>
                    <a:pt x="6301" y="4798"/>
                    <a:pt x="6142" y="5997"/>
                    <a:pt x="7254" y="7037"/>
                  </a:cubicBezTo>
                  <a:lnTo>
                    <a:pt x="7688" y="7037"/>
                  </a:lnTo>
                  <a:cubicBezTo>
                    <a:pt x="7673" y="7037"/>
                    <a:pt x="10274" y="4899"/>
                    <a:pt x="7948" y="3512"/>
                  </a:cubicBezTo>
                  <a:cubicBezTo>
                    <a:pt x="8020" y="3064"/>
                    <a:pt x="8121" y="1128"/>
                    <a:pt x="5708" y="824"/>
                  </a:cubicBezTo>
                  <a:cubicBezTo>
                    <a:pt x="5286" y="765"/>
                    <a:pt x="4891" y="739"/>
                    <a:pt x="4525" y="739"/>
                  </a:cubicBezTo>
                  <a:cubicBezTo>
                    <a:pt x="4088" y="739"/>
                    <a:pt x="3692" y="776"/>
                    <a:pt x="3339" y="839"/>
                  </a:cubicBezTo>
                  <a:cubicBezTo>
                    <a:pt x="3006" y="333"/>
                    <a:pt x="2457" y="1"/>
                    <a:pt x="1807" y="1"/>
                  </a:cubicBezTo>
                  <a:close/>
                </a:path>
              </a:pathLst>
            </a:custGeom>
            <a:solidFill>
              <a:srgbClr val="2632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9"/>
            <p:cNvSpPr/>
            <p:nvPr/>
          </p:nvSpPr>
          <p:spPr>
            <a:xfrm>
              <a:off x="7877230" y="1456337"/>
              <a:ext cx="45115" cy="42267"/>
            </a:xfrm>
            <a:custGeom>
              <a:rect b="b" l="l" r="r" t="t"/>
              <a:pathLst>
                <a:path extrusionOk="0" h="2167" w="2313">
                  <a:moveTo>
                    <a:pt x="1161" y="1"/>
                  </a:moveTo>
                  <a:cubicBezTo>
                    <a:pt x="652" y="1"/>
                    <a:pt x="192" y="369"/>
                    <a:pt x="102" y="898"/>
                  </a:cubicBezTo>
                  <a:cubicBezTo>
                    <a:pt x="1" y="1505"/>
                    <a:pt x="405" y="2039"/>
                    <a:pt x="983" y="2155"/>
                  </a:cubicBezTo>
                  <a:cubicBezTo>
                    <a:pt x="1037" y="2163"/>
                    <a:pt x="1090" y="2167"/>
                    <a:pt x="1143" y="2167"/>
                  </a:cubicBezTo>
                  <a:cubicBezTo>
                    <a:pt x="1669" y="2167"/>
                    <a:pt x="2121" y="1785"/>
                    <a:pt x="2226" y="1259"/>
                  </a:cubicBezTo>
                  <a:cubicBezTo>
                    <a:pt x="2312" y="667"/>
                    <a:pt x="1922" y="132"/>
                    <a:pt x="1344" y="17"/>
                  </a:cubicBezTo>
                  <a:cubicBezTo>
                    <a:pt x="1283" y="6"/>
                    <a:pt x="1222" y="1"/>
                    <a:pt x="1161" y="1"/>
                  </a:cubicBez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79"/>
            <p:cNvSpPr/>
            <p:nvPr/>
          </p:nvSpPr>
          <p:spPr>
            <a:xfrm>
              <a:off x="7803679" y="1431294"/>
              <a:ext cx="9889" cy="53834"/>
            </a:xfrm>
            <a:custGeom>
              <a:rect b="b" l="l" r="r" t="t"/>
              <a:pathLst>
                <a:path extrusionOk="0" h="2760" w="507">
                  <a:moveTo>
                    <a:pt x="290" y="0"/>
                  </a:moveTo>
                  <a:cubicBezTo>
                    <a:pt x="261" y="0"/>
                    <a:pt x="145" y="665"/>
                    <a:pt x="73" y="1488"/>
                  </a:cubicBezTo>
                  <a:cubicBezTo>
                    <a:pt x="58" y="1676"/>
                    <a:pt x="44" y="1864"/>
                    <a:pt x="15" y="2066"/>
                  </a:cubicBezTo>
                  <a:cubicBezTo>
                    <a:pt x="1" y="2240"/>
                    <a:pt x="1" y="2428"/>
                    <a:pt x="87" y="2572"/>
                  </a:cubicBezTo>
                  <a:cubicBezTo>
                    <a:pt x="160" y="2717"/>
                    <a:pt x="290" y="2760"/>
                    <a:pt x="376" y="2760"/>
                  </a:cubicBezTo>
                  <a:cubicBezTo>
                    <a:pt x="477" y="2760"/>
                    <a:pt x="506" y="2745"/>
                    <a:pt x="506" y="2731"/>
                  </a:cubicBezTo>
                  <a:cubicBezTo>
                    <a:pt x="506" y="2717"/>
                    <a:pt x="477" y="2717"/>
                    <a:pt x="405" y="2688"/>
                  </a:cubicBezTo>
                  <a:cubicBezTo>
                    <a:pt x="347" y="2673"/>
                    <a:pt x="261" y="2615"/>
                    <a:pt x="203" y="2514"/>
                  </a:cubicBezTo>
                  <a:cubicBezTo>
                    <a:pt x="116" y="2298"/>
                    <a:pt x="217" y="1907"/>
                    <a:pt x="232" y="1503"/>
                  </a:cubicBezTo>
                  <a:cubicBezTo>
                    <a:pt x="333" y="694"/>
                    <a:pt x="347" y="0"/>
                    <a:pt x="2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9"/>
            <p:cNvSpPr/>
            <p:nvPr/>
          </p:nvSpPr>
          <p:spPr>
            <a:xfrm>
              <a:off x="7844833" y="1435507"/>
              <a:ext cx="4233" cy="12990"/>
            </a:xfrm>
            <a:custGeom>
              <a:rect b="b" l="l" r="r" t="t"/>
              <a:pathLst>
                <a:path extrusionOk="0" h="666" w="217">
                  <a:moveTo>
                    <a:pt x="145" y="1"/>
                  </a:moveTo>
                  <a:cubicBezTo>
                    <a:pt x="87" y="1"/>
                    <a:pt x="43" y="145"/>
                    <a:pt x="29" y="319"/>
                  </a:cubicBezTo>
                  <a:cubicBezTo>
                    <a:pt x="0" y="507"/>
                    <a:pt x="29" y="666"/>
                    <a:pt x="72" y="666"/>
                  </a:cubicBezTo>
                  <a:cubicBezTo>
                    <a:pt x="116" y="666"/>
                    <a:pt x="188" y="521"/>
                    <a:pt x="202" y="348"/>
                  </a:cubicBezTo>
                  <a:cubicBezTo>
                    <a:pt x="217" y="160"/>
                    <a:pt x="202"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9"/>
            <p:cNvSpPr/>
            <p:nvPr/>
          </p:nvSpPr>
          <p:spPr>
            <a:xfrm>
              <a:off x="7786768" y="1430162"/>
              <a:ext cx="4252" cy="12990"/>
            </a:xfrm>
            <a:custGeom>
              <a:rect b="b" l="l" r="r" t="t"/>
              <a:pathLst>
                <a:path extrusionOk="0" h="666" w="218">
                  <a:moveTo>
                    <a:pt x="145" y="0"/>
                  </a:moveTo>
                  <a:cubicBezTo>
                    <a:pt x="87" y="0"/>
                    <a:pt x="44" y="145"/>
                    <a:pt x="15" y="333"/>
                  </a:cubicBezTo>
                  <a:cubicBezTo>
                    <a:pt x="1" y="506"/>
                    <a:pt x="15" y="665"/>
                    <a:pt x="73" y="665"/>
                  </a:cubicBezTo>
                  <a:cubicBezTo>
                    <a:pt x="116" y="665"/>
                    <a:pt x="174" y="521"/>
                    <a:pt x="203" y="347"/>
                  </a:cubicBezTo>
                  <a:cubicBezTo>
                    <a:pt x="217" y="159"/>
                    <a:pt x="203" y="0"/>
                    <a:pt x="1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9"/>
            <p:cNvSpPr/>
            <p:nvPr/>
          </p:nvSpPr>
          <p:spPr>
            <a:xfrm>
              <a:off x="7807619" y="1483995"/>
              <a:ext cx="33002" cy="23347"/>
            </a:xfrm>
            <a:custGeom>
              <a:rect b="b" l="l" r="r" t="t"/>
              <a:pathLst>
                <a:path extrusionOk="0" h="1197" w="1692">
                  <a:moveTo>
                    <a:pt x="1634" y="0"/>
                  </a:moveTo>
                  <a:cubicBezTo>
                    <a:pt x="1605" y="0"/>
                    <a:pt x="1590" y="130"/>
                    <a:pt x="1518" y="318"/>
                  </a:cubicBezTo>
                  <a:cubicBezTo>
                    <a:pt x="1446" y="491"/>
                    <a:pt x="1272" y="708"/>
                    <a:pt x="1041" y="881"/>
                  </a:cubicBezTo>
                  <a:cubicBezTo>
                    <a:pt x="810" y="1026"/>
                    <a:pt x="535" y="1055"/>
                    <a:pt x="333" y="1055"/>
                  </a:cubicBezTo>
                  <a:cubicBezTo>
                    <a:pt x="183" y="1055"/>
                    <a:pt x="79" y="1036"/>
                    <a:pt x="36" y="1036"/>
                  </a:cubicBezTo>
                  <a:cubicBezTo>
                    <a:pt x="25" y="1036"/>
                    <a:pt x="18" y="1038"/>
                    <a:pt x="15" y="1040"/>
                  </a:cubicBezTo>
                  <a:cubicBezTo>
                    <a:pt x="1" y="1055"/>
                    <a:pt x="102" y="1127"/>
                    <a:pt x="333" y="1185"/>
                  </a:cubicBezTo>
                  <a:cubicBezTo>
                    <a:pt x="384" y="1192"/>
                    <a:pt x="442" y="1197"/>
                    <a:pt x="507" y="1197"/>
                  </a:cubicBezTo>
                  <a:cubicBezTo>
                    <a:pt x="699" y="1197"/>
                    <a:pt x="940" y="1156"/>
                    <a:pt x="1157" y="1026"/>
                  </a:cubicBezTo>
                  <a:cubicBezTo>
                    <a:pt x="1446" y="838"/>
                    <a:pt x="1590" y="549"/>
                    <a:pt x="1634" y="347"/>
                  </a:cubicBezTo>
                  <a:cubicBezTo>
                    <a:pt x="1691" y="130"/>
                    <a:pt x="1662" y="0"/>
                    <a:pt x="16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9"/>
            <p:cNvSpPr/>
            <p:nvPr/>
          </p:nvSpPr>
          <p:spPr>
            <a:xfrm>
              <a:off x="7832136" y="1480542"/>
              <a:ext cx="15526" cy="11352"/>
            </a:xfrm>
            <a:custGeom>
              <a:rect b="b" l="l" r="r" t="t"/>
              <a:pathLst>
                <a:path extrusionOk="0" h="582" w="796">
                  <a:moveTo>
                    <a:pt x="202" y="0"/>
                  </a:moveTo>
                  <a:cubicBezTo>
                    <a:pt x="183" y="0"/>
                    <a:pt x="164" y="1"/>
                    <a:pt x="145" y="4"/>
                  </a:cubicBezTo>
                  <a:cubicBezTo>
                    <a:pt x="59" y="18"/>
                    <a:pt x="1" y="62"/>
                    <a:pt x="1" y="76"/>
                  </a:cubicBezTo>
                  <a:cubicBezTo>
                    <a:pt x="1" y="134"/>
                    <a:pt x="218" y="119"/>
                    <a:pt x="420" y="264"/>
                  </a:cubicBezTo>
                  <a:cubicBezTo>
                    <a:pt x="622" y="379"/>
                    <a:pt x="694" y="582"/>
                    <a:pt x="738" y="582"/>
                  </a:cubicBezTo>
                  <a:cubicBezTo>
                    <a:pt x="781" y="582"/>
                    <a:pt x="796" y="509"/>
                    <a:pt x="767" y="423"/>
                  </a:cubicBezTo>
                  <a:cubicBezTo>
                    <a:pt x="752" y="336"/>
                    <a:pt x="651" y="206"/>
                    <a:pt x="535" y="119"/>
                  </a:cubicBezTo>
                  <a:cubicBezTo>
                    <a:pt x="426" y="34"/>
                    <a:pt x="306" y="0"/>
                    <a:pt x="202"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79"/>
          <p:cNvGrpSpPr/>
          <p:nvPr/>
        </p:nvGrpSpPr>
        <p:grpSpPr>
          <a:xfrm>
            <a:off x="389300" y="1871314"/>
            <a:ext cx="811665" cy="1356200"/>
            <a:chOff x="5993850" y="1398214"/>
            <a:chExt cx="811665" cy="1356200"/>
          </a:xfrm>
        </p:grpSpPr>
        <p:sp>
          <p:nvSpPr>
            <p:cNvPr id="7879" name="Google Shape;7879;p579"/>
            <p:cNvSpPr/>
            <p:nvPr/>
          </p:nvSpPr>
          <p:spPr>
            <a:xfrm>
              <a:off x="6248346" y="2314491"/>
              <a:ext cx="98929" cy="422478"/>
            </a:xfrm>
            <a:custGeom>
              <a:rect b="b" l="l" r="r" t="t"/>
              <a:pathLst>
                <a:path extrusionOk="0" h="21660" w="5072">
                  <a:moveTo>
                    <a:pt x="0" y="1"/>
                  </a:moveTo>
                  <a:lnTo>
                    <a:pt x="2630" y="21659"/>
                  </a:lnTo>
                  <a:lnTo>
                    <a:pt x="5072" y="21659"/>
                  </a:lnTo>
                  <a:lnTo>
                    <a:pt x="4624" y="1"/>
                  </a:lnTo>
                  <a:close/>
                </a:path>
              </a:pathLst>
            </a:custGeom>
            <a:solidFill>
              <a:srgbClr val="FDC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9"/>
            <p:cNvSpPr/>
            <p:nvPr/>
          </p:nvSpPr>
          <p:spPr>
            <a:xfrm>
              <a:off x="6180411" y="2688469"/>
              <a:ext cx="166865" cy="55531"/>
            </a:xfrm>
            <a:custGeom>
              <a:rect b="b" l="l" r="r" t="t"/>
              <a:pathLst>
                <a:path extrusionOk="0" h="2847" w="8555">
                  <a:moveTo>
                    <a:pt x="6503" y="0"/>
                  </a:moveTo>
                  <a:lnTo>
                    <a:pt x="1" y="2485"/>
                  </a:lnTo>
                  <a:lnTo>
                    <a:pt x="810" y="2846"/>
                  </a:lnTo>
                  <a:lnTo>
                    <a:pt x="8555" y="2846"/>
                  </a:lnTo>
                  <a:lnTo>
                    <a:pt x="8555" y="968"/>
                  </a:lnTo>
                  <a:lnTo>
                    <a:pt x="6503" y="0"/>
                  </a:lnTo>
                  <a:close/>
                </a:path>
              </a:pathLst>
            </a:custGeom>
            <a:solidFill>
              <a:srgbClr val="FDC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9"/>
            <p:cNvSpPr/>
            <p:nvPr/>
          </p:nvSpPr>
          <p:spPr>
            <a:xfrm>
              <a:off x="6163228" y="2707349"/>
              <a:ext cx="185180" cy="47066"/>
            </a:xfrm>
            <a:custGeom>
              <a:rect b="b" l="l" r="r" t="t"/>
              <a:pathLst>
                <a:path extrusionOk="0" h="2413" w="9494">
                  <a:moveTo>
                    <a:pt x="9479" y="0"/>
                  </a:moveTo>
                  <a:cubicBezTo>
                    <a:pt x="9479" y="0"/>
                    <a:pt x="8583" y="1046"/>
                    <a:pt x="6780" y="1046"/>
                  </a:cubicBezTo>
                  <a:cubicBezTo>
                    <a:pt x="6013" y="1046"/>
                    <a:pt x="5083" y="857"/>
                    <a:pt x="3988" y="318"/>
                  </a:cubicBezTo>
                  <a:cubicBezTo>
                    <a:pt x="3988" y="318"/>
                    <a:pt x="1012" y="997"/>
                    <a:pt x="145" y="1965"/>
                  </a:cubicBezTo>
                  <a:cubicBezTo>
                    <a:pt x="1" y="2124"/>
                    <a:pt x="102" y="2370"/>
                    <a:pt x="318" y="2370"/>
                  </a:cubicBezTo>
                  <a:lnTo>
                    <a:pt x="9118" y="2413"/>
                  </a:lnTo>
                  <a:cubicBezTo>
                    <a:pt x="9334" y="2413"/>
                    <a:pt x="9493" y="2254"/>
                    <a:pt x="9493" y="2037"/>
                  </a:cubicBezTo>
                  <a:lnTo>
                    <a:pt x="947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9"/>
            <p:cNvSpPr/>
            <p:nvPr/>
          </p:nvSpPr>
          <p:spPr>
            <a:xfrm>
              <a:off x="6198180" y="1841608"/>
              <a:ext cx="164876" cy="809984"/>
            </a:xfrm>
            <a:custGeom>
              <a:rect b="b" l="l" r="r" t="t"/>
              <a:pathLst>
                <a:path extrusionOk="0" h="41527" w="8453">
                  <a:moveTo>
                    <a:pt x="2500" y="1"/>
                  </a:moveTo>
                  <a:cubicBezTo>
                    <a:pt x="2500" y="1"/>
                    <a:pt x="0" y="2804"/>
                    <a:pt x="593" y="11054"/>
                  </a:cubicBezTo>
                  <a:lnTo>
                    <a:pt x="3150" y="41526"/>
                  </a:lnTo>
                  <a:lnTo>
                    <a:pt x="8409" y="41526"/>
                  </a:lnTo>
                  <a:lnTo>
                    <a:pt x="7586" y="6647"/>
                  </a:lnTo>
                  <a:lnTo>
                    <a:pt x="8453" y="535"/>
                  </a:lnTo>
                  <a:lnTo>
                    <a:pt x="25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9"/>
            <p:cNvSpPr/>
            <p:nvPr/>
          </p:nvSpPr>
          <p:spPr>
            <a:xfrm>
              <a:off x="6246649" y="1841608"/>
              <a:ext cx="198424" cy="152763"/>
            </a:xfrm>
            <a:custGeom>
              <a:rect b="b" l="l" r="r" t="t"/>
              <a:pathLst>
                <a:path extrusionOk="0" h="7832" w="10173">
                  <a:moveTo>
                    <a:pt x="0" y="1"/>
                  </a:moveTo>
                  <a:lnTo>
                    <a:pt x="3396" y="6459"/>
                  </a:lnTo>
                  <a:lnTo>
                    <a:pt x="10172" y="7832"/>
                  </a:lnTo>
                  <a:cubicBezTo>
                    <a:pt x="8959" y="2847"/>
                    <a:pt x="7167" y="535"/>
                    <a:pt x="7167" y="535"/>
                  </a:cubicBez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9"/>
            <p:cNvSpPr/>
            <p:nvPr/>
          </p:nvSpPr>
          <p:spPr>
            <a:xfrm>
              <a:off x="6248892" y="1845274"/>
              <a:ext cx="42306" cy="763484"/>
            </a:xfrm>
            <a:custGeom>
              <a:rect b="b" l="l" r="r" t="t"/>
              <a:pathLst>
                <a:path extrusionOk="0" h="39143" w="2169">
                  <a:moveTo>
                    <a:pt x="1619" y="0"/>
                  </a:moveTo>
                  <a:lnTo>
                    <a:pt x="1128" y="1084"/>
                  </a:lnTo>
                  <a:cubicBezTo>
                    <a:pt x="333" y="3020"/>
                    <a:pt x="1" y="5115"/>
                    <a:pt x="117" y="7181"/>
                  </a:cubicBezTo>
                  <a:lnTo>
                    <a:pt x="2067" y="39142"/>
                  </a:lnTo>
                  <a:lnTo>
                    <a:pt x="2168" y="39142"/>
                  </a:lnTo>
                  <a:lnTo>
                    <a:pt x="218" y="7181"/>
                  </a:lnTo>
                  <a:cubicBezTo>
                    <a:pt x="88" y="5130"/>
                    <a:pt x="434" y="3035"/>
                    <a:pt x="1200" y="1113"/>
                  </a:cubicBezTo>
                  <a:lnTo>
                    <a:pt x="1691" y="29"/>
                  </a:lnTo>
                  <a:lnTo>
                    <a:pt x="1619"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9"/>
            <p:cNvSpPr/>
            <p:nvPr/>
          </p:nvSpPr>
          <p:spPr>
            <a:xfrm>
              <a:off x="6256791" y="2607857"/>
              <a:ext cx="101485" cy="1716"/>
            </a:xfrm>
            <a:custGeom>
              <a:rect b="b" l="l" r="r" t="t"/>
              <a:pathLst>
                <a:path extrusionOk="0" h="88" w="5203">
                  <a:moveTo>
                    <a:pt x="0" y="1"/>
                  </a:moveTo>
                  <a:lnTo>
                    <a:pt x="0" y="87"/>
                  </a:lnTo>
                  <a:lnTo>
                    <a:pt x="5202" y="87"/>
                  </a:lnTo>
                  <a:lnTo>
                    <a:pt x="5202"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9"/>
            <p:cNvSpPr/>
            <p:nvPr/>
          </p:nvSpPr>
          <p:spPr>
            <a:xfrm>
              <a:off x="6414603" y="2314491"/>
              <a:ext cx="177008" cy="422478"/>
            </a:xfrm>
            <a:custGeom>
              <a:rect b="b" l="l" r="r" t="t"/>
              <a:pathLst>
                <a:path extrusionOk="0" h="21660" w="9075">
                  <a:moveTo>
                    <a:pt x="1" y="1"/>
                  </a:moveTo>
                  <a:lnTo>
                    <a:pt x="6618" y="21659"/>
                  </a:lnTo>
                  <a:lnTo>
                    <a:pt x="9075" y="21659"/>
                  </a:lnTo>
                  <a:lnTo>
                    <a:pt x="5159" y="1"/>
                  </a:lnTo>
                  <a:close/>
                </a:path>
              </a:pathLst>
            </a:custGeom>
            <a:solidFill>
              <a:srgbClr val="FDC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9"/>
            <p:cNvSpPr/>
            <p:nvPr/>
          </p:nvSpPr>
          <p:spPr>
            <a:xfrm>
              <a:off x="6543684" y="2688469"/>
              <a:ext cx="166846" cy="55531"/>
            </a:xfrm>
            <a:custGeom>
              <a:rect b="b" l="l" r="r" t="t"/>
              <a:pathLst>
                <a:path extrusionOk="0" h="2847" w="8554">
                  <a:moveTo>
                    <a:pt x="2052" y="0"/>
                  </a:moveTo>
                  <a:lnTo>
                    <a:pt x="0" y="968"/>
                  </a:lnTo>
                  <a:lnTo>
                    <a:pt x="0" y="2846"/>
                  </a:lnTo>
                  <a:lnTo>
                    <a:pt x="7745" y="2846"/>
                  </a:lnTo>
                  <a:lnTo>
                    <a:pt x="8554" y="2485"/>
                  </a:lnTo>
                  <a:lnTo>
                    <a:pt x="2052" y="0"/>
                  </a:lnTo>
                  <a:close/>
                </a:path>
              </a:pathLst>
            </a:custGeom>
            <a:solidFill>
              <a:srgbClr val="FDC3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9"/>
            <p:cNvSpPr/>
            <p:nvPr/>
          </p:nvSpPr>
          <p:spPr>
            <a:xfrm>
              <a:off x="6535219" y="2706783"/>
              <a:ext cx="192222" cy="47631"/>
            </a:xfrm>
            <a:custGeom>
              <a:rect b="b" l="l" r="r" t="t"/>
              <a:pathLst>
                <a:path extrusionOk="0" h="2442" w="9855">
                  <a:moveTo>
                    <a:pt x="1" y="0"/>
                  </a:moveTo>
                  <a:lnTo>
                    <a:pt x="362" y="2066"/>
                  </a:lnTo>
                  <a:cubicBezTo>
                    <a:pt x="362" y="2283"/>
                    <a:pt x="521" y="2442"/>
                    <a:pt x="738" y="2442"/>
                  </a:cubicBezTo>
                  <a:lnTo>
                    <a:pt x="9537" y="2413"/>
                  </a:lnTo>
                  <a:cubicBezTo>
                    <a:pt x="9754" y="2413"/>
                    <a:pt x="9855" y="2153"/>
                    <a:pt x="9710" y="1994"/>
                  </a:cubicBezTo>
                  <a:cubicBezTo>
                    <a:pt x="8843" y="1040"/>
                    <a:pt x="5867" y="347"/>
                    <a:pt x="5867" y="347"/>
                  </a:cubicBezTo>
                  <a:cubicBezTo>
                    <a:pt x="4790" y="885"/>
                    <a:pt x="3837" y="1075"/>
                    <a:pt x="3029" y="1075"/>
                  </a:cubicBezTo>
                  <a:cubicBezTo>
                    <a:pt x="1104" y="1075"/>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9"/>
            <p:cNvSpPr/>
            <p:nvPr/>
          </p:nvSpPr>
          <p:spPr>
            <a:xfrm>
              <a:off x="6339081" y="1890369"/>
              <a:ext cx="252824" cy="759798"/>
            </a:xfrm>
            <a:custGeom>
              <a:rect b="b" l="l" r="r" t="t"/>
              <a:pathLst>
                <a:path extrusionOk="0" h="38954" w="12962">
                  <a:moveTo>
                    <a:pt x="1" y="0"/>
                  </a:moveTo>
                  <a:lnTo>
                    <a:pt x="578" y="12022"/>
                  </a:lnTo>
                  <a:lnTo>
                    <a:pt x="7167" y="38954"/>
                  </a:lnTo>
                  <a:lnTo>
                    <a:pt x="12961" y="38954"/>
                  </a:lnTo>
                  <a:lnTo>
                    <a:pt x="5433" y="5332"/>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9"/>
            <p:cNvSpPr/>
            <p:nvPr/>
          </p:nvSpPr>
          <p:spPr>
            <a:xfrm>
              <a:off x="6471244" y="2607857"/>
              <a:ext cx="109091" cy="1716"/>
            </a:xfrm>
            <a:custGeom>
              <a:rect b="b" l="l" r="r" t="t"/>
              <a:pathLst>
                <a:path extrusionOk="0" h="88" w="5593">
                  <a:moveTo>
                    <a:pt x="1" y="1"/>
                  </a:moveTo>
                  <a:lnTo>
                    <a:pt x="1" y="87"/>
                  </a:lnTo>
                  <a:lnTo>
                    <a:pt x="5593" y="87"/>
                  </a:lnTo>
                  <a:lnTo>
                    <a:pt x="5593"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9"/>
            <p:cNvSpPr/>
            <p:nvPr/>
          </p:nvSpPr>
          <p:spPr>
            <a:xfrm>
              <a:off x="6344152" y="1994346"/>
              <a:ext cx="87675" cy="465311"/>
            </a:xfrm>
            <a:custGeom>
              <a:rect b="b" l="l" r="r" t="t"/>
              <a:pathLst>
                <a:path extrusionOk="0" h="23856" w="4495">
                  <a:moveTo>
                    <a:pt x="1402" y="1"/>
                  </a:moveTo>
                  <a:lnTo>
                    <a:pt x="1" y="1807"/>
                  </a:lnTo>
                  <a:lnTo>
                    <a:pt x="318" y="6691"/>
                  </a:lnTo>
                  <a:lnTo>
                    <a:pt x="4494" y="23856"/>
                  </a:lnTo>
                  <a:lnTo>
                    <a:pt x="1402"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9"/>
            <p:cNvSpPr/>
            <p:nvPr/>
          </p:nvSpPr>
          <p:spPr>
            <a:xfrm>
              <a:off x="6723769" y="1753974"/>
              <a:ext cx="81745" cy="26215"/>
            </a:xfrm>
            <a:custGeom>
              <a:rect b="b" l="l" r="r" t="t"/>
              <a:pathLst>
                <a:path extrusionOk="0" h="1344" w="4191">
                  <a:moveTo>
                    <a:pt x="0" y="0"/>
                  </a:moveTo>
                  <a:cubicBezTo>
                    <a:pt x="14" y="72"/>
                    <a:pt x="867" y="1156"/>
                    <a:pt x="867" y="1156"/>
                  </a:cubicBezTo>
                  <a:lnTo>
                    <a:pt x="3612" y="1344"/>
                  </a:lnTo>
                  <a:cubicBezTo>
                    <a:pt x="3930" y="1344"/>
                    <a:pt x="4190" y="1026"/>
                    <a:pt x="4118" y="722"/>
                  </a:cubicBezTo>
                  <a:cubicBezTo>
                    <a:pt x="4060" y="520"/>
                    <a:pt x="3901" y="376"/>
                    <a:pt x="3699" y="361"/>
                  </a:cubicBezTo>
                  <a:cubicBezTo>
                    <a:pt x="2716" y="260"/>
                    <a:pt x="0" y="0"/>
                    <a:pt x="0" y="0"/>
                  </a:cubicBez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9"/>
            <p:cNvSpPr/>
            <p:nvPr/>
          </p:nvSpPr>
          <p:spPr>
            <a:xfrm>
              <a:off x="6670210" y="1752551"/>
              <a:ext cx="104859" cy="62475"/>
            </a:xfrm>
            <a:custGeom>
              <a:rect b="b" l="l" r="r" t="t"/>
              <a:pathLst>
                <a:path extrusionOk="0" h="3203" w="5376">
                  <a:moveTo>
                    <a:pt x="1662" y="1"/>
                  </a:moveTo>
                  <a:cubicBezTo>
                    <a:pt x="1662" y="1"/>
                    <a:pt x="1" y="275"/>
                    <a:pt x="1099" y="1821"/>
                  </a:cubicBezTo>
                  <a:cubicBezTo>
                    <a:pt x="1846" y="2883"/>
                    <a:pt x="2386" y="3202"/>
                    <a:pt x="3055" y="3202"/>
                  </a:cubicBezTo>
                  <a:cubicBezTo>
                    <a:pt x="3369" y="3202"/>
                    <a:pt x="3712" y="3132"/>
                    <a:pt x="4119" y="3035"/>
                  </a:cubicBezTo>
                  <a:cubicBezTo>
                    <a:pt x="5376" y="2746"/>
                    <a:pt x="4292" y="795"/>
                    <a:pt x="4292" y="795"/>
                  </a:cubicBezTo>
                  <a:lnTo>
                    <a:pt x="2717" y="59"/>
                  </a:lnTo>
                  <a:lnTo>
                    <a:pt x="1662" y="1"/>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9"/>
            <p:cNvSpPr/>
            <p:nvPr/>
          </p:nvSpPr>
          <p:spPr>
            <a:xfrm>
              <a:off x="6632449" y="1749176"/>
              <a:ext cx="73865" cy="38054"/>
            </a:xfrm>
            <a:custGeom>
              <a:rect b="b" l="l" r="r" t="t"/>
              <a:pathLst>
                <a:path extrusionOk="0" h="1951" w="3787">
                  <a:moveTo>
                    <a:pt x="1171" y="0"/>
                  </a:moveTo>
                  <a:lnTo>
                    <a:pt x="1" y="1893"/>
                  </a:lnTo>
                  <a:lnTo>
                    <a:pt x="3396" y="1951"/>
                  </a:lnTo>
                  <a:lnTo>
                    <a:pt x="3786" y="174"/>
                  </a:lnTo>
                  <a:lnTo>
                    <a:pt x="1171" y="0"/>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9"/>
            <p:cNvSpPr/>
            <p:nvPr/>
          </p:nvSpPr>
          <p:spPr>
            <a:xfrm>
              <a:off x="6344152" y="1622924"/>
              <a:ext cx="326377" cy="178685"/>
            </a:xfrm>
            <a:custGeom>
              <a:rect b="b" l="l" r="r" t="t"/>
              <a:pathLst>
                <a:path extrusionOk="0" h="9161" w="16733">
                  <a:moveTo>
                    <a:pt x="3179" y="0"/>
                  </a:moveTo>
                  <a:lnTo>
                    <a:pt x="1" y="2009"/>
                  </a:lnTo>
                  <a:lnTo>
                    <a:pt x="5043" y="7990"/>
                  </a:lnTo>
                  <a:cubicBezTo>
                    <a:pt x="5466" y="8498"/>
                    <a:pt x="6096" y="8786"/>
                    <a:pt x="6744" y="8786"/>
                  </a:cubicBezTo>
                  <a:cubicBezTo>
                    <a:pt x="6760" y="8786"/>
                    <a:pt x="6776" y="8786"/>
                    <a:pt x="6791" y="8785"/>
                  </a:cubicBezTo>
                  <a:lnTo>
                    <a:pt x="15432" y="9161"/>
                  </a:lnTo>
                  <a:lnTo>
                    <a:pt x="16732" y="6257"/>
                  </a:lnTo>
                  <a:lnTo>
                    <a:pt x="7731" y="5101"/>
                  </a:lnTo>
                  <a:lnTo>
                    <a:pt x="3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9"/>
            <p:cNvSpPr/>
            <p:nvPr/>
          </p:nvSpPr>
          <p:spPr>
            <a:xfrm>
              <a:off x="6399116" y="1669130"/>
              <a:ext cx="43418" cy="109930"/>
            </a:xfrm>
            <a:custGeom>
              <a:rect b="b" l="l" r="r" t="t"/>
              <a:pathLst>
                <a:path extrusionOk="0" h="5636" w="2226">
                  <a:moveTo>
                    <a:pt x="188" y="1"/>
                  </a:moveTo>
                  <a:lnTo>
                    <a:pt x="0" y="2992"/>
                  </a:lnTo>
                  <a:lnTo>
                    <a:pt x="2225" y="5636"/>
                  </a:lnTo>
                  <a:lnTo>
                    <a:pt x="188"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9"/>
            <p:cNvSpPr/>
            <p:nvPr/>
          </p:nvSpPr>
          <p:spPr>
            <a:xfrm>
              <a:off x="6460263" y="1718457"/>
              <a:ext cx="34680" cy="4818"/>
            </a:xfrm>
            <a:custGeom>
              <a:rect b="b" l="l" r="r" t="t"/>
              <a:pathLst>
                <a:path extrusionOk="0" h="247" w="1778">
                  <a:moveTo>
                    <a:pt x="0" y="0"/>
                  </a:moveTo>
                  <a:lnTo>
                    <a:pt x="0" y="73"/>
                  </a:lnTo>
                  <a:lnTo>
                    <a:pt x="1778" y="246"/>
                  </a:lnTo>
                  <a:lnTo>
                    <a:pt x="1778" y="174"/>
                  </a:lnTo>
                  <a:lnTo>
                    <a:pt x="0"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9"/>
            <p:cNvSpPr/>
            <p:nvPr/>
          </p:nvSpPr>
          <p:spPr>
            <a:xfrm>
              <a:off x="6204655" y="1622924"/>
              <a:ext cx="222650" cy="229145"/>
            </a:xfrm>
            <a:custGeom>
              <a:rect b="b" l="l" r="r" t="t"/>
              <a:pathLst>
                <a:path extrusionOk="0" h="11748" w="11415">
                  <a:moveTo>
                    <a:pt x="10360" y="0"/>
                  </a:moveTo>
                  <a:lnTo>
                    <a:pt x="0" y="405"/>
                  </a:lnTo>
                  <a:lnTo>
                    <a:pt x="2168" y="11213"/>
                  </a:lnTo>
                  <a:lnTo>
                    <a:pt x="9320" y="11747"/>
                  </a:lnTo>
                  <a:lnTo>
                    <a:pt x="9739" y="6936"/>
                  </a:lnTo>
                  <a:cubicBezTo>
                    <a:pt x="10143" y="6863"/>
                    <a:pt x="11155" y="5895"/>
                    <a:pt x="11299" y="4711"/>
                  </a:cubicBezTo>
                  <a:cubicBezTo>
                    <a:pt x="11415" y="3743"/>
                    <a:pt x="10620" y="2587"/>
                    <a:pt x="10172" y="1994"/>
                  </a:cubicBezTo>
                  <a:lnTo>
                    <a:pt x="103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9"/>
            <p:cNvSpPr/>
            <p:nvPr/>
          </p:nvSpPr>
          <p:spPr>
            <a:xfrm>
              <a:off x="6223536" y="1712547"/>
              <a:ext cx="23406" cy="129084"/>
            </a:xfrm>
            <a:custGeom>
              <a:rect b="b" l="l" r="r" t="t"/>
              <a:pathLst>
                <a:path extrusionOk="0" h="6618" w="1200">
                  <a:moveTo>
                    <a:pt x="1041" y="0"/>
                  </a:moveTo>
                  <a:lnTo>
                    <a:pt x="1" y="621"/>
                  </a:lnTo>
                  <a:lnTo>
                    <a:pt x="1200" y="6618"/>
                  </a:lnTo>
                  <a:lnTo>
                    <a:pt x="1041"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9"/>
            <p:cNvSpPr/>
            <p:nvPr/>
          </p:nvSpPr>
          <p:spPr>
            <a:xfrm>
              <a:off x="6183239" y="1873731"/>
              <a:ext cx="84847" cy="78644"/>
            </a:xfrm>
            <a:custGeom>
              <a:rect b="b" l="l" r="r" t="t"/>
              <a:pathLst>
                <a:path extrusionOk="0" h="4032" w="4350">
                  <a:moveTo>
                    <a:pt x="2254" y="1"/>
                  </a:moveTo>
                  <a:cubicBezTo>
                    <a:pt x="1156" y="15"/>
                    <a:pt x="0" y="954"/>
                    <a:pt x="0" y="2024"/>
                  </a:cubicBezTo>
                  <a:cubicBezTo>
                    <a:pt x="0" y="3093"/>
                    <a:pt x="1315" y="4032"/>
                    <a:pt x="2399" y="4032"/>
                  </a:cubicBezTo>
                  <a:cubicBezTo>
                    <a:pt x="3468" y="4032"/>
                    <a:pt x="4349" y="3165"/>
                    <a:pt x="4349" y="2081"/>
                  </a:cubicBezTo>
                  <a:cubicBezTo>
                    <a:pt x="4349" y="1012"/>
                    <a:pt x="3324" y="1"/>
                    <a:pt x="2254" y="1"/>
                  </a:cubicBez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9"/>
            <p:cNvSpPr/>
            <p:nvPr/>
          </p:nvSpPr>
          <p:spPr>
            <a:xfrm>
              <a:off x="6144055" y="1845547"/>
              <a:ext cx="99788" cy="55258"/>
            </a:xfrm>
            <a:custGeom>
              <a:rect b="b" l="l" r="r" t="t"/>
              <a:pathLst>
                <a:path extrusionOk="0" h="2833" w="5116">
                  <a:moveTo>
                    <a:pt x="897" y="1"/>
                  </a:moveTo>
                  <a:cubicBezTo>
                    <a:pt x="897" y="1"/>
                    <a:pt x="1" y="1605"/>
                    <a:pt x="102" y="1677"/>
                  </a:cubicBezTo>
                  <a:cubicBezTo>
                    <a:pt x="189" y="1749"/>
                    <a:pt x="3382" y="2833"/>
                    <a:pt x="3382" y="2833"/>
                  </a:cubicBezTo>
                  <a:lnTo>
                    <a:pt x="5116" y="1677"/>
                  </a:lnTo>
                  <a:lnTo>
                    <a:pt x="897" y="1"/>
                  </a:lnTo>
                  <a:close/>
                </a:path>
              </a:pathLst>
            </a:custGeom>
            <a:solidFill>
              <a:srgbClr val="F9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79"/>
            <p:cNvSpPr/>
            <p:nvPr/>
          </p:nvSpPr>
          <p:spPr>
            <a:xfrm>
              <a:off x="5993850" y="1630804"/>
              <a:ext cx="235913" cy="271432"/>
            </a:xfrm>
            <a:custGeom>
              <a:rect b="b" l="l" r="r" t="t"/>
              <a:pathLst>
                <a:path extrusionOk="0" h="13916" w="12095">
                  <a:moveTo>
                    <a:pt x="10808" y="1"/>
                  </a:moveTo>
                  <a:lnTo>
                    <a:pt x="1316" y="7601"/>
                  </a:lnTo>
                  <a:cubicBezTo>
                    <a:pt x="1" y="8627"/>
                    <a:pt x="507" y="10736"/>
                    <a:pt x="2168" y="11054"/>
                  </a:cubicBezTo>
                  <a:lnTo>
                    <a:pt x="8771" y="13915"/>
                  </a:lnTo>
                  <a:lnTo>
                    <a:pt x="11054" y="11054"/>
                  </a:lnTo>
                  <a:lnTo>
                    <a:pt x="6026" y="8670"/>
                  </a:lnTo>
                  <a:lnTo>
                    <a:pt x="12094" y="4596"/>
                  </a:lnTo>
                  <a:lnTo>
                    <a:pt x="1080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79"/>
            <p:cNvSpPr/>
            <p:nvPr/>
          </p:nvSpPr>
          <p:spPr>
            <a:xfrm>
              <a:off x="6078110" y="1799049"/>
              <a:ext cx="33276" cy="1443"/>
            </a:xfrm>
            <a:custGeom>
              <a:rect b="b" l="l" r="r" t="t"/>
              <a:pathLst>
                <a:path extrusionOk="0" h="74" w="1706">
                  <a:moveTo>
                    <a:pt x="1" y="1"/>
                  </a:moveTo>
                  <a:lnTo>
                    <a:pt x="1" y="73"/>
                  </a:lnTo>
                  <a:lnTo>
                    <a:pt x="1706" y="73"/>
                  </a:lnTo>
                  <a:lnTo>
                    <a:pt x="1706"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79"/>
            <p:cNvSpPr/>
            <p:nvPr/>
          </p:nvSpPr>
          <p:spPr>
            <a:xfrm>
              <a:off x="6227203" y="1398214"/>
              <a:ext cx="220407" cy="169206"/>
            </a:xfrm>
            <a:custGeom>
              <a:rect b="b" l="l" r="r" t="t"/>
              <a:pathLst>
                <a:path extrusionOk="0" h="8675" w="11300">
                  <a:moveTo>
                    <a:pt x="5539" y="1"/>
                  </a:moveTo>
                  <a:cubicBezTo>
                    <a:pt x="4875" y="1"/>
                    <a:pt x="4197" y="61"/>
                    <a:pt x="3555" y="150"/>
                  </a:cubicBezTo>
                  <a:cubicBezTo>
                    <a:pt x="622" y="540"/>
                    <a:pt x="0" y="3358"/>
                    <a:pt x="0" y="3358"/>
                  </a:cubicBezTo>
                  <a:lnTo>
                    <a:pt x="1575" y="4369"/>
                  </a:lnTo>
                  <a:cubicBezTo>
                    <a:pt x="1575" y="4369"/>
                    <a:pt x="3468" y="5135"/>
                    <a:pt x="5462" y="5467"/>
                  </a:cubicBezTo>
                  <a:lnTo>
                    <a:pt x="5361" y="8675"/>
                  </a:lnTo>
                  <a:lnTo>
                    <a:pt x="11097" y="8675"/>
                  </a:lnTo>
                  <a:cubicBezTo>
                    <a:pt x="11299" y="7620"/>
                    <a:pt x="11039" y="6594"/>
                    <a:pt x="10389" y="5857"/>
                  </a:cubicBezTo>
                  <a:cubicBezTo>
                    <a:pt x="9739" y="5106"/>
                    <a:pt x="9941" y="3936"/>
                    <a:pt x="9941" y="3936"/>
                  </a:cubicBezTo>
                  <a:cubicBezTo>
                    <a:pt x="10057" y="3257"/>
                    <a:pt x="9999" y="2708"/>
                    <a:pt x="9797" y="2289"/>
                  </a:cubicBezTo>
                  <a:cubicBezTo>
                    <a:pt x="9271" y="506"/>
                    <a:pt x="7460" y="1"/>
                    <a:pt x="5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79"/>
            <p:cNvSpPr/>
            <p:nvPr/>
          </p:nvSpPr>
          <p:spPr>
            <a:xfrm>
              <a:off x="6284410" y="1545706"/>
              <a:ext cx="65966" cy="111061"/>
            </a:xfrm>
            <a:custGeom>
              <a:rect b="b" l="l" r="r" t="t"/>
              <a:pathLst>
                <a:path extrusionOk="0" h="5694" w="3382">
                  <a:moveTo>
                    <a:pt x="0" y="0"/>
                  </a:moveTo>
                  <a:lnTo>
                    <a:pt x="0" y="4017"/>
                  </a:lnTo>
                  <a:cubicBezTo>
                    <a:pt x="0" y="4947"/>
                    <a:pt x="738" y="5693"/>
                    <a:pt x="1664" y="5693"/>
                  </a:cubicBezTo>
                  <a:cubicBezTo>
                    <a:pt x="1673" y="5693"/>
                    <a:pt x="1682" y="5693"/>
                    <a:pt x="1691" y="5693"/>
                  </a:cubicBezTo>
                  <a:cubicBezTo>
                    <a:pt x="2616" y="5693"/>
                    <a:pt x="3381" y="4956"/>
                    <a:pt x="3381" y="4017"/>
                  </a:cubicBezTo>
                  <a:lnTo>
                    <a:pt x="3381" y="0"/>
                  </a:ln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79"/>
            <p:cNvSpPr/>
            <p:nvPr/>
          </p:nvSpPr>
          <p:spPr>
            <a:xfrm>
              <a:off x="6281874" y="1529927"/>
              <a:ext cx="68502" cy="74314"/>
            </a:xfrm>
            <a:custGeom>
              <a:rect b="b" l="l" r="r" t="t"/>
              <a:pathLst>
                <a:path extrusionOk="0" h="3810" w="3512">
                  <a:moveTo>
                    <a:pt x="0" y="0"/>
                  </a:moveTo>
                  <a:cubicBezTo>
                    <a:pt x="0" y="0"/>
                    <a:pt x="355" y="3810"/>
                    <a:pt x="3256" y="3810"/>
                  </a:cubicBezTo>
                  <a:cubicBezTo>
                    <a:pt x="3339" y="3810"/>
                    <a:pt x="3424" y="3807"/>
                    <a:pt x="3511" y="3800"/>
                  </a:cubicBezTo>
                  <a:lnTo>
                    <a:pt x="3511" y="1777"/>
                  </a:lnTo>
                  <a:lnTo>
                    <a:pt x="0"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79"/>
            <p:cNvSpPr/>
            <p:nvPr/>
          </p:nvSpPr>
          <p:spPr>
            <a:xfrm>
              <a:off x="6370932" y="1492733"/>
              <a:ext cx="42014" cy="41721"/>
            </a:xfrm>
            <a:custGeom>
              <a:rect b="b" l="l" r="r" t="t"/>
              <a:pathLst>
                <a:path extrusionOk="0" h="2139" w="2154">
                  <a:moveTo>
                    <a:pt x="1069" y="0"/>
                  </a:moveTo>
                  <a:cubicBezTo>
                    <a:pt x="477" y="0"/>
                    <a:pt x="0" y="477"/>
                    <a:pt x="0" y="1084"/>
                  </a:cubicBezTo>
                  <a:cubicBezTo>
                    <a:pt x="0" y="1676"/>
                    <a:pt x="491" y="2138"/>
                    <a:pt x="1084" y="2138"/>
                  </a:cubicBezTo>
                  <a:cubicBezTo>
                    <a:pt x="1691" y="2138"/>
                    <a:pt x="2153" y="1662"/>
                    <a:pt x="2153" y="1055"/>
                  </a:cubicBezTo>
                  <a:cubicBezTo>
                    <a:pt x="2153" y="462"/>
                    <a:pt x="1662" y="0"/>
                    <a:pt x="1069" y="0"/>
                  </a:cubicBezTo>
                  <a:close/>
                </a:path>
              </a:pathLst>
            </a:custGeom>
            <a:solidFill>
              <a:srgbClr val="E397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79"/>
            <p:cNvSpPr/>
            <p:nvPr/>
          </p:nvSpPr>
          <p:spPr>
            <a:xfrm>
              <a:off x="6272863" y="1438900"/>
              <a:ext cx="127387" cy="149116"/>
            </a:xfrm>
            <a:custGeom>
              <a:rect b="b" l="l" r="r" t="t"/>
              <a:pathLst>
                <a:path extrusionOk="0" h="7645" w="6531">
                  <a:moveTo>
                    <a:pt x="5491" y="0"/>
                  </a:moveTo>
                  <a:lnTo>
                    <a:pt x="535" y="44"/>
                  </a:lnTo>
                  <a:cubicBezTo>
                    <a:pt x="231" y="44"/>
                    <a:pt x="0" y="304"/>
                    <a:pt x="0" y="607"/>
                  </a:cubicBezTo>
                  <a:lnTo>
                    <a:pt x="29" y="5534"/>
                  </a:lnTo>
                  <a:cubicBezTo>
                    <a:pt x="29" y="6687"/>
                    <a:pt x="983" y="7644"/>
                    <a:pt x="2131" y="7644"/>
                  </a:cubicBezTo>
                  <a:cubicBezTo>
                    <a:pt x="2148" y="7644"/>
                    <a:pt x="2165" y="7644"/>
                    <a:pt x="2182" y="7644"/>
                  </a:cubicBezTo>
                  <a:lnTo>
                    <a:pt x="4407" y="7629"/>
                  </a:lnTo>
                  <a:cubicBezTo>
                    <a:pt x="5577" y="7615"/>
                    <a:pt x="6531" y="6632"/>
                    <a:pt x="6516" y="5476"/>
                  </a:cubicBezTo>
                  <a:lnTo>
                    <a:pt x="6473" y="983"/>
                  </a:lnTo>
                  <a:cubicBezTo>
                    <a:pt x="6473" y="434"/>
                    <a:pt x="6025" y="0"/>
                    <a:pt x="5491" y="0"/>
                  </a:cubicBez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79"/>
            <p:cNvSpPr/>
            <p:nvPr/>
          </p:nvSpPr>
          <p:spPr>
            <a:xfrm>
              <a:off x="6261180" y="1468762"/>
              <a:ext cx="46071" cy="39712"/>
            </a:xfrm>
            <a:custGeom>
              <a:rect b="b" l="l" r="r" t="t"/>
              <a:pathLst>
                <a:path extrusionOk="0" h="2036" w="2362">
                  <a:moveTo>
                    <a:pt x="599" y="1"/>
                  </a:moveTo>
                  <a:cubicBezTo>
                    <a:pt x="599" y="1"/>
                    <a:pt x="1" y="2035"/>
                    <a:pt x="1011" y="2035"/>
                  </a:cubicBezTo>
                  <a:cubicBezTo>
                    <a:pt x="1053" y="2035"/>
                    <a:pt x="1099" y="2031"/>
                    <a:pt x="1148" y="2024"/>
                  </a:cubicBezTo>
                  <a:cubicBezTo>
                    <a:pt x="2362" y="1821"/>
                    <a:pt x="2304" y="1"/>
                    <a:pt x="2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79"/>
            <p:cNvSpPr/>
            <p:nvPr/>
          </p:nvSpPr>
          <p:spPr>
            <a:xfrm>
              <a:off x="6193947" y="1402817"/>
              <a:ext cx="182352" cy="174765"/>
            </a:xfrm>
            <a:custGeom>
              <a:rect b="b" l="l" r="r" t="t"/>
              <a:pathLst>
                <a:path extrusionOk="0" h="8960" w="9349">
                  <a:moveTo>
                    <a:pt x="5031" y="0"/>
                  </a:moveTo>
                  <a:cubicBezTo>
                    <a:pt x="4758" y="0"/>
                    <a:pt x="2452" y="103"/>
                    <a:pt x="1257" y="3497"/>
                  </a:cubicBezTo>
                  <a:cubicBezTo>
                    <a:pt x="0" y="7110"/>
                    <a:pt x="1633" y="8901"/>
                    <a:pt x="1691" y="8959"/>
                  </a:cubicBezTo>
                  <a:lnTo>
                    <a:pt x="5130" y="8959"/>
                  </a:lnTo>
                  <a:cubicBezTo>
                    <a:pt x="5318" y="7933"/>
                    <a:pt x="5000" y="6951"/>
                    <a:pt x="4638" y="6170"/>
                  </a:cubicBezTo>
                  <a:cubicBezTo>
                    <a:pt x="4219" y="5275"/>
                    <a:pt x="4552" y="4249"/>
                    <a:pt x="4552" y="4249"/>
                  </a:cubicBezTo>
                  <a:cubicBezTo>
                    <a:pt x="4566" y="4191"/>
                    <a:pt x="4566" y="4133"/>
                    <a:pt x="4566" y="4075"/>
                  </a:cubicBezTo>
                  <a:cubicBezTo>
                    <a:pt x="5809" y="3989"/>
                    <a:pt x="8829" y="3570"/>
                    <a:pt x="9276" y="1402"/>
                  </a:cubicBezTo>
                  <a:lnTo>
                    <a:pt x="9349" y="608"/>
                  </a:lnTo>
                  <a:lnTo>
                    <a:pt x="5057" y="1"/>
                  </a:lnTo>
                  <a:cubicBezTo>
                    <a:pt x="5057" y="1"/>
                    <a:pt x="5048" y="0"/>
                    <a:pt x="50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79"/>
            <p:cNvSpPr/>
            <p:nvPr/>
          </p:nvSpPr>
          <p:spPr>
            <a:xfrm>
              <a:off x="6251993" y="1491309"/>
              <a:ext cx="42014" cy="41741"/>
            </a:xfrm>
            <a:custGeom>
              <a:rect b="b" l="l" r="r" t="t"/>
              <a:pathLst>
                <a:path extrusionOk="0" h="2140" w="2154">
                  <a:moveTo>
                    <a:pt x="1070" y="1"/>
                  </a:moveTo>
                  <a:cubicBezTo>
                    <a:pt x="463" y="1"/>
                    <a:pt x="1" y="478"/>
                    <a:pt x="1" y="1084"/>
                  </a:cubicBezTo>
                  <a:cubicBezTo>
                    <a:pt x="1" y="1677"/>
                    <a:pt x="492" y="2139"/>
                    <a:pt x="1085" y="2139"/>
                  </a:cubicBezTo>
                  <a:cubicBezTo>
                    <a:pt x="1677" y="2139"/>
                    <a:pt x="2154" y="1662"/>
                    <a:pt x="2154" y="1056"/>
                  </a:cubicBezTo>
                  <a:cubicBezTo>
                    <a:pt x="2125" y="478"/>
                    <a:pt x="1648" y="1"/>
                    <a:pt x="1070" y="1"/>
                  </a:cubicBezTo>
                  <a:close/>
                </a:path>
              </a:pathLst>
            </a:custGeom>
            <a:solidFill>
              <a:srgbClr val="F5B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79"/>
            <p:cNvSpPr/>
            <p:nvPr/>
          </p:nvSpPr>
          <p:spPr>
            <a:xfrm>
              <a:off x="6356557" y="1480601"/>
              <a:ext cx="9889" cy="53853"/>
            </a:xfrm>
            <a:custGeom>
              <a:rect b="b" l="l" r="r" t="t"/>
              <a:pathLst>
                <a:path extrusionOk="0" h="2761" w="507">
                  <a:moveTo>
                    <a:pt x="217" y="1"/>
                  </a:moveTo>
                  <a:cubicBezTo>
                    <a:pt x="159" y="1"/>
                    <a:pt x="188" y="694"/>
                    <a:pt x="275" y="1503"/>
                  </a:cubicBezTo>
                  <a:cubicBezTo>
                    <a:pt x="289" y="1922"/>
                    <a:pt x="405" y="2298"/>
                    <a:pt x="304" y="2515"/>
                  </a:cubicBezTo>
                  <a:cubicBezTo>
                    <a:pt x="246" y="2616"/>
                    <a:pt x="159" y="2674"/>
                    <a:pt x="116" y="2688"/>
                  </a:cubicBezTo>
                  <a:cubicBezTo>
                    <a:pt x="44" y="2717"/>
                    <a:pt x="0" y="2717"/>
                    <a:pt x="0" y="2732"/>
                  </a:cubicBezTo>
                  <a:cubicBezTo>
                    <a:pt x="0" y="2746"/>
                    <a:pt x="44" y="2760"/>
                    <a:pt x="130" y="2760"/>
                  </a:cubicBezTo>
                  <a:cubicBezTo>
                    <a:pt x="217" y="2760"/>
                    <a:pt x="347" y="2717"/>
                    <a:pt x="419" y="2573"/>
                  </a:cubicBezTo>
                  <a:cubicBezTo>
                    <a:pt x="506" y="2428"/>
                    <a:pt x="506" y="2240"/>
                    <a:pt x="492" y="2067"/>
                  </a:cubicBezTo>
                  <a:cubicBezTo>
                    <a:pt x="477" y="1865"/>
                    <a:pt x="448" y="1677"/>
                    <a:pt x="434" y="1489"/>
                  </a:cubicBezTo>
                  <a:cubicBezTo>
                    <a:pt x="362" y="665"/>
                    <a:pt x="246"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79"/>
            <p:cNvSpPr/>
            <p:nvPr/>
          </p:nvSpPr>
          <p:spPr>
            <a:xfrm>
              <a:off x="6321039" y="1484833"/>
              <a:ext cx="4252" cy="12990"/>
            </a:xfrm>
            <a:custGeom>
              <a:rect b="b" l="l" r="r" t="t"/>
              <a:pathLst>
                <a:path extrusionOk="0" h="666" w="218">
                  <a:moveTo>
                    <a:pt x="73" y="0"/>
                  </a:moveTo>
                  <a:cubicBezTo>
                    <a:pt x="15" y="0"/>
                    <a:pt x="1" y="159"/>
                    <a:pt x="15" y="347"/>
                  </a:cubicBezTo>
                  <a:cubicBezTo>
                    <a:pt x="30" y="521"/>
                    <a:pt x="102" y="665"/>
                    <a:pt x="145" y="665"/>
                  </a:cubicBezTo>
                  <a:cubicBezTo>
                    <a:pt x="203" y="665"/>
                    <a:pt x="218" y="506"/>
                    <a:pt x="203" y="318"/>
                  </a:cubicBezTo>
                  <a:cubicBezTo>
                    <a:pt x="174" y="145"/>
                    <a:pt x="131" y="0"/>
                    <a:pt x="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79"/>
            <p:cNvSpPr/>
            <p:nvPr/>
          </p:nvSpPr>
          <p:spPr>
            <a:xfrm>
              <a:off x="6379104" y="1479470"/>
              <a:ext cx="4233" cy="12990"/>
            </a:xfrm>
            <a:custGeom>
              <a:rect b="b" l="l" r="r" t="t"/>
              <a:pathLst>
                <a:path extrusionOk="0" h="666" w="217">
                  <a:moveTo>
                    <a:pt x="72" y="1"/>
                  </a:moveTo>
                  <a:cubicBezTo>
                    <a:pt x="15" y="1"/>
                    <a:pt x="0" y="160"/>
                    <a:pt x="15" y="348"/>
                  </a:cubicBezTo>
                  <a:cubicBezTo>
                    <a:pt x="29" y="521"/>
                    <a:pt x="101" y="666"/>
                    <a:pt x="145" y="666"/>
                  </a:cubicBezTo>
                  <a:cubicBezTo>
                    <a:pt x="203" y="666"/>
                    <a:pt x="217" y="507"/>
                    <a:pt x="203" y="333"/>
                  </a:cubicBezTo>
                  <a:cubicBezTo>
                    <a:pt x="174" y="145"/>
                    <a:pt x="130" y="1"/>
                    <a:pt x="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79"/>
            <p:cNvSpPr/>
            <p:nvPr/>
          </p:nvSpPr>
          <p:spPr>
            <a:xfrm>
              <a:off x="6329777" y="1533302"/>
              <a:ext cx="32710" cy="23367"/>
            </a:xfrm>
            <a:custGeom>
              <a:rect b="b" l="l" r="r" t="t"/>
              <a:pathLst>
                <a:path extrusionOk="0" h="1198" w="1677">
                  <a:moveTo>
                    <a:pt x="58" y="1"/>
                  </a:moveTo>
                  <a:cubicBezTo>
                    <a:pt x="44" y="1"/>
                    <a:pt x="1" y="131"/>
                    <a:pt x="58" y="347"/>
                  </a:cubicBezTo>
                  <a:cubicBezTo>
                    <a:pt x="116" y="550"/>
                    <a:pt x="261" y="839"/>
                    <a:pt x="535" y="1027"/>
                  </a:cubicBezTo>
                  <a:cubicBezTo>
                    <a:pt x="752" y="1157"/>
                    <a:pt x="993" y="1197"/>
                    <a:pt x="1185" y="1197"/>
                  </a:cubicBezTo>
                  <a:cubicBezTo>
                    <a:pt x="1250" y="1197"/>
                    <a:pt x="1308" y="1193"/>
                    <a:pt x="1359" y="1185"/>
                  </a:cubicBezTo>
                  <a:cubicBezTo>
                    <a:pt x="1576" y="1128"/>
                    <a:pt x="1677" y="1055"/>
                    <a:pt x="1677" y="1041"/>
                  </a:cubicBezTo>
                  <a:cubicBezTo>
                    <a:pt x="1674" y="1038"/>
                    <a:pt x="1668" y="1037"/>
                    <a:pt x="1658" y="1037"/>
                  </a:cubicBezTo>
                  <a:cubicBezTo>
                    <a:pt x="1618" y="1037"/>
                    <a:pt x="1521" y="1055"/>
                    <a:pt x="1359" y="1055"/>
                  </a:cubicBezTo>
                  <a:cubicBezTo>
                    <a:pt x="1157" y="1055"/>
                    <a:pt x="882" y="1027"/>
                    <a:pt x="651" y="882"/>
                  </a:cubicBezTo>
                  <a:cubicBezTo>
                    <a:pt x="420" y="709"/>
                    <a:pt x="261" y="492"/>
                    <a:pt x="174" y="319"/>
                  </a:cubicBezTo>
                  <a:cubicBezTo>
                    <a:pt x="102" y="131"/>
                    <a:pt x="87" y="1"/>
                    <a:pt x="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79"/>
            <p:cNvSpPr/>
            <p:nvPr/>
          </p:nvSpPr>
          <p:spPr>
            <a:xfrm>
              <a:off x="6322736" y="1529849"/>
              <a:ext cx="15526" cy="11371"/>
            </a:xfrm>
            <a:custGeom>
              <a:rect b="b" l="l" r="r" t="t"/>
              <a:pathLst>
                <a:path extrusionOk="0" h="583" w="796">
                  <a:moveTo>
                    <a:pt x="594" y="1"/>
                  </a:moveTo>
                  <a:cubicBezTo>
                    <a:pt x="490" y="1"/>
                    <a:pt x="372" y="35"/>
                    <a:pt x="275" y="120"/>
                  </a:cubicBezTo>
                  <a:cubicBezTo>
                    <a:pt x="145" y="207"/>
                    <a:pt x="58" y="337"/>
                    <a:pt x="44" y="423"/>
                  </a:cubicBezTo>
                  <a:cubicBezTo>
                    <a:pt x="0" y="510"/>
                    <a:pt x="15" y="582"/>
                    <a:pt x="58" y="582"/>
                  </a:cubicBezTo>
                  <a:cubicBezTo>
                    <a:pt x="102" y="582"/>
                    <a:pt x="174" y="380"/>
                    <a:pt x="376" y="264"/>
                  </a:cubicBezTo>
                  <a:cubicBezTo>
                    <a:pt x="564" y="120"/>
                    <a:pt x="781" y="134"/>
                    <a:pt x="795" y="77"/>
                  </a:cubicBezTo>
                  <a:cubicBezTo>
                    <a:pt x="795" y="62"/>
                    <a:pt x="737" y="19"/>
                    <a:pt x="651" y="4"/>
                  </a:cubicBezTo>
                  <a:cubicBezTo>
                    <a:pt x="632" y="2"/>
                    <a:pt x="613" y="1"/>
                    <a:pt x="5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7" name="Google Shape;7917;p579"/>
          <p:cNvSpPr/>
          <p:nvPr/>
        </p:nvSpPr>
        <p:spPr>
          <a:xfrm>
            <a:off x="6901738" y="3959685"/>
            <a:ext cx="22857" cy="59376"/>
          </a:xfrm>
          <a:custGeom>
            <a:rect b="b" l="l" r="r" t="t"/>
            <a:pathLst>
              <a:path extrusionOk="0" h="3006" w="1157">
                <a:moveTo>
                  <a:pt x="232" y="1"/>
                </a:moveTo>
                <a:cubicBezTo>
                  <a:pt x="102" y="1"/>
                  <a:pt x="0" y="87"/>
                  <a:pt x="15" y="203"/>
                </a:cubicBezTo>
                <a:lnTo>
                  <a:pt x="289" y="2833"/>
                </a:lnTo>
                <a:cubicBezTo>
                  <a:pt x="289" y="2934"/>
                  <a:pt x="376" y="3006"/>
                  <a:pt x="506" y="3006"/>
                </a:cubicBezTo>
                <a:cubicBezTo>
                  <a:pt x="867" y="3006"/>
                  <a:pt x="1156" y="2760"/>
                  <a:pt x="1156" y="2471"/>
                </a:cubicBezTo>
                <a:lnTo>
                  <a:pt x="1156" y="550"/>
                </a:lnTo>
                <a:cubicBezTo>
                  <a:pt x="1156" y="232"/>
                  <a:pt x="867" y="1"/>
                  <a:pt x="506"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79"/>
          <p:cNvSpPr txBox="1"/>
          <p:nvPr/>
        </p:nvSpPr>
        <p:spPr>
          <a:xfrm>
            <a:off x="2768050" y="1871313"/>
            <a:ext cx="5516700" cy="198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595959"/>
                </a:solidFill>
              </a:rPr>
              <a:t>For a group to become a team, it needs a well defined mission:</a:t>
            </a:r>
            <a:endParaRPr sz="1800">
              <a:solidFill>
                <a:srgbClr val="595959"/>
              </a:solidFill>
            </a:endParaRPr>
          </a:p>
          <a:p>
            <a:pPr indent="-342900" lvl="0" marL="457200" rtl="0" algn="l">
              <a:lnSpc>
                <a:spcPct val="115000"/>
              </a:lnSpc>
              <a:spcBef>
                <a:spcPts val="1200"/>
              </a:spcBef>
              <a:spcAft>
                <a:spcPts val="0"/>
              </a:spcAft>
              <a:buClr>
                <a:srgbClr val="595959"/>
              </a:buClr>
              <a:buSzPts val="1800"/>
              <a:buChar char="●"/>
            </a:pPr>
            <a:r>
              <a:rPr lang="en" sz="1800">
                <a:solidFill>
                  <a:srgbClr val="595959"/>
                </a:solidFill>
              </a:rPr>
              <a:t>What are we trying to solve?</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Who are we helping?</a:t>
            </a:r>
            <a:endParaRPr sz="1800">
              <a:solidFill>
                <a:srgbClr val="595959"/>
              </a:solidFill>
            </a:endParaRPr>
          </a:p>
          <a:p>
            <a:pPr indent="0" lvl="0" marL="0" rtl="0" algn="l">
              <a:spcBef>
                <a:spcPts val="1200"/>
              </a:spcBef>
              <a:spcAft>
                <a:spcPts val="0"/>
              </a:spcAft>
              <a:buNone/>
            </a:pPr>
            <a:r>
              <a:t/>
            </a:r>
            <a:endParaRPr>
              <a:latin typeface="Karla"/>
              <a:ea typeface="Karla"/>
              <a:cs typeface="Karla"/>
              <a:sym typeface="Karl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2" name="Shape 7922"/>
        <p:cNvGrpSpPr/>
        <p:nvPr/>
      </p:nvGrpSpPr>
      <p:grpSpPr>
        <a:xfrm>
          <a:off x="0" y="0"/>
          <a:ext cx="0" cy="0"/>
          <a:chOff x="0" y="0"/>
          <a:chExt cx="0" cy="0"/>
        </a:xfrm>
      </p:grpSpPr>
      <p:sp>
        <p:nvSpPr>
          <p:cNvPr id="7923" name="Google Shape;7923;p580"/>
          <p:cNvSpPr/>
          <p:nvPr/>
        </p:nvSpPr>
        <p:spPr>
          <a:xfrm rot="-1700348">
            <a:off x="8494935" y="1304154"/>
            <a:ext cx="364027" cy="325910"/>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4" name="Google Shape;7924;p580"/>
          <p:cNvGrpSpPr/>
          <p:nvPr/>
        </p:nvGrpSpPr>
        <p:grpSpPr>
          <a:xfrm>
            <a:off x="155983" y="3025150"/>
            <a:ext cx="887400" cy="856500"/>
            <a:chOff x="155983" y="3025150"/>
            <a:chExt cx="887400" cy="856500"/>
          </a:xfrm>
        </p:grpSpPr>
        <p:sp>
          <p:nvSpPr>
            <p:cNvPr id="7925" name="Google Shape;7925;p580"/>
            <p:cNvSpPr/>
            <p:nvPr/>
          </p:nvSpPr>
          <p:spPr>
            <a:xfrm rot="1645945">
              <a:off x="258465" y="3147939"/>
              <a:ext cx="682437" cy="610923"/>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6" name="Google Shape;7926;p580"/>
            <p:cNvGrpSpPr/>
            <p:nvPr/>
          </p:nvGrpSpPr>
          <p:grpSpPr>
            <a:xfrm>
              <a:off x="393289" y="3285780"/>
              <a:ext cx="470598" cy="335235"/>
              <a:chOff x="393289" y="3285780"/>
              <a:chExt cx="470598" cy="335235"/>
            </a:xfrm>
          </p:grpSpPr>
          <p:sp>
            <p:nvSpPr>
              <p:cNvPr id="7927" name="Google Shape;7927;p580"/>
              <p:cNvSpPr/>
              <p:nvPr/>
            </p:nvSpPr>
            <p:spPr>
              <a:xfrm rot="1746505">
                <a:off x="435455" y="3304770"/>
                <a:ext cx="76936" cy="193330"/>
              </a:xfrm>
              <a:custGeom>
                <a:rect b="b" l="l" r="r" t="t"/>
                <a:pathLst>
                  <a:path extrusionOk="0" h="1362" w="542">
                    <a:moveTo>
                      <a:pt x="0" y="1"/>
                    </a:moveTo>
                    <a:cubicBezTo>
                      <a:pt x="15" y="469"/>
                      <a:pt x="30" y="923"/>
                      <a:pt x="44" y="1362"/>
                    </a:cubicBezTo>
                    <a:cubicBezTo>
                      <a:pt x="205" y="1318"/>
                      <a:pt x="381" y="1289"/>
                      <a:pt x="542" y="1289"/>
                    </a:cubicBezTo>
                    <a:cubicBezTo>
                      <a:pt x="527" y="835"/>
                      <a:pt x="498" y="484"/>
                      <a:pt x="469" y="30"/>
                    </a:cubicBezTo>
                    <a:cubicBezTo>
                      <a:pt x="322" y="1"/>
                      <a:pt x="132"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0"/>
              <p:cNvSpPr/>
              <p:nvPr/>
            </p:nvSpPr>
            <p:spPr>
              <a:xfrm rot="1746505">
                <a:off x="541561" y="3308645"/>
                <a:ext cx="97802" cy="237049"/>
              </a:xfrm>
              <a:custGeom>
                <a:rect b="b" l="l" r="r" t="t"/>
                <a:pathLst>
                  <a:path extrusionOk="0" h="1670" w="689">
                    <a:moveTo>
                      <a:pt x="0" y="0"/>
                    </a:moveTo>
                    <a:lnTo>
                      <a:pt x="0" y="1611"/>
                    </a:lnTo>
                    <a:lnTo>
                      <a:pt x="688" y="1669"/>
                    </a:lnTo>
                    <a:lnTo>
                      <a:pt x="5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0"/>
              <p:cNvSpPr/>
              <p:nvPr/>
            </p:nvSpPr>
            <p:spPr>
              <a:xfrm rot="1746505">
                <a:off x="667150" y="3297470"/>
                <a:ext cx="129031" cy="311855"/>
              </a:xfrm>
              <a:custGeom>
                <a:rect b="b" l="l" r="r" t="t"/>
                <a:pathLst>
                  <a:path extrusionOk="0" h="2197" w="909">
                    <a:moveTo>
                      <a:pt x="703" y="1"/>
                    </a:moveTo>
                    <a:lnTo>
                      <a:pt x="0" y="103"/>
                    </a:lnTo>
                    <a:lnTo>
                      <a:pt x="117" y="2197"/>
                    </a:lnTo>
                    <a:lnTo>
                      <a:pt x="908" y="2197"/>
                    </a:lnTo>
                    <a:lnTo>
                      <a:pt x="7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30" name="Google Shape;7930;p580"/>
          <p:cNvSpPr/>
          <p:nvPr/>
        </p:nvSpPr>
        <p:spPr>
          <a:xfrm rot="464186">
            <a:off x="1233600" y="4661799"/>
            <a:ext cx="296398" cy="265511"/>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0"/>
          <p:cNvSpPr txBox="1"/>
          <p:nvPr/>
        </p:nvSpPr>
        <p:spPr>
          <a:xfrm>
            <a:off x="1538550" y="590800"/>
            <a:ext cx="60669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1"/>
                </a:solidFill>
                <a:latin typeface="Archivo Black"/>
                <a:ea typeface="Archivo Black"/>
                <a:cs typeface="Archivo Black"/>
                <a:sym typeface="Archivo Black"/>
              </a:rPr>
              <a:t>Team Values</a:t>
            </a:r>
            <a:endParaRPr sz="3000">
              <a:solidFill>
                <a:schemeClr val="dk1"/>
              </a:solidFill>
              <a:latin typeface="Archivo Black"/>
              <a:ea typeface="Archivo Black"/>
              <a:cs typeface="Archivo Black"/>
              <a:sym typeface="Archivo Black"/>
            </a:endParaRPr>
          </a:p>
        </p:txBody>
      </p:sp>
      <p:sp>
        <p:nvSpPr>
          <p:cNvPr id="7932" name="Google Shape;7932;p580"/>
          <p:cNvSpPr txBox="1"/>
          <p:nvPr/>
        </p:nvSpPr>
        <p:spPr>
          <a:xfrm>
            <a:off x="1217100" y="1409500"/>
            <a:ext cx="7476300" cy="315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rgbClr val="595959"/>
                </a:solidFill>
              </a:rPr>
              <a:t>Values are the </a:t>
            </a:r>
            <a:r>
              <a:rPr lang="en" sz="1800">
                <a:solidFill>
                  <a:srgbClr val="595959"/>
                </a:solidFill>
              </a:rPr>
              <a:t>abstract principles that guide a team and it’s members, such as empathy, integrity, and respect. Well defined values improve decision making:</a:t>
            </a:r>
            <a:endParaRPr sz="1800">
              <a:solidFill>
                <a:srgbClr val="595959"/>
              </a:solidFill>
            </a:endParaRPr>
          </a:p>
          <a:p>
            <a:pPr indent="-342900" lvl="0" marL="457200" rtl="0" algn="l">
              <a:lnSpc>
                <a:spcPct val="115000"/>
              </a:lnSpc>
              <a:spcBef>
                <a:spcPts val="1200"/>
              </a:spcBef>
              <a:spcAft>
                <a:spcPts val="0"/>
              </a:spcAft>
              <a:buClr>
                <a:srgbClr val="595959"/>
              </a:buClr>
              <a:buSzPts val="1800"/>
              <a:buChar char="●"/>
            </a:pPr>
            <a:r>
              <a:rPr lang="en" sz="1800">
                <a:solidFill>
                  <a:srgbClr val="595959"/>
                </a:solidFill>
              </a:rPr>
              <a:t>Who should be part our team?</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Which clients will we accept?</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Do our goals align with our values?</a:t>
            </a:r>
            <a:endParaRPr sz="1800">
              <a:solidFill>
                <a:srgbClr val="595959"/>
              </a:solidFill>
            </a:endParaRPr>
          </a:p>
          <a:p>
            <a:pPr indent="0" lvl="0" marL="0" rtl="0" algn="l">
              <a:lnSpc>
                <a:spcPct val="115000"/>
              </a:lnSpc>
              <a:spcBef>
                <a:spcPts val="1200"/>
              </a:spcBef>
              <a:spcAft>
                <a:spcPts val="0"/>
              </a:spcAft>
              <a:buNone/>
            </a:pPr>
            <a:r>
              <a:rPr lang="en" sz="1800">
                <a:solidFill>
                  <a:srgbClr val="595959"/>
                </a:solidFill>
              </a:rPr>
              <a:t>What are some values that are important to you?</a:t>
            </a:r>
            <a:endParaRPr sz="1800">
              <a:solidFill>
                <a:srgbClr val="595959"/>
              </a:solidFill>
            </a:endParaRPr>
          </a:p>
          <a:p>
            <a:pPr indent="0" lvl="0" marL="0" rtl="0" algn="l">
              <a:lnSpc>
                <a:spcPct val="115000"/>
              </a:lnSpc>
              <a:spcBef>
                <a:spcPts val="1200"/>
              </a:spcBef>
              <a:spcAft>
                <a:spcPts val="1200"/>
              </a:spcAft>
              <a:buNone/>
            </a:pPr>
            <a:r>
              <a:t/>
            </a:r>
            <a:endParaRPr sz="1800">
              <a:solidFill>
                <a:srgbClr val="595959"/>
              </a:solidFill>
            </a:endParaRPr>
          </a:p>
        </p:txBody>
      </p:sp>
      <p:grpSp>
        <p:nvGrpSpPr>
          <p:cNvPr id="7933" name="Google Shape;7933;p580"/>
          <p:cNvGrpSpPr/>
          <p:nvPr/>
        </p:nvGrpSpPr>
        <p:grpSpPr>
          <a:xfrm>
            <a:off x="6604788" y="2963099"/>
            <a:ext cx="569693" cy="1347351"/>
            <a:chOff x="4517463" y="2949774"/>
            <a:chExt cx="569693" cy="1347351"/>
          </a:xfrm>
        </p:grpSpPr>
        <p:sp>
          <p:nvSpPr>
            <p:cNvPr id="7934" name="Google Shape;7934;p580"/>
            <p:cNvSpPr/>
            <p:nvPr/>
          </p:nvSpPr>
          <p:spPr>
            <a:xfrm>
              <a:off x="4731517" y="3211869"/>
              <a:ext cx="172698" cy="207658"/>
            </a:xfrm>
            <a:custGeom>
              <a:rect b="b" l="l" r="r" t="t"/>
              <a:pathLst>
                <a:path extrusionOk="0" h="10513" w="8742">
                  <a:moveTo>
                    <a:pt x="2839" y="0"/>
                  </a:moveTo>
                  <a:cubicBezTo>
                    <a:pt x="2549" y="0"/>
                    <a:pt x="2257" y="62"/>
                    <a:pt x="1965" y="196"/>
                  </a:cubicBezTo>
                  <a:cubicBezTo>
                    <a:pt x="1965" y="196"/>
                    <a:pt x="0" y="832"/>
                    <a:pt x="2875" y="4372"/>
                  </a:cubicBezTo>
                  <a:cubicBezTo>
                    <a:pt x="5765" y="7912"/>
                    <a:pt x="8380" y="10512"/>
                    <a:pt x="8380" y="10512"/>
                  </a:cubicBezTo>
                  <a:lnTo>
                    <a:pt x="8742" y="6929"/>
                  </a:lnTo>
                  <a:cubicBezTo>
                    <a:pt x="8742" y="6929"/>
                    <a:pt x="5917" y="0"/>
                    <a:pt x="2839" y="0"/>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0"/>
            <p:cNvSpPr/>
            <p:nvPr/>
          </p:nvSpPr>
          <p:spPr>
            <a:xfrm>
              <a:off x="4897041" y="3289930"/>
              <a:ext cx="105907" cy="129596"/>
            </a:xfrm>
            <a:custGeom>
              <a:rect b="b" l="l" r="r" t="t"/>
              <a:pathLst>
                <a:path extrusionOk="0" h="6561" w="5361">
                  <a:moveTo>
                    <a:pt x="4060" y="1"/>
                  </a:moveTo>
                  <a:lnTo>
                    <a:pt x="362" y="2977"/>
                  </a:lnTo>
                  <a:lnTo>
                    <a:pt x="0" y="6560"/>
                  </a:lnTo>
                  <a:cubicBezTo>
                    <a:pt x="2731" y="5116"/>
                    <a:pt x="5361" y="954"/>
                    <a:pt x="5361" y="954"/>
                  </a:cubicBezTo>
                  <a:lnTo>
                    <a:pt x="4060" y="1"/>
                  </a:ln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0"/>
            <p:cNvSpPr/>
            <p:nvPr/>
          </p:nvSpPr>
          <p:spPr>
            <a:xfrm>
              <a:off x="4950115" y="3231048"/>
              <a:ext cx="137040" cy="84600"/>
            </a:xfrm>
            <a:custGeom>
              <a:rect b="b" l="l" r="r" t="t"/>
              <a:pathLst>
                <a:path extrusionOk="0" h="4283" w="6937">
                  <a:moveTo>
                    <a:pt x="3236" y="1"/>
                  </a:moveTo>
                  <a:cubicBezTo>
                    <a:pt x="2869" y="1"/>
                    <a:pt x="2414" y="482"/>
                    <a:pt x="2414" y="482"/>
                  </a:cubicBezTo>
                  <a:lnTo>
                    <a:pt x="1706" y="1407"/>
                  </a:lnTo>
                  <a:lnTo>
                    <a:pt x="1215" y="916"/>
                  </a:lnTo>
                  <a:lnTo>
                    <a:pt x="1215" y="916"/>
                  </a:lnTo>
                  <a:cubicBezTo>
                    <a:pt x="1" y="2462"/>
                    <a:pt x="1402" y="3906"/>
                    <a:pt x="1402" y="3906"/>
                  </a:cubicBezTo>
                  <a:lnTo>
                    <a:pt x="2457" y="4282"/>
                  </a:lnTo>
                  <a:cubicBezTo>
                    <a:pt x="6936" y="511"/>
                    <a:pt x="3642" y="49"/>
                    <a:pt x="3295" y="5"/>
                  </a:cubicBezTo>
                  <a:cubicBezTo>
                    <a:pt x="3276" y="2"/>
                    <a:pt x="3256" y="1"/>
                    <a:pt x="3236"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0"/>
            <p:cNvSpPr/>
            <p:nvPr/>
          </p:nvSpPr>
          <p:spPr>
            <a:xfrm>
              <a:off x="4670147" y="3968899"/>
              <a:ext cx="75089" cy="314815"/>
            </a:xfrm>
            <a:custGeom>
              <a:rect b="b" l="l" r="r" t="t"/>
              <a:pathLst>
                <a:path extrusionOk="0" h="15938" w="3801">
                  <a:moveTo>
                    <a:pt x="1" y="0"/>
                  </a:moveTo>
                  <a:lnTo>
                    <a:pt x="709" y="15937"/>
                  </a:lnTo>
                  <a:lnTo>
                    <a:pt x="2515" y="15937"/>
                  </a:lnTo>
                  <a:lnTo>
                    <a:pt x="3801" y="0"/>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0"/>
            <p:cNvSpPr/>
            <p:nvPr/>
          </p:nvSpPr>
          <p:spPr>
            <a:xfrm>
              <a:off x="4676705" y="4247724"/>
              <a:ext cx="69380" cy="48828"/>
            </a:xfrm>
            <a:custGeom>
              <a:rect b="b" l="l" r="r" t="t"/>
              <a:pathLst>
                <a:path extrusionOk="0" h="2472" w="3512">
                  <a:moveTo>
                    <a:pt x="304" y="1"/>
                  </a:moveTo>
                  <a:lnTo>
                    <a:pt x="73" y="1590"/>
                  </a:lnTo>
                  <a:cubicBezTo>
                    <a:pt x="1" y="2067"/>
                    <a:pt x="362" y="2471"/>
                    <a:pt x="825" y="2471"/>
                  </a:cubicBezTo>
                  <a:lnTo>
                    <a:pt x="3440" y="2471"/>
                  </a:lnTo>
                  <a:cubicBezTo>
                    <a:pt x="3512" y="2081"/>
                    <a:pt x="3440" y="1662"/>
                    <a:pt x="3440" y="1662"/>
                  </a:cubicBezTo>
                  <a:lnTo>
                    <a:pt x="2024" y="1"/>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0"/>
            <p:cNvSpPr/>
            <p:nvPr/>
          </p:nvSpPr>
          <p:spPr>
            <a:xfrm>
              <a:off x="4672498" y="4258568"/>
              <a:ext cx="96424" cy="38261"/>
            </a:xfrm>
            <a:custGeom>
              <a:rect b="b" l="l" r="r" t="t"/>
              <a:pathLst>
                <a:path extrusionOk="0" h="1937" w="4881">
                  <a:moveTo>
                    <a:pt x="431" y="1"/>
                  </a:moveTo>
                  <a:cubicBezTo>
                    <a:pt x="0" y="890"/>
                    <a:pt x="140" y="1937"/>
                    <a:pt x="142" y="1937"/>
                  </a:cubicBezTo>
                  <a:cubicBezTo>
                    <a:pt x="142" y="1937"/>
                    <a:pt x="142" y="1937"/>
                    <a:pt x="142" y="1937"/>
                  </a:cubicBezTo>
                  <a:lnTo>
                    <a:pt x="4592" y="1937"/>
                  </a:lnTo>
                  <a:cubicBezTo>
                    <a:pt x="4881" y="1344"/>
                    <a:pt x="2829" y="131"/>
                    <a:pt x="2829" y="131"/>
                  </a:cubicBezTo>
                  <a:lnTo>
                    <a:pt x="2829" y="131"/>
                  </a:lnTo>
                  <a:cubicBezTo>
                    <a:pt x="2829" y="131"/>
                    <a:pt x="3190" y="636"/>
                    <a:pt x="2266" y="694"/>
                  </a:cubicBezTo>
                  <a:cubicBezTo>
                    <a:pt x="2224" y="697"/>
                    <a:pt x="2182" y="699"/>
                    <a:pt x="2141" y="699"/>
                  </a:cubicBezTo>
                  <a:cubicBezTo>
                    <a:pt x="1261" y="699"/>
                    <a:pt x="431" y="1"/>
                    <a:pt x="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0"/>
            <p:cNvSpPr/>
            <p:nvPr/>
          </p:nvSpPr>
          <p:spPr>
            <a:xfrm>
              <a:off x="4772325" y="3968899"/>
              <a:ext cx="74792" cy="314815"/>
            </a:xfrm>
            <a:custGeom>
              <a:rect b="b" l="l" r="r" t="t"/>
              <a:pathLst>
                <a:path extrusionOk="0" h="15938" w="3786">
                  <a:moveTo>
                    <a:pt x="0" y="0"/>
                  </a:moveTo>
                  <a:lnTo>
                    <a:pt x="694" y="15937"/>
                  </a:lnTo>
                  <a:lnTo>
                    <a:pt x="2529" y="15937"/>
                  </a:lnTo>
                  <a:lnTo>
                    <a:pt x="3786" y="0"/>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0"/>
            <p:cNvSpPr/>
            <p:nvPr/>
          </p:nvSpPr>
          <p:spPr>
            <a:xfrm>
              <a:off x="4786014" y="4247724"/>
              <a:ext cx="124753" cy="41401"/>
            </a:xfrm>
            <a:custGeom>
              <a:rect b="b" l="l" r="r" t="t"/>
              <a:pathLst>
                <a:path extrusionOk="0" h="2096" w="6315">
                  <a:moveTo>
                    <a:pt x="1518" y="1"/>
                  </a:moveTo>
                  <a:lnTo>
                    <a:pt x="1" y="723"/>
                  </a:lnTo>
                  <a:lnTo>
                    <a:pt x="1" y="2096"/>
                  </a:lnTo>
                  <a:lnTo>
                    <a:pt x="5708" y="2096"/>
                  </a:lnTo>
                  <a:lnTo>
                    <a:pt x="6315" y="1821"/>
                  </a:lnTo>
                  <a:lnTo>
                    <a:pt x="1518" y="1"/>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0"/>
            <p:cNvSpPr/>
            <p:nvPr/>
          </p:nvSpPr>
          <p:spPr>
            <a:xfrm>
              <a:off x="4785164" y="4261708"/>
              <a:ext cx="137890" cy="35416"/>
            </a:xfrm>
            <a:custGeom>
              <a:rect b="b" l="l" r="r" t="t"/>
              <a:pathLst>
                <a:path extrusionOk="0" h="1793" w="6980">
                  <a:moveTo>
                    <a:pt x="0" y="1"/>
                  </a:moveTo>
                  <a:cubicBezTo>
                    <a:pt x="0" y="1"/>
                    <a:pt x="5" y="7"/>
                    <a:pt x="15" y="19"/>
                  </a:cubicBezTo>
                  <a:lnTo>
                    <a:pt x="15" y="19"/>
                  </a:lnTo>
                  <a:lnTo>
                    <a:pt x="15" y="1"/>
                  </a:lnTo>
                  <a:close/>
                  <a:moveTo>
                    <a:pt x="15" y="19"/>
                  </a:moveTo>
                  <a:lnTo>
                    <a:pt x="15" y="1518"/>
                  </a:lnTo>
                  <a:cubicBezTo>
                    <a:pt x="15" y="1662"/>
                    <a:pt x="116" y="1792"/>
                    <a:pt x="289" y="1792"/>
                  </a:cubicBezTo>
                  <a:lnTo>
                    <a:pt x="6748" y="1763"/>
                  </a:lnTo>
                  <a:cubicBezTo>
                    <a:pt x="6893" y="1763"/>
                    <a:pt x="6979" y="1590"/>
                    <a:pt x="6878" y="1460"/>
                  </a:cubicBezTo>
                  <a:cubicBezTo>
                    <a:pt x="6242" y="738"/>
                    <a:pt x="3786" y="145"/>
                    <a:pt x="3786" y="145"/>
                  </a:cubicBezTo>
                  <a:cubicBezTo>
                    <a:pt x="2951" y="558"/>
                    <a:pt x="2269" y="701"/>
                    <a:pt x="1726" y="701"/>
                  </a:cubicBezTo>
                  <a:cubicBezTo>
                    <a:pt x="637" y="701"/>
                    <a:pt x="106" y="128"/>
                    <a:pt x="15"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0"/>
            <p:cNvSpPr/>
            <p:nvPr/>
          </p:nvSpPr>
          <p:spPr>
            <a:xfrm>
              <a:off x="4629063" y="3416642"/>
              <a:ext cx="253476" cy="604940"/>
            </a:xfrm>
            <a:custGeom>
              <a:rect b="b" l="l" r="r" t="t"/>
              <a:pathLst>
                <a:path extrusionOk="0" h="30626" w="12831">
                  <a:moveTo>
                    <a:pt x="9999" y="1"/>
                  </a:moveTo>
                  <a:lnTo>
                    <a:pt x="3800" y="463"/>
                  </a:lnTo>
                  <a:cubicBezTo>
                    <a:pt x="3800" y="463"/>
                    <a:pt x="1040" y="1966"/>
                    <a:pt x="650" y="8020"/>
                  </a:cubicBezTo>
                  <a:cubicBezTo>
                    <a:pt x="275" y="14060"/>
                    <a:pt x="780" y="26153"/>
                    <a:pt x="0" y="29736"/>
                  </a:cubicBezTo>
                  <a:cubicBezTo>
                    <a:pt x="0" y="29736"/>
                    <a:pt x="3443" y="30626"/>
                    <a:pt x="7539" y="30626"/>
                  </a:cubicBezTo>
                  <a:cubicBezTo>
                    <a:pt x="9256" y="30626"/>
                    <a:pt x="11089" y="30469"/>
                    <a:pt x="12830" y="30025"/>
                  </a:cubicBezTo>
                  <a:lnTo>
                    <a:pt x="12830" y="13149"/>
                  </a:lnTo>
                  <a:cubicBezTo>
                    <a:pt x="12830" y="13149"/>
                    <a:pt x="12830" y="5361"/>
                    <a:pt x="99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0"/>
            <p:cNvSpPr/>
            <p:nvPr/>
          </p:nvSpPr>
          <p:spPr>
            <a:xfrm>
              <a:off x="4754351" y="3165510"/>
              <a:ext cx="75365" cy="65954"/>
            </a:xfrm>
            <a:custGeom>
              <a:rect b="b" l="l" r="r" t="t"/>
              <a:pathLst>
                <a:path extrusionOk="0" h="3339" w="3815">
                  <a:moveTo>
                    <a:pt x="1647" y="0"/>
                  </a:moveTo>
                  <a:lnTo>
                    <a:pt x="0" y="2052"/>
                  </a:lnTo>
                  <a:cubicBezTo>
                    <a:pt x="0" y="2052"/>
                    <a:pt x="1657" y="3338"/>
                    <a:pt x="2667" y="3338"/>
                  </a:cubicBezTo>
                  <a:cubicBezTo>
                    <a:pt x="2994" y="3338"/>
                    <a:pt x="3253" y="3203"/>
                    <a:pt x="3367" y="2846"/>
                  </a:cubicBezTo>
                  <a:cubicBezTo>
                    <a:pt x="3814" y="1373"/>
                    <a:pt x="1647" y="0"/>
                    <a:pt x="1647" y="0"/>
                  </a:cubicBezTo>
                  <a:close/>
                </a:path>
              </a:pathLst>
            </a:custGeom>
            <a:solidFill>
              <a:srgbClr val="47AE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0"/>
            <p:cNvSpPr/>
            <p:nvPr/>
          </p:nvSpPr>
          <p:spPr>
            <a:xfrm>
              <a:off x="4778547" y="3165510"/>
              <a:ext cx="111398" cy="153042"/>
            </a:xfrm>
            <a:custGeom>
              <a:rect b="b" l="l" r="r" t="t"/>
              <a:pathLst>
                <a:path extrusionOk="0" h="7748" w="5639">
                  <a:moveTo>
                    <a:pt x="422" y="0"/>
                  </a:moveTo>
                  <a:lnTo>
                    <a:pt x="422" y="4176"/>
                  </a:lnTo>
                  <a:cubicBezTo>
                    <a:pt x="422" y="4176"/>
                    <a:pt x="1" y="7747"/>
                    <a:pt x="1290" y="7747"/>
                  </a:cubicBezTo>
                  <a:cubicBezTo>
                    <a:pt x="1511" y="7747"/>
                    <a:pt x="1781" y="7643"/>
                    <a:pt x="2113" y="7398"/>
                  </a:cubicBezTo>
                  <a:cubicBezTo>
                    <a:pt x="5638" y="4783"/>
                    <a:pt x="2214" y="1849"/>
                    <a:pt x="2214" y="1849"/>
                  </a:cubicBezTo>
                  <a:lnTo>
                    <a:pt x="42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0"/>
            <p:cNvSpPr/>
            <p:nvPr/>
          </p:nvSpPr>
          <p:spPr>
            <a:xfrm>
              <a:off x="4663017" y="3156364"/>
              <a:ext cx="164421" cy="269720"/>
            </a:xfrm>
            <a:custGeom>
              <a:rect b="b" l="l" r="r" t="t"/>
              <a:pathLst>
                <a:path extrusionOk="0" h="13655" w="8323">
                  <a:moveTo>
                    <a:pt x="4162" y="1"/>
                  </a:moveTo>
                  <a:cubicBezTo>
                    <a:pt x="3974" y="261"/>
                    <a:pt x="0" y="1359"/>
                    <a:pt x="0" y="4075"/>
                  </a:cubicBezTo>
                  <a:cubicBezTo>
                    <a:pt x="0" y="7138"/>
                    <a:pt x="1850" y="10389"/>
                    <a:pt x="1850" y="13655"/>
                  </a:cubicBezTo>
                  <a:cubicBezTo>
                    <a:pt x="1850" y="13655"/>
                    <a:pt x="8323" y="13192"/>
                    <a:pt x="8280" y="13192"/>
                  </a:cubicBezTo>
                  <a:cubicBezTo>
                    <a:pt x="8236" y="13192"/>
                    <a:pt x="7803" y="9147"/>
                    <a:pt x="8280" y="6979"/>
                  </a:cubicBezTo>
                  <a:lnTo>
                    <a:pt x="6257" y="477"/>
                  </a:lnTo>
                  <a:lnTo>
                    <a:pt x="41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0"/>
            <p:cNvSpPr/>
            <p:nvPr/>
          </p:nvSpPr>
          <p:spPr>
            <a:xfrm>
              <a:off x="4876499" y="3207168"/>
              <a:ext cx="150158" cy="255459"/>
            </a:xfrm>
            <a:custGeom>
              <a:rect b="b" l="l" r="r" t="t"/>
              <a:pathLst>
                <a:path extrusionOk="0" h="12933" w="7601">
                  <a:moveTo>
                    <a:pt x="7600" y="1"/>
                  </a:moveTo>
                  <a:lnTo>
                    <a:pt x="7600" y="1"/>
                  </a:lnTo>
                  <a:cubicBezTo>
                    <a:pt x="7586" y="1"/>
                    <a:pt x="4494" y="1807"/>
                    <a:pt x="679" y="2688"/>
                  </a:cubicBezTo>
                  <a:cubicBezTo>
                    <a:pt x="679" y="2688"/>
                    <a:pt x="0" y="8612"/>
                    <a:pt x="303" y="12932"/>
                  </a:cubicBezTo>
                  <a:lnTo>
                    <a:pt x="5519" y="11039"/>
                  </a:lnTo>
                  <a:cubicBezTo>
                    <a:pt x="5519" y="11039"/>
                    <a:pt x="5664" y="4364"/>
                    <a:pt x="7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0"/>
            <p:cNvSpPr/>
            <p:nvPr/>
          </p:nvSpPr>
          <p:spPr>
            <a:xfrm>
              <a:off x="4637042" y="3200313"/>
              <a:ext cx="120189" cy="219490"/>
            </a:xfrm>
            <a:custGeom>
              <a:rect b="b" l="l" r="r" t="t"/>
              <a:pathLst>
                <a:path extrusionOk="0" h="11112" w="6084">
                  <a:moveTo>
                    <a:pt x="2952" y="1"/>
                  </a:moveTo>
                  <a:cubicBezTo>
                    <a:pt x="2335" y="1"/>
                    <a:pt x="1186" y="382"/>
                    <a:pt x="853" y="3107"/>
                  </a:cubicBezTo>
                  <a:cubicBezTo>
                    <a:pt x="290" y="7644"/>
                    <a:pt x="1" y="11112"/>
                    <a:pt x="1" y="11112"/>
                  </a:cubicBezTo>
                  <a:lnTo>
                    <a:pt x="2905" y="8973"/>
                  </a:lnTo>
                  <a:cubicBezTo>
                    <a:pt x="2905" y="8973"/>
                    <a:pt x="6083" y="925"/>
                    <a:pt x="3353" y="59"/>
                  </a:cubicBezTo>
                  <a:cubicBezTo>
                    <a:pt x="3353" y="59"/>
                    <a:pt x="3193" y="1"/>
                    <a:pt x="2952"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0"/>
            <p:cNvSpPr/>
            <p:nvPr/>
          </p:nvSpPr>
          <p:spPr>
            <a:xfrm>
              <a:off x="4637339" y="3377552"/>
              <a:ext cx="219794" cy="60601"/>
            </a:xfrm>
            <a:custGeom>
              <a:rect b="b" l="l" r="r" t="t"/>
              <a:pathLst>
                <a:path extrusionOk="0" h="3068" w="11126">
                  <a:moveTo>
                    <a:pt x="2890" y="0"/>
                  </a:moveTo>
                  <a:lnTo>
                    <a:pt x="0" y="2139"/>
                  </a:lnTo>
                  <a:cubicBezTo>
                    <a:pt x="2376" y="2990"/>
                    <a:pt x="8312" y="3067"/>
                    <a:pt x="10392" y="3067"/>
                  </a:cubicBezTo>
                  <a:cubicBezTo>
                    <a:pt x="10854" y="3067"/>
                    <a:pt x="11126" y="3064"/>
                    <a:pt x="11126" y="3064"/>
                  </a:cubicBezTo>
                  <a:lnTo>
                    <a:pt x="10967" y="1445"/>
                  </a:lnTo>
                  <a:lnTo>
                    <a:pt x="2890" y="0"/>
                  </a:ln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0"/>
            <p:cNvSpPr/>
            <p:nvPr/>
          </p:nvSpPr>
          <p:spPr>
            <a:xfrm>
              <a:off x="4840806" y="3376130"/>
              <a:ext cx="114856" cy="65638"/>
            </a:xfrm>
            <a:custGeom>
              <a:rect b="b" l="l" r="r" t="t"/>
              <a:pathLst>
                <a:path extrusionOk="0" h="3323" w="5814">
                  <a:moveTo>
                    <a:pt x="2067" y="0"/>
                  </a:moveTo>
                  <a:lnTo>
                    <a:pt x="2067" y="0"/>
                  </a:lnTo>
                  <a:cubicBezTo>
                    <a:pt x="145" y="130"/>
                    <a:pt x="1" y="2139"/>
                    <a:pt x="1" y="2139"/>
                  </a:cubicBezTo>
                  <a:lnTo>
                    <a:pt x="449" y="3179"/>
                  </a:lnTo>
                  <a:cubicBezTo>
                    <a:pt x="1175" y="3278"/>
                    <a:pt x="1781" y="3322"/>
                    <a:pt x="2285" y="3322"/>
                  </a:cubicBezTo>
                  <a:cubicBezTo>
                    <a:pt x="5814" y="3322"/>
                    <a:pt x="4354" y="1178"/>
                    <a:pt x="4177" y="925"/>
                  </a:cubicBezTo>
                  <a:cubicBezTo>
                    <a:pt x="3974" y="593"/>
                    <a:pt x="3223" y="593"/>
                    <a:pt x="3223" y="593"/>
                  </a:cubicBezTo>
                  <a:lnTo>
                    <a:pt x="2053" y="694"/>
                  </a:lnTo>
                  <a:lnTo>
                    <a:pt x="2067" y="0"/>
                  </a:ln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0"/>
            <p:cNvSpPr/>
            <p:nvPr/>
          </p:nvSpPr>
          <p:spPr>
            <a:xfrm>
              <a:off x="4517463" y="2955068"/>
              <a:ext cx="199822" cy="154069"/>
            </a:xfrm>
            <a:custGeom>
              <a:rect b="b" l="l" r="r" t="t"/>
              <a:pathLst>
                <a:path extrusionOk="0" h="7800" w="10115">
                  <a:moveTo>
                    <a:pt x="6223" y="0"/>
                  </a:moveTo>
                  <a:cubicBezTo>
                    <a:pt x="4864" y="0"/>
                    <a:pt x="3620" y="793"/>
                    <a:pt x="3410" y="3560"/>
                  </a:cubicBezTo>
                  <a:cubicBezTo>
                    <a:pt x="3189" y="6539"/>
                    <a:pt x="1744" y="7035"/>
                    <a:pt x="808" y="7035"/>
                  </a:cubicBezTo>
                  <a:cubicBezTo>
                    <a:pt x="341" y="7035"/>
                    <a:pt x="1" y="6912"/>
                    <a:pt x="1" y="6912"/>
                  </a:cubicBezTo>
                  <a:lnTo>
                    <a:pt x="1" y="6912"/>
                  </a:lnTo>
                  <a:cubicBezTo>
                    <a:pt x="1" y="6912"/>
                    <a:pt x="1637" y="7800"/>
                    <a:pt x="3252" y="7800"/>
                  </a:cubicBezTo>
                  <a:cubicBezTo>
                    <a:pt x="4762" y="7800"/>
                    <a:pt x="6254" y="7024"/>
                    <a:pt x="6372" y="4022"/>
                  </a:cubicBezTo>
                  <a:cubicBezTo>
                    <a:pt x="6372" y="4022"/>
                    <a:pt x="6362" y="1806"/>
                    <a:pt x="8754" y="1806"/>
                  </a:cubicBezTo>
                  <a:cubicBezTo>
                    <a:pt x="9141" y="1806"/>
                    <a:pt x="9591" y="1864"/>
                    <a:pt x="10115" y="1999"/>
                  </a:cubicBezTo>
                  <a:lnTo>
                    <a:pt x="10086" y="1436"/>
                  </a:lnTo>
                  <a:cubicBezTo>
                    <a:pt x="10086" y="1436"/>
                    <a:pt x="8051" y="0"/>
                    <a:pt x="62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0"/>
            <p:cNvSpPr/>
            <p:nvPr/>
          </p:nvSpPr>
          <p:spPr>
            <a:xfrm>
              <a:off x="4669298" y="2967729"/>
              <a:ext cx="55097" cy="55090"/>
            </a:xfrm>
            <a:custGeom>
              <a:rect b="b" l="l" r="r" t="t"/>
              <a:pathLst>
                <a:path extrusionOk="0" h="2789" w="2789">
                  <a:moveTo>
                    <a:pt x="1402" y="0"/>
                  </a:moveTo>
                  <a:cubicBezTo>
                    <a:pt x="636" y="0"/>
                    <a:pt x="0" y="636"/>
                    <a:pt x="0" y="1387"/>
                  </a:cubicBezTo>
                  <a:cubicBezTo>
                    <a:pt x="0" y="2153"/>
                    <a:pt x="622" y="2789"/>
                    <a:pt x="1402" y="2789"/>
                  </a:cubicBezTo>
                  <a:cubicBezTo>
                    <a:pt x="2153" y="2789"/>
                    <a:pt x="2789" y="2167"/>
                    <a:pt x="2789" y="1387"/>
                  </a:cubicBezTo>
                  <a:cubicBezTo>
                    <a:pt x="2789" y="636"/>
                    <a:pt x="2182" y="0"/>
                    <a:pt x="1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0"/>
            <p:cNvSpPr/>
            <p:nvPr/>
          </p:nvSpPr>
          <p:spPr>
            <a:xfrm>
              <a:off x="4807149" y="3039075"/>
              <a:ext cx="39688" cy="39683"/>
            </a:xfrm>
            <a:custGeom>
              <a:rect b="b" l="l" r="r" t="t"/>
              <a:pathLst>
                <a:path extrusionOk="0" h="2009" w="2009">
                  <a:moveTo>
                    <a:pt x="997" y="0"/>
                  </a:moveTo>
                  <a:cubicBezTo>
                    <a:pt x="448" y="0"/>
                    <a:pt x="0" y="448"/>
                    <a:pt x="0" y="1012"/>
                  </a:cubicBezTo>
                  <a:cubicBezTo>
                    <a:pt x="0" y="1561"/>
                    <a:pt x="448" y="2009"/>
                    <a:pt x="1011" y="2009"/>
                  </a:cubicBezTo>
                  <a:cubicBezTo>
                    <a:pt x="1560" y="2009"/>
                    <a:pt x="2008" y="1561"/>
                    <a:pt x="2008" y="997"/>
                  </a:cubicBezTo>
                  <a:cubicBezTo>
                    <a:pt x="1994" y="434"/>
                    <a:pt x="1532" y="0"/>
                    <a:pt x="997" y="0"/>
                  </a:cubicBezTo>
                  <a:close/>
                </a:path>
              </a:pathLst>
            </a:custGeom>
            <a:solidFill>
              <a:srgbClr val="E497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0"/>
            <p:cNvSpPr/>
            <p:nvPr/>
          </p:nvSpPr>
          <p:spPr>
            <a:xfrm>
              <a:off x="4665012" y="2949774"/>
              <a:ext cx="177854" cy="165486"/>
            </a:xfrm>
            <a:custGeom>
              <a:rect b="b" l="l" r="r" t="t"/>
              <a:pathLst>
                <a:path extrusionOk="0" h="8378" w="9003">
                  <a:moveTo>
                    <a:pt x="4493" y="1"/>
                  </a:moveTo>
                  <a:cubicBezTo>
                    <a:pt x="2477" y="1"/>
                    <a:pt x="700" y="1470"/>
                    <a:pt x="362" y="3524"/>
                  </a:cubicBezTo>
                  <a:cubicBezTo>
                    <a:pt x="1" y="5807"/>
                    <a:pt x="1547" y="7960"/>
                    <a:pt x="3829" y="8321"/>
                  </a:cubicBezTo>
                  <a:cubicBezTo>
                    <a:pt x="4060" y="8359"/>
                    <a:pt x="4288" y="8377"/>
                    <a:pt x="4513" y="8377"/>
                  </a:cubicBezTo>
                  <a:cubicBezTo>
                    <a:pt x="6537" y="8377"/>
                    <a:pt x="8303" y="6908"/>
                    <a:pt x="8641" y="4854"/>
                  </a:cubicBezTo>
                  <a:cubicBezTo>
                    <a:pt x="9002" y="2571"/>
                    <a:pt x="7456" y="418"/>
                    <a:pt x="5173" y="57"/>
                  </a:cubicBezTo>
                  <a:cubicBezTo>
                    <a:pt x="4945" y="19"/>
                    <a:pt x="4717" y="1"/>
                    <a:pt x="44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0"/>
            <p:cNvSpPr/>
            <p:nvPr/>
          </p:nvSpPr>
          <p:spPr>
            <a:xfrm>
              <a:off x="4727508" y="3095863"/>
              <a:ext cx="59403" cy="105617"/>
            </a:xfrm>
            <a:custGeom>
              <a:rect b="b" l="l" r="r" t="t"/>
              <a:pathLst>
                <a:path extrusionOk="0" h="5347" w="3007">
                  <a:moveTo>
                    <a:pt x="1" y="1"/>
                  </a:moveTo>
                  <a:lnTo>
                    <a:pt x="1" y="4061"/>
                  </a:lnTo>
                  <a:cubicBezTo>
                    <a:pt x="1" y="4942"/>
                    <a:pt x="680" y="5347"/>
                    <a:pt x="1503" y="5347"/>
                  </a:cubicBezTo>
                  <a:cubicBezTo>
                    <a:pt x="2342" y="5347"/>
                    <a:pt x="3006" y="4928"/>
                    <a:pt x="3006" y="4061"/>
                  </a:cubicBezTo>
                  <a:lnTo>
                    <a:pt x="3006" y="1"/>
                  </a:ln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0"/>
            <p:cNvSpPr/>
            <p:nvPr/>
          </p:nvSpPr>
          <p:spPr>
            <a:xfrm>
              <a:off x="4721799" y="3080456"/>
              <a:ext cx="65112" cy="70398"/>
            </a:xfrm>
            <a:custGeom>
              <a:rect b="b" l="l" r="r" t="t"/>
              <a:pathLst>
                <a:path extrusionOk="0" h="3564" w="3296">
                  <a:moveTo>
                    <a:pt x="1" y="0"/>
                  </a:moveTo>
                  <a:cubicBezTo>
                    <a:pt x="1" y="0"/>
                    <a:pt x="329" y="3564"/>
                    <a:pt x="3054" y="3564"/>
                  </a:cubicBezTo>
                  <a:cubicBezTo>
                    <a:pt x="3133" y="3564"/>
                    <a:pt x="3213" y="3561"/>
                    <a:pt x="3295" y="3555"/>
                  </a:cubicBezTo>
                  <a:lnTo>
                    <a:pt x="3295" y="1662"/>
                  </a:lnTo>
                  <a:lnTo>
                    <a:pt x="1"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0"/>
            <p:cNvSpPr/>
            <p:nvPr/>
          </p:nvSpPr>
          <p:spPr>
            <a:xfrm>
              <a:off x="4712950" y="2994257"/>
              <a:ext cx="121335" cy="141586"/>
            </a:xfrm>
            <a:custGeom>
              <a:rect b="b" l="l" r="r" t="t"/>
              <a:pathLst>
                <a:path extrusionOk="0" h="7168" w="6142">
                  <a:moveTo>
                    <a:pt x="5072" y="1"/>
                  </a:moveTo>
                  <a:lnTo>
                    <a:pt x="564" y="30"/>
                  </a:lnTo>
                  <a:cubicBezTo>
                    <a:pt x="261" y="30"/>
                    <a:pt x="1" y="304"/>
                    <a:pt x="1" y="608"/>
                  </a:cubicBezTo>
                  <a:lnTo>
                    <a:pt x="44" y="4986"/>
                  </a:lnTo>
                  <a:cubicBezTo>
                    <a:pt x="59" y="6176"/>
                    <a:pt x="1041" y="7168"/>
                    <a:pt x="2229" y="7168"/>
                  </a:cubicBezTo>
                  <a:cubicBezTo>
                    <a:pt x="2238" y="7168"/>
                    <a:pt x="2246" y="7167"/>
                    <a:pt x="2255" y="7167"/>
                  </a:cubicBezTo>
                  <a:lnTo>
                    <a:pt x="3960" y="7153"/>
                  </a:lnTo>
                  <a:cubicBezTo>
                    <a:pt x="5174" y="7124"/>
                    <a:pt x="6142" y="6141"/>
                    <a:pt x="6142" y="4928"/>
                  </a:cubicBezTo>
                  <a:lnTo>
                    <a:pt x="6113" y="1012"/>
                  </a:lnTo>
                  <a:cubicBezTo>
                    <a:pt x="6113" y="449"/>
                    <a:pt x="5636" y="1"/>
                    <a:pt x="5072"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0"/>
            <p:cNvSpPr/>
            <p:nvPr/>
          </p:nvSpPr>
          <p:spPr>
            <a:xfrm>
              <a:off x="4702205" y="3022226"/>
              <a:ext cx="43599" cy="37905"/>
            </a:xfrm>
            <a:custGeom>
              <a:rect b="b" l="l" r="r" t="t"/>
              <a:pathLst>
                <a:path extrusionOk="0" h="1919" w="2207">
                  <a:moveTo>
                    <a:pt x="559" y="1"/>
                  </a:moveTo>
                  <a:cubicBezTo>
                    <a:pt x="559" y="1"/>
                    <a:pt x="0" y="1918"/>
                    <a:pt x="965" y="1918"/>
                  </a:cubicBezTo>
                  <a:cubicBezTo>
                    <a:pt x="1005" y="1918"/>
                    <a:pt x="1048" y="1915"/>
                    <a:pt x="1094" y="1908"/>
                  </a:cubicBezTo>
                  <a:cubicBezTo>
                    <a:pt x="2207" y="1720"/>
                    <a:pt x="2178" y="1"/>
                    <a:pt x="2178" y="1"/>
                  </a:cubicBezTo>
                  <a:close/>
                </a:path>
              </a:pathLst>
            </a:custGeom>
            <a:solidFill>
              <a:srgbClr val="171E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0"/>
            <p:cNvSpPr/>
            <p:nvPr/>
          </p:nvSpPr>
          <p:spPr>
            <a:xfrm>
              <a:off x="4693830" y="3037929"/>
              <a:ext cx="39411" cy="39683"/>
            </a:xfrm>
            <a:custGeom>
              <a:rect b="b" l="l" r="r" t="t"/>
              <a:pathLst>
                <a:path extrusionOk="0" h="2009" w="1995">
                  <a:moveTo>
                    <a:pt x="1009" y="0"/>
                  </a:moveTo>
                  <a:cubicBezTo>
                    <a:pt x="1001" y="0"/>
                    <a:pt x="992" y="0"/>
                    <a:pt x="983" y="0"/>
                  </a:cubicBezTo>
                  <a:cubicBezTo>
                    <a:pt x="449" y="0"/>
                    <a:pt x="1" y="448"/>
                    <a:pt x="1" y="1012"/>
                  </a:cubicBezTo>
                  <a:cubicBezTo>
                    <a:pt x="1" y="1561"/>
                    <a:pt x="449" y="2009"/>
                    <a:pt x="1012" y="2009"/>
                  </a:cubicBezTo>
                  <a:cubicBezTo>
                    <a:pt x="1547" y="2009"/>
                    <a:pt x="1995" y="1561"/>
                    <a:pt x="1995" y="997"/>
                  </a:cubicBezTo>
                  <a:cubicBezTo>
                    <a:pt x="1981" y="443"/>
                    <a:pt x="1546" y="0"/>
                    <a:pt x="1009" y="0"/>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0"/>
            <p:cNvSpPr/>
            <p:nvPr/>
          </p:nvSpPr>
          <p:spPr>
            <a:xfrm>
              <a:off x="4701257" y="2968973"/>
              <a:ext cx="123330" cy="68126"/>
            </a:xfrm>
            <a:custGeom>
              <a:rect b="b" l="l" r="r" t="t"/>
              <a:pathLst>
                <a:path extrusionOk="0" h="3449" w="6243">
                  <a:moveTo>
                    <a:pt x="3268" y="0"/>
                  </a:moveTo>
                  <a:cubicBezTo>
                    <a:pt x="1958" y="0"/>
                    <a:pt x="670" y="490"/>
                    <a:pt x="448" y="1382"/>
                  </a:cubicBezTo>
                  <a:cubicBezTo>
                    <a:pt x="1" y="3174"/>
                    <a:pt x="1171" y="3304"/>
                    <a:pt x="1171" y="3304"/>
                  </a:cubicBezTo>
                  <a:cubicBezTo>
                    <a:pt x="1585" y="3405"/>
                    <a:pt x="1980" y="3449"/>
                    <a:pt x="2353" y="3449"/>
                  </a:cubicBezTo>
                  <a:cubicBezTo>
                    <a:pt x="4750" y="3449"/>
                    <a:pt x="6242" y="1642"/>
                    <a:pt x="6242" y="1642"/>
                  </a:cubicBezTo>
                  <a:cubicBezTo>
                    <a:pt x="5979" y="515"/>
                    <a:pt x="4612" y="0"/>
                    <a:pt x="3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0"/>
            <p:cNvSpPr/>
            <p:nvPr/>
          </p:nvSpPr>
          <p:spPr>
            <a:xfrm>
              <a:off x="4782597" y="2963818"/>
              <a:ext cx="77380" cy="82684"/>
            </a:xfrm>
            <a:custGeom>
              <a:rect b="b" l="l" r="r" t="t"/>
              <a:pathLst>
                <a:path extrusionOk="0" h="4186" w="3917">
                  <a:moveTo>
                    <a:pt x="1640" y="0"/>
                  </a:moveTo>
                  <a:cubicBezTo>
                    <a:pt x="779" y="0"/>
                    <a:pt x="0" y="487"/>
                    <a:pt x="0" y="487"/>
                  </a:cubicBezTo>
                  <a:lnTo>
                    <a:pt x="1763" y="1773"/>
                  </a:lnTo>
                  <a:cubicBezTo>
                    <a:pt x="1763" y="1773"/>
                    <a:pt x="2847" y="2019"/>
                    <a:pt x="2659" y="4186"/>
                  </a:cubicBezTo>
                  <a:cubicBezTo>
                    <a:pt x="2659" y="4186"/>
                    <a:pt x="3916" y="1946"/>
                    <a:pt x="3237" y="892"/>
                  </a:cubicBezTo>
                  <a:cubicBezTo>
                    <a:pt x="2798" y="207"/>
                    <a:pt x="2201" y="0"/>
                    <a:pt x="1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0"/>
            <p:cNvSpPr/>
            <p:nvPr/>
          </p:nvSpPr>
          <p:spPr>
            <a:xfrm>
              <a:off x="4716960" y="3165510"/>
              <a:ext cx="79810" cy="68107"/>
            </a:xfrm>
            <a:custGeom>
              <a:rect b="b" l="l" r="r" t="t"/>
              <a:pathLst>
                <a:path extrusionOk="0" h="3448" w="4040">
                  <a:moveTo>
                    <a:pt x="520" y="0"/>
                  </a:moveTo>
                  <a:lnTo>
                    <a:pt x="0" y="679"/>
                  </a:lnTo>
                  <a:lnTo>
                    <a:pt x="535" y="2601"/>
                  </a:lnTo>
                  <a:cubicBezTo>
                    <a:pt x="535" y="2601"/>
                    <a:pt x="2301" y="3447"/>
                    <a:pt x="3285" y="3447"/>
                  </a:cubicBezTo>
                  <a:cubicBezTo>
                    <a:pt x="3750" y="3447"/>
                    <a:pt x="4040" y="3258"/>
                    <a:pt x="3887" y="2702"/>
                  </a:cubicBezTo>
                  <a:cubicBezTo>
                    <a:pt x="3410" y="968"/>
                    <a:pt x="520" y="0"/>
                    <a:pt x="5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0"/>
            <p:cNvSpPr/>
            <p:nvPr/>
          </p:nvSpPr>
          <p:spPr>
            <a:xfrm>
              <a:off x="4762943" y="3165510"/>
              <a:ext cx="31667" cy="51613"/>
            </a:xfrm>
            <a:custGeom>
              <a:rect b="b" l="l" r="r" t="t"/>
              <a:pathLst>
                <a:path extrusionOk="0" h="2613" w="1603">
                  <a:moveTo>
                    <a:pt x="1212" y="0"/>
                  </a:moveTo>
                  <a:cubicBezTo>
                    <a:pt x="1212" y="0"/>
                    <a:pt x="1226" y="1185"/>
                    <a:pt x="273" y="2254"/>
                  </a:cubicBezTo>
                  <a:cubicBezTo>
                    <a:pt x="41" y="2514"/>
                    <a:pt x="1" y="2613"/>
                    <a:pt x="72" y="2613"/>
                  </a:cubicBezTo>
                  <a:cubicBezTo>
                    <a:pt x="296" y="2613"/>
                    <a:pt x="1602" y="1662"/>
                    <a:pt x="1602" y="1662"/>
                  </a:cubicBezTo>
                  <a:lnTo>
                    <a:pt x="121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0"/>
            <p:cNvSpPr/>
            <p:nvPr/>
          </p:nvSpPr>
          <p:spPr>
            <a:xfrm>
              <a:off x="4792591" y="3039648"/>
              <a:ext cx="9147" cy="48808"/>
            </a:xfrm>
            <a:custGeom>
              <a:rect b="b" l="l" r="r" t="t"/>
              <a:pathLst>
                <a:path extrusionOk="0" h="2471" w="463">
                  <a:moveTo>
                    <a:pt x="202" y="0"/>
                  </a:moveTo>
                  <a:lnTo>
                    <a:pt x="202" y="0"/>
                  </a:lnTo>
                  <a:cubicBezTo>
                    <a:pt x="159" y="0"/>
                    <a:pt x="174" y="607"/>
                    <a:pt x="231" y="1344"/>
                  </a:cubicBezTo>
                  <a:cubicBezTo>
                    <a:pt x="246" y="1705"/>
                    <a:pt x="347" y="2052"/>
                    <a:pt x="275" y="2254"/>
                  </a:cubicBezTo>
                  <a:cubicBezTo>
                    <a:pt x="231" y="2341"/>
                    <a:pt x="145" y="2399"/>
                    <a:pt x="87" y="2413"/>
                  </a:cubicBezTo>
                  <a:cubicBezTo>
                    <a:pt x="29" y="2428"/>
                    <a:pt x="0" y="2428"/>
                    <a:pt x="0" y="2428"/>
                  </a:cubicBezTo>
                  <a:cubicBezTo>
                    <a:pt x="0" y="2428"/>
                    <a:pt x="29" y="2471"/>
                    <a:pt x="101" y="2471"/>
                  </a:cubicBezTo>
                  <a:cubicBezTo>
                    <a:pt x="174" y="2471"/>
                    <a:pt x="289" y="2413"/>
                    <a:pt x="376" y="2283"/>
                  </a:cubicBezTo>
                  <a:cubicBezTo>
                    <a:pt x="448" y="2153"/>
                    <a:pt x="462" y="1994"/>
                    <a:pt x="448" y="1835"/>
                  </a:cubicBezTo>
                  <a:cubicBezTo>
                    <a:pt x="434" y="1647"/>
                    <a:pt x="434" y="1488"/>
                    <a:pt x="419" y="1315"/>
                  </a:cubicBezTo>
                  <a:cubicBezTo>
                    <a:pt x="318" y="607"/>
                    <a:pt x="231" y="0"/>
                    <a:pt x="202"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0"/>
            <p:cNvSpPr/>
            <p:nvPr/>
          </p:nvSpPr>
          <p:spPr>
            <a:xfrm>
              <a:off x="4760909" y="3043637"/>
              <a:ext cx="3437" cy="12010"/>
            </a:xfrm>
            <a:custGeom>
              <a:rect b="b" l="l" r="r" t="t"/>
              <a:pathLst>
                <a:path extrusionOk="0" h="608" w="174">
                  <a:moveTo>
                    <a:pt x="44" y="0"/>
                  </a:moveTo>
                  <a:cubicBezTo>
                    <a:pt x="15" y="0"/>
                    <a:pt x="0" y="145"/>
                    <a:pt x="15" y="318"/>
                  </a:cubicBezTo>
                  <a:cubicBezTo>
                    <a:pt x="29" y="477"/>
                    <a:pt x="87" y="607"/>
                    <a:pt x="116" y="607"/>
                  </a:cubicBezTo>
                  <a:cubicBezTo>
                    <a:pt x="159" y="607"/>
                    <a:pt x="174" y="463"/>
                    <a:pt x="159" y="289"/>
                  </a:cubicBezTo>
                  <a:cubicBezTo>
                    <a:pt x="145" y="130"/>
                    <a:pt x="101" y="0"/>
                    <a:pt x="44"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0"/>
            <p:cNvSpPr/>
            <p:nvPr/>
          </p:nvSpPr>
          <p:spPr>
            <a:xfrm>
              <a:off x="4813133" y="3039055"/>
              <a:ext cx="3734" cy="11733"/>
            </a:xfrm>
            <a:custGeom>
              <a:rect b="b" l="l" r="r" t="t"/>
              <a:pathLst>
                <a:path extrusionOk="0" h="594" w="189">
                  <a:moveTo>
                    <a:pt x="64" y="0"/>
                  </a:moveTo>
                  <a:cubicBezTo>
                    <a:pt x="62" y="0"/>
                    <a:pt x="60" y="1"/>
                    <a:pt x="58" y="1"/>
                  </a:cubicBezTo>
                  <a:cubicBezTo>
                    <a:pt x="29" y="1"/>
                    <a:pt x="0" y="146"/>
                    <a:pt x="29" y="305"/>
                  </a:cubicBezTo>
                  <a:cubicBezTo>
                    <a:pt x="44" y="478"/>
                    <a:pt x="102" y="594"/>
                    <a:pt x="130" y="594"/>
                  </a:cubicBezTo>
                  <a:cubicBezTo>
                    <a:pt x="174" y="594"/>
                    <a:pt x="188" y="449"/>
                    <a:pt x="174" y="290"/>
                  </a:cubicBezTo>
                  <a:cubicBezTo>
                    <a:pt x="146" y="139"/>
                    <a:pt x="106" y="0"/>
                    <a:pt x="64"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0"/>
            <p:cNvSpPr/>
            <p:nvPr/>
          </p:nvSpPr>
          <p:spPr>
            <a:xfrm>
              <a:off x="4768316" y="3087310"/>
              <a:ext cx="29712" cy="20977"/>
            </a:xfrm>
            <a:custGeom>
              <a:rect b="b" l="l" r="r" t="t"/>
              <a:pathLst>
                <a:path extrusionOk="0" h="1062" w="1504">
                  <a:moveTo>
                    <a:pt x="59" y="0"/>
                  </a:moveTo>
                  <a:cubicBezTo>
                    <a:pt x="30" y="0"/>
                    <a:pt x="1" y="116"/>
                    <a:pt x="59" y="303"/>
                  </a:cubicBezTo>
                  <a:cubicBezTo>
                    <a:pt x="88" y="477"/>
                    <a:pt x="232" y="737"/>
                    <a:pt x="492" y="896"/>
                  </a:cubicBezTo>
                  <a:cubicBezTo>
                    <a:pt x="665" y="1018"/>
                    <a:pt x="859" y="1061"/>
                    <a:pt x="1024" y="1061"/>
                  </a:cubicBezTo>
                  <a:cubicBezTo>
                    <a:pt x="1094" y="1061"/>
                    <a:pt x="1159" y="1053"/>
                    <a:pt x="1215" y="1040"/>
                  </a:cubicBezTo>
                  <a:cubicBezTo>
                    <a:pt x="1403" y="1011"/>
                    <a:pt x="1504" y="925"/>
                    <a:pt x="1504" y="925"/>
                  </a:cubicBezTo>
                  <a:cubicBezTo>
                    <a:pt x="1496" y="918"/>
                    <a:pt x="1486" y="915"/>
                    <a:pt x="1471" y="915"/>
                  </a:cubicBezTo>
                  <a:cubicBezTo>
                    <a:pt x="1426" y="915"/>
                    <a:pt x="1345" y="939"/>
                    <a:pt x="1215" y="939"/>
                  </a:cubicBezTo>
                  <a:cubicBezTo>
                    <a:pt x="1041" y="939"/>
                    <a:pt x="796" y="896"/>
                    <a:pt x="579" y="766"/>
                  </a:cubicBezTo>
                  <a:cubicBezTo>
                    <a:pt x="362" y="621"/>
                    <a:pt x="232" y="434"/>
                    <a:pt x="160" y="260"/>
                  </a:cubicBezTo>
                  <a:cubicBezTo>
                    <a:pt x="88" y="101"/>
                    <a:pt x="73" y="0"/>
                    <a:pt x="59"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0"/>
            <p:cNvSpPr/>
            <p:nvPr/>
          </p:nvSpPr>
          <p:spPr>
            <a:xfrm>
              <a:off x="4761758" y="3083992"/>
              <a:ext cx="14006" cy="10173"/>
            </a:xfrm>
            <a:custGeom>
              <a:rect b="b" l="l" r="r" t="t"/>
              <a:pathLst>
                <a:path extrusionOk="0" h="515" w="709">
                  <a:moveTo>
                    <a:pt x="518" y="0"/>
                  </a:moveTo>
                  <a:cubicBezTo>
                    <a:pt x="437" y="0"/>
                    <a:pt x="337" y="39"/>
                    <a:pt x="246" y="96"/>
                  </a:cubicBezTo>
                  <a:cubicBezTo>
                    <a:pt x="131" y="168"/>
                    <a:pt x="58" y="284"/>
                    <a:pt x="30" y="370"/>
                  </a:cubicBezTo>
                  <a:cubicBezTo>
                    <a:pt x="1" y="457"/>
                    <a:pt x="1" y="515"/>
                    <a:pt x="30" y="515"/>
                  </a:cubicBezTo>
                  <a:cubicBezTo>
                    <a:pt x="58" y="515"/>
                    <a:pt x="131" y="327"/>
                    <a:pt x="319" y="226"/>
                  </a:cubicBezTo>
                  <a:cubicBezTo>
                    <a:pt x="506" y="110"/>
                    <a:pt x="709" y="125"/>
                    <a:pt x="709" y="81"/>
                  </a:cubicBezTo>
                  <a:cubicBezTo>
                    <a:pt x="709" y="52"/>
                    <a:pt x="680" y="24"/>
                    <a:pt x="579" y="9"/>
                  </a:cubicBezTo>
                  <a:cubicBezTo>
                    <a:pt x="560" y="3"/>
                    <a:pt x="540" y="0"/>
                    <a:pt x="518"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80"/>
          <p:cNvGrpSpPr/>
          <p:nvPr/>
        </p:nvGrpSpPr>
        <p:grpSpPr>
          <a:xfrm>
            <a:off x="7194411" y="2909926"/>
            <a:ext cx="614810" cy="1397087"/>
            <a:chOff x="5107086" y="2896601"/>
            <a:chExt cx="614810" cy="1397087"/>
          </a:xfrm>
        </p:grpSpPr>
        <p:sp>
          <p:nvSpPr>
            <p:cNvPr id="7970" name="Google Shape;7970;p580"/>
            <p:cNvSpPr/>
            <p:nvPr/>
          </p:nvSpPr>
          <p:spPr>
            <a:xfrm>
              <a:off x="5262338" y="4170946"/>
              <a:ext cx="52252" cy="90782"/>
            </a:xfrm>
            <a:custGeom>
              <a:rect b="b" l="l" r="r" t="t"/>
              <a:pathLst>
                <a:path extrusionOk="0" h="4596" w="2645">
                  <a:moveTo>
                    <a:pt x="73" y="1"/>
                  </a:moveTo>
                  <a:lnTo>
                    <a:pt x="1" y="4364"/>
                  </a:lnTo>
                  <a:lnTo>
                    <a:pt x="2573" y="4596"/>
                  </a:lnTo>
                  <a:lnTo>
                    <a:pt x="2645" y="247"/>
                  </a:lnTo>
                  <a:lnTo>
                    <a:pt x="73" y="1"/>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0"/>
            <p:cNvSpPr/>
            <p:nvPr/>
          </p:nvSpPr>
          <p:spPr>
            <a:xfrm>
              <a:off x="5169878" y="4236030"/>
              <a:ext cx="147866" cy="46241"/>
            </a:xfrm>
            <a:custGeom>
              <a:rect b="b" l="l" r="r" t="t"/>
              <a:pathLst>
                <a:path extrusionOk="0" h="2341" w="7485">
                  <a:moveTo>
                    <a:pt x="4667" y="0"/>
                  </a:moveTo>
                  <a:lnTo>
                    <a:pt x="1344" y="1012"/>
                  </a:lnTo>
                  <a:lnTo>
                    <a:pt x="1330" y="1012"/>
                  </a:lnTo>
                  <a:cubicBezTo>
                    <a:pt x="752" y="1214"/>
                    <a:pt x="289" y="1647"/>
                    <a:pt x="73" y="2182"/>
                  </a:cubicBezTo>
                  <a:lnTo>
                    <a:pt x="0" y="2341"/>
                  </a:lnTo>
                  <a:lnTo>
                    <a:pt x="7470" y="2341"/>
                  </a:lnTo>
                  <a:lnTo>
                    <a:pt x="7470" y="593"/>
                  </a:lnTo>
                  <a:lnTo>
                    <a:pt x="7485" y="593"/>
                  </a:lnTo>
                  <a:cubicBezTo>
                    <a:pt x="7485" y="530"/>
                    <a:pt x="7425" y="483"/>
                    <a:pt x="7364" y="483"/>
                  </a:cubicBezTo>
                  <a:cubicBezTo>
                    <a:pt x="7341" y="483"/>
                    <a:pt x="7317" y="490"/>
                    <a:pt x="7297" y="506"/>
                  </a:cubicBezTo>
                  <a:cubicBezTo>
                    <a:pt x="7106" y="685"/>
                    <a:pt x="6717" y="914"/>
                    <a:pt x="6089" y="914"/>
                  </a:cubicBezTo>
                  <a:cubicBezTo>
                    <a:pt x="5958" y="914"/>
                    <a:pt x="5816" y="904"/>
                    <a:pt x="5664" y="882"/>
                  </a:cubicBezTo>
                  <a:cubicBezTo>
                    <a:pt x="4610" y="737"/>
                    <a:pt x="4667" y="0"/>
                    <a:pt x="46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0"/>
            <p:cNvSpPr/>
            <p:nvPr/>
          </p:nvSpPr>
          <p:spPr>
            <a:xfrm>
              <a:off x="5170451" y="4282547"/>
              <a:ext cx="147293" cy="10864"/>
            </a:xfrm>
            <a:custGeom>
              <a:rect b="b" l="l" r="r" t="t"/>
              <a:pathLst>
                <a:path extrusionOk="0" h="550" w="7456">
                  <a:moveTo>
                    <a:pt x="0" y="0"/>
                  </a:moveTo>
                  <a:lnTo>
                    <a:pt x="0" y="549"/>
                  </a:lnTo>
                  <a:lnTo>
                    <a:pt x="7456" y="549"/>
                  </a:lnTo>
                  <a:lnTo>
                    <a:pt x="7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0"/>
            <p:cNvSpPr/>
            <p:nvPr/>
          </p:nvSpPr>
          <p:spPr>
            <a:xfrm>
              <a:off x="5240651" y="3512836"/>
              <a:ext cx="97076" cy="704670"/>
            </a:xfrm>
            <a:custGeom>
              <a:rect b="b" l="l" r="r" t="t"/>
              <a:pathLst>
                <a:path extrusionOk="0" h="35675" w="4914">
                  <a:moveTo>
                    <a:pt x="4913" y="0"/>
                  </a:moveTo>
                  <a:lnTo>
                    <a:pt x="1" y="3005"/>
                  </a:lnTo>
                  <a:lnTo>
                    <a:pt x="579" y="35660"/>
                  </a:lnTo>
                  <a:lnTo>
                    <a:pt x="4046" y="35674"/>
                  </a:lnTo>
                  <a:lnTo>
                    <a:pt x="49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0"/>
            <p:cNvSpPr/>
            <p:nvPr/>
          </p:nvSpPr>
          <p:spPr>
            <a:xfrm>
              <a:off x="5253786" y="4188368"/>
              <a:ext cx="67384" cy="2588"/>
            </a:xfrm>
            <a:custGeom>
              <a:rect b="b" l="l" r="r" t="t"/>
              <a:pathLst>
                <a:path extrusionOk="0" h="131" w="3411">
                  <a:moveTo>
                    <a:pt x="3410" y="0"/>
                  </a:moveTo>
                  <a:lnTo>
                    <a:pt x="0" y="15"/>
                  </a:lnTo>
                  <a:lnTo>
                    <a:pt x="0" y="130"/>
                  </a:lnTo>
                  <a:lnTo>
                    <a:pt x="3410" y="116"/>
                  </a:lnTo>
                  <a:lnTo>
                    <a:pt x="3410"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0"/>
            <p:cNvSpPr/>
            <p:nvPr/>
          </p:nvSpPr>
          <p:spPr>
            <a:xfrm>
              <a:off x="5453263" y="4170946"/>
              <a:ext cx="58830" cy="92205"/>
            </a:xfrm>
            <a:custGeom>
              <a:rect b="b" l="l" r="r" t="t"/>
              <a:pathLst>
                <a:path extrusionOk="0" h="4668" w="2978">
                  <a:moveTo>
                    <a:pt x="2558" y="1"/>
                  </a:moveTo>
                  <a:lnTo>
                    <a:pt x="1" y="247"/>
                  </a:lnTo>
                  <a:lnTo>
                    <a:pt x="406" y="4668"/>
                  </a:lnTo>
                  <a:lnTo>
                    <a:pt x="2977" y="4422"/>
                  </a:lnTo>
                  <a:lnTo>
                    <a:pt x="2558" y="1"/>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0"/>
            <p:cNvSpPr/>
            <p:nvPr/>
          </p:nvSpPr>
          <p:spPr>
            <a:xfrm>
              <a:off x="5350532" y="3488284"/>
              <a:ext cx="165567" cy="728927"/>
            </a:xfrm>
            <a:custGeom>
              <a:rect b="b" l="l" r="r" t="t"/>
              <a:pathLst>
                <a:path extrusionOk="0" h="36903" w="8381">
                  <a:moveTo>
                    <a:pt x="0" y="1"/>
                  </a:moveTo>
                  <a:lnTo>
                    <a:pt x="4841" y="36874"/>
                  </a:lnTo>
                  <a:lnTo>
                    <a:pt x="8381" y="36903"/>
                  </a:lnTo>
                  <a:lnTo>
                    <a:pt x="5144" y="4118"/>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0"/>
            <p:cNvSpPr/>
            <p:nvPr/>
          </p:nvSpPr>
          <p:spPr>
            <a:xfrm>
              <a:off x="5455278" y="4236030"/>
              <a:ext cx="147866" cy="46241"/>
            </a:xfrm>
            <a:custGeom>
              <a:rect b="b" l="l" r="r" t="t"/>
              <a:pathLst>
                <a:path extrusionOk="0" h="2341" w="7485">
                  <a:moveTo>
                    <a:pt x="2818" y="0"/>
                  </a:moveTo>
                  <a:cubicBezTo>
                    <a:pt x="2818" y="0"/>
                    <a:pt x="2875" y="737"/>
                    <a:pt x="1835" y="882"/>
                  </a:cubicBezTo>
                  <a:cubicBezTo>
                    <a:pt x="1680" y="904"/>
                    <a:pt x="1537" y="914"/>
                    <a:pt x="1404" y="914"/>
                  </a:cubicBezTo>
                  <a:cubicBezTo>
                    <a:pt x="768" y="914"/>
                    <a:pt x="379" y="685"/>
                    <a:pt x="188" y="506"/>
                  </a:cubicBezTo>
                  <a:cubicBezTo>
                    <a:pt x="168" y="490"/>
                    <a:pt x="144" y="483"/>
                    <a:pt x="121" y="483"/>
                  </a:cubicBezTo>
                  <a:cubicBezTo>
                    <a:pt x="60" y="483"/>
                    <a:pt x="0" y="530"/>
                    <a:pt x="0" y="593"/>
                  </a:cubicBezTo>
                  <a:lnTo>
                    <a:pt x="29" y="593"/>
                  </a:lnTo>
                  <a:lnTo>
                    <a:pt x="29" y="2341"/>
                  </a:lnTo>
                  <a:lnTo>
                    <a:pt x="7485" y="2341"/>
                  </a:lnTo>
                  <a:lnTo>
                    <a:pt x="7412" y="2182"/>
                  </a:lnTo>
                  <a:cubicBezTo>
                    <a:pt x="7196" y="1647"/>
                    <a:pt x="6748" y="1214"/>
                    <a:pt x="6170" y="1012"/>
                  </a:cubicBezTo>
                  <a:lnTo>
                    <a:pt x="6141" y="1012"/>
                  </a:lnTo>
                  <a:lnTo>
                    <a:pt x="281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0"/>
            <p:cNvSpPr/>
            <p:nvPr/>
          </p:nvSpPr>
          <p:spPr>
            <a:xfrm>
              <a:off x="5455278" y="4282824"/>
              <a:ext cx="147590" cy="10864"/>
            </a:xfrm>
            <a:custGeom>
              <a:rect b="b" l="l" r="r" t="t"/>
              <a:pathLst>
                <a:path extrusionOk="0" h="550" w="7471">
                  <a:moveTo>
                    <a:pt x="0" y="1"/>
                  </a:moveTo>
                  <a:lnTo>
                    <a:pt x="0" y="550"/>
                  </a:lnTo>
                  <a:lnTo>
                    <a:pt x="7470" y="550"/>
                  </a:lnTo>
                  <a:lnTo>
                    <a:pt x="7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0"/>
            <p:cNvSpPr/>
            <p:nvPr/>
          </p:nvSpPr>
          <p:spPr>
            <a:xfrm>
              <a:off x="5441570" y="4187222"/>
              <a:ext cx="69952" cy="3160"/>
            </a:xfrm>
            <a:custGeom>
              <a:rect b="b" l="l" r="r" t="t"/>
              <a:pathLst>
                <a:path extrusionOk="0" h="160" w="3541">
                  <a:moveTo>
                    <a:pt x="3540" y="0"/>
                  </a:moveTo>
                  <a:lnTo>
                    <a:pt x="1" y="44"/>
                  </a:lnTo>
                  <a:lnTo>
                    <a:pt x="1" y="159"/>
                  </a:lnTo>
                  <a:lnTo>
                    <a:pt x="3540" y="116"/>
                  </a:lnTo>
                  <a:lnTo>
                    <a:pt x="3540"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0"/>
            <p:cNvSpPr/>
            <p:nvPr/>
          </p:nvSpPr>
          <p:spPr>
            <a:xfrm>
              <a:off x="5240651" y="3458319"/>
              <a:ext cx="211537" cy="113893"/>
            </a:xfrm>
            <a:custGeom>
              <a:rect b="b" l="l" r="r" t="t"/>
              <a:pathLst>
                <a:path extrusionOk="0" h="5766" w="10708">
                  <a:moveTo>
                    <a:pt x="10115" y="0"/>
                  </a:moveTo>
                  <a:lnTo>
                    <a:pt x="1" y="130"/>
                  </a:lnTo>
                  <a:lnTo>
                    <a:pt x="1" y="5765"/>
                  </a:lnTo>
                  <a:lnTo>
                    <a:pt x="10707" y="5635"/>
                  </a:lnTo>
                  <a:lnTo>
                    <a:pt x="101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0"/>
            <p:cNvSpPr/>
            <p:nvPr/>
          </p:nvSpPr>
          <p:spPr>
            <a:xfrm>
              <a:off x="5309151" y="3570473"/>
              <a:ext cx="85361" cy="2311"/>
            </a:xfrm>
            <a:custGeom>
              <a:rect b="b" l="l" r="r" t="t"/>
              <a:pathLst>
                <a:path extrusionOk="0" h="117" w="4321">
                  <a:moveTo>
                    <a:pt x="0" y="1"/>
                  </a:moveTo>
                  <a:lnTo>
                    <a:pt x="0" y="116"/>
                  </a:lnTo>
                  <a:lnTo>
                    <a:pt x="4321" y="116"/>
                  </a:lnTo>
                  <a:lnTo>
                    <a:pt x="4321"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0"/>
            <p:cNvSpPr/>
            <p:nvPr/>
          </p:nvSpPr>
          <p:spPr>
            <a:xfrm>
              <a:off x="5240651" y="3472877"/>
              <a:ext cx="39708" cy="69944"/>
            </a:xfrm>
            <a:custGeom>
              <a:rect b="b" l="l" r="r" t="t"/>
              <a:pathLst>
                <a:path extrusionOk="0" h="3541" w="2010">
                  <a:moveTo>
                    <a:pt x="1648" y="0"/>
                  </a:moveTo>
                  <a:lnTo>
                    <a:pt x="1532" y="15"/>
                  </a:lnTo>
                  <a:cubicBezTo>
                    <a:pt x="1547" y="44"/>
                    <a:pt x="1879" y="1720"/>
                    <a:pt x="1185" y="2717"/>
                  </a:cubicBezTo>
                  <a:cubicBezTo>
                    <a:pt x="925" y="3107"/>
                    <a:pt x="521" y="3367"/>
                    <a:pt x="1" y="3439"/>
                  </a:cubicBezTo>
                  <a:lnTo>
                    <a:pt x="15" y="3540"/>
                  </a:lnTo>
                  <a:cubicBezTo>
                    <a:pt x="579" y="3454"/>
                    <a:pt x="998" y="3193"/>
                    <a:pt x="1287" y="2789"/>
                  </a:cubicBezTo>
                  <a:cubicBezTo>
                    <a:pt x="2009" y="1749"/>
                    <a:pt x="1662" y="73"/>
                    <a:pt x="1648"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0"/>
            <p:cNvSpPr/>
            <p:nvPr/>
          </p:nvSpPr>
          <p:spPr>
            <a:xfrm>
              <a:off x="5409611" y="3470309"/>
              <a:ext cx="37969" cy="65657"/>
            </a:xfrm>
            <a:custGeom>
              <a:rect b="b" l="l" r="r" t="t"/>
              <a:pathLst>
                <a:path extrusionOk="0" h="3324" w="1922">
                  <a:moveTo>
                    <a:pt x="0" y="0"/>
                  </a:moveTo>
                  <a:cubicBezTo>
                    <a:pt x="0" y="145"/>
                    <a:pt x="0" y="3295"/>
                    <a:pt x="1922" y="3323"/>
                  </a:cubicBezTo>
                  <a:lnTo>
                    <a:pt x="1922" y="3193"/>
                  </a:lnTo>
                  <a:cubicBezTo>
                    <a:pt x="130" y="3165"/>
                    <a:pt x="116" y="44"/>
                    <a:pt x="116"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0"/>
            <p:cNvSpPr/>
            <p:nvPr/>
          </p:nvSpPr>
          <p:spPr>
            <a:xfrm>
              <a:off x="5332834" y="3475445"/>
              <a:ext cx="4583" cy="96195"/>
            </a:xfrm>
            <a:custGeom>
              <a:rect b="b" l="l" r="r" t="t"/>
              <a:pathLst>
                <a:path extrusionOk="0" h="4870" w="232">
                  <a:moveTo>
                    <a:pt x="1" y="0"/>
                  </a:moveTo>
                  <a:lnTo>
                    <a:pt x="116" y="4870"/>
                  </a:lnTo>
                  <a:lnTo>
                    <a:pt x="232" y="4870"/>
                  </a:lnTo>
                  <a:lnTo>
                    <a:pt x="116"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0"/>
            <p:cNvSpPr/>
            <p:nvPr/>
          </p:nvSpPr>
          <p:spPr>
            <a:xfrm>
              <a:off x="5356517" y="3475445"/>
              <a:ext cx="4307" cy="96195"/>
            </a:xfrm>
            <a:custGeom>
              <a:rect b="b" l="l" r="r" t="t"/>
              <a:pathLst>
                <a:path extrusionOk="0" h="4870" w="218">
                  <a:moveTo>
                    <a:pt x="1" y="0"/>
                  </a:moveTo>
                  <a:lnTo>
                    <a:pt x="116" y="4870"/>
                  </a:lnTo>
                  <a:lnTo>
                    <a:pt x="218" y="4870"/>
                  </a:lnTo>
                  <a:lnTo>
                    <a:pt x="102"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0"/>
            <p:cNvSpPr/>
            <p:nvPr/>
          </p:nvSpPr>
          <p:spPr>
            <a:xfrm>
              <a:off x="5208395" y="3128968"/>
              <a:ext cx="258909" cy="346498"/>
            </a:xfrm>
            <a:custGeom>
              <a:rect b="b" l="l" r="r" t="t"/>
              <a:pathLst>
                <a:path extrusionOk="0" h="17542" w="13106">
                  <a:moveTo>
                    <a:pt x="9219" y="1"/>
                  </a:moveTo>
                  <a:lnTo>
                    <a:pt x="6171" y="44"/>
                  </a:lnTo>
                  <a:lnTo>
                    <a:pt x="637" y="2500"/>
                  </a:lnTo>
                  <a:cubicBezTo>
                    <a:pt x="247" y="2674"/>
                    <a:pt x="1" y="3078"/>
                    <a:pt x="59" y="3512"/>
                  </a:cubicBezTo>
                  <a:lnTo>
                    <a:pt x="1634" y="17209"/>
                  </a:lnTo>
                  <a:cubicBezTo>
                    <a:pt x="1634" y="17209"/>
                    <a:pt x="3639" y="17541"/>
                    <a:pt x="6362" y="17541"/>
                  </a:cubicBezTo>
                  <a:cubicBezTo>
                    <a:pt x="8000" y="17541"/>
                    <a:pt x="9899" y="17421"/>
                    <a:pt x="11777" y="17036"/>
                  </a:cubicBezTo>
                  <a:lnTo>
                    <a:pt x="13048" y="3699"/>
                  </a:lnTo>
                  <a:cubicBezTo>
                    <a:pt x="13106" y="3266"/>
                    <a:pt x="12933" y="2833"/>
                    <a:pt x="12629" y="2529"/>
                  </a:cubicBezTo>
                  <a:lnTo>
                    <a:pt x="92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0"/>
            <p:cNvSpPr/>
            <p:nvPr/>
          </p:nvSpPr>
          <p:spPr>
            <a:xfrm>
              <a:off x="5314860" y="3132681"/>
              <a:ext cx="79079" cy="27140"/>
            </a:xfrm>
            <a:custGeom>
              <a:rect b="b" l="l" r="r" t="t"/>
              <a:pathLst>
                <a:path extrusionOk="0" h="1374" w="4003">
                  <a:moveTo>
                    <a:pt x="4003" y="0"/>
                  </a:moveTo>
                  <a:lnTo>
                    <a:pt x="0" y="304"/>
                  </a:lnTo>
                  <a:lnTo>
                    <a:pt x="2774" y="1373"/>
                  </a:lnTo>
                  <a:lnTo>
                    <a:pt x="4003" y="0"/>
                  </a:ln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0"/>
            <p:cNvSpPr/>
            <p:nvPr/>
          </p:nvSpPr>
          <p:spPr>
            <a:xfrm>
              <a:off x="5233224" y="3403230"/>
              <a:ext cx="200296" cy="44838"/>
            </a:xfrm>
            <a:custGeom>
              <a:rect b="b" l="l" r="r" t="t"/>
              <a:pathLst>
                <a:path extrusionOk="0" h="2270" w="10139">
                  <a:moveTo>
                    <a:pt x="9248" y="1"/>
                  </a:moveTo>
                  <a:lnTo>
                    <a:pt x="7760" y="348"/>
                  </a:lnTo>
                  <a:lnTo>
                    <a:pt x="3801" y="348"/>
                  </a:lnTo>
                  <a:lnTo>
                    <a:pt x="434" y="651"/>
                  </a:lnTo>
                  <a:lnTo>
                    <a:pt x="1" y="2269"/>
                  </a:lnTo>
                  <a:lnTo>
                    <a:pt x="5289" y="1908"/>
                  </a:lnTo>
                  <a:cubicBezTo>
                    <a:pt x="5915" y="1998"/>
                    <a:pt x="6447" y="2038"/>
                    <a:pt x="6898" y="2038"/>
                  </a:cubicBezTo>
                  <a:cubicBezTo>
                    <a:pt x="10139" y="2038"/>
                    <a:pt x="9248" y="1"/>
                    <a:pt x="9248" y="1"/>
                  </a:cubicBez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0"/>
            <p:cNvSpPr/>
            <p:nvPr/>
          </p:nvSpPr>
          <p:spPr>
            <a:xfrm>
              <a:off x="5107086" y="3180620"/>
              <a:ext cx="206677" cy="277147"/>
            </a:xfrm>
            <a:custGeom>
              <a:rect b="b" l="l" r="r" t="t"/>
              <a:pathLst>
                <a:path extrusionOk="0" h="14031" w="10462">
                  <a:moveTo>
                    <a:pt x="5549" y="1"/>
                  </a:moveTo>
                  <a:cubicBezTo>
                    <a:pt x="5549" y="1"/>
                    <a:pt x="3960" y="694"/>
                    <a:pt x="1084" y="8656"/>
                  </a:cubicBezTo>
                  <a:cubicBezTo>
                    <a:pt x="1084" y="8656"/>
                    <a:pt x="1" y="11733"/>
                    <a:pt x="521" y="12311"/>
                  </a:cubicBezTo>
                  <a:cubicBezTo>
                    <a:pt x="1170" y="13025"/>
                    <a:pt x="3737" y="14030"/>
                    <a:pt x="6993" y="14030"/>
                  </a:cubicBezTo>
                  <a:cubicBezTo>
                    <a:pt x="8087" y="14030"/>
                    <a:pt x="9259" y="13917"/>
                    <a:pt x="10462" y="13640"/>
                  </a:cubicBezTo>
                  <a:lnTo>
                    <a:pt x="9912" y="11170"/>
                  </a:lnTo>
                  <a:lnTo>
                    <a:pt x="5217" y="10231"/>
                  </a:lnTo>
                  <a:lnTo>
                    <a:pt x="7586" y="4176"/>
                  </a:lnTo>
                  <a:cubicBezTo>
                    <a:pt x="7586" y="4177"/>
                    <a:pt x="7586" y="4177"/>
                    <a:pt x="7586" y="4177"/>
                  </a:cubicBezTo>
                  <a:cubicBezTo>
                    <a:pt x="7621" y="4177"/>
                    <a:pt x="9313" y="275"/>
                    <a:pt x="5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0"/>
            <p:cNvSpPr/>
            <p:nvPr/>
          </p:nvSpPr>
          <p:spPr>
            <a:xfrm>
              <a:off x="5384486" y="3169737"/>
              <a:ext cx="273192" cy="269108"/>
            </a:xfrm>
            <a:custGeom>
              <a:rect b="b" l="l" r="r" t="t"/>
              <a:pathLst>
                <a:path extrusionOk="0" h="13624" w="13829">
                  <a:moveTo>
                    <a:pt x="2430" y="1"/>
                  </a:moveTo>
                  <a:cubicBezTo>
                    <a:pt x="1925" y="1"/>
                    <a:pt x="1347" y="196"/>
                    <a:pt x="694" y="696"/>
                  </a:cubicBezTo>
                  <a:cubicBezTo>
                    <a:pt x="694" y="696"/>
                    <a:pt x="1" y="2286"/>
                    <a:pt x="3367" y="10406"/>
                  </a:cubicBezTo>
                  <a:cubicBezTo>
                    <a:pt x="3367" y="10406"/>
                    <a:pt x="4697" y="13512"/>
                    <a:pt x="5491" y="13613"/>
                  </a:cubicBezTo>
                  <a:cubicBezTo>
                    <a:pt x="5547" y="13620"/>
                    <a:pt x="5609" y="13624"/>
                    <a:pt x="5675" y="13624"/>
                  </a:cubicBezTo>
                  <a:cubicBezTo>
                    <a:pt x="7164" y="13624"/>
                    <a:pt x="11145" y="11909"/>
                    <a:pt x="13828" y="8036"/>
                  </a:cubicBezTo>
                  <a:lnTo>
                    <a:pt x="11719" y="6461"/>
                  </a:lnTo>
                  <a:lnTo>
                    <a:pt x="7557" y="8845"/>
                  </a:lnTo>
                  <a:lnTo>
                    <a:pt x="5130" y="2575"/>
                  </a:lnTo>
                  <a:cubicBezTo>
                    <a:pt x="5130" y="2575"/>
                    <a:pt x="4260"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0"/>
            <p:cNvSpPr/>
            <p:nvPr/>
          </p:nvSpPr>
          <p:spPr>
            <a:xfrm>
              <a:off x="5162452" y="3185479"/>
              <a:ext cx="112208" cy="208646"/>
            </a:xfrm>
            <a:custGeom>
              <a:rect b="b" l="l" r="r" t="t"/>
              <a:pathLst>
                <a:path extrusionOk="0" h="10563" w="5680">
                  <a:moveTo>
                    <a:pt x="3974" y="0"/>
                  </a:moveTo>
                  <a:lnTo>
                    <a:pt x="3945" y="102"/>
                  </a:lnTo>
                  <a:cubicBezTo>
                    <a:pt x="4538" y="362"/>
                    <a:pt x="4957" y="752"/>
                    <a:pt x="5130" y="1272"/>
                  </a:cubicBezTo>
                  <a:cubicBezTo>
                    <a:pt x="5549" y="2457"/>
                    <a:pt x="4769" y="3916"/>
                    <a:pt x="4754" y="3930"/>
                  </a:cubicBezTo>
                  <a:lnTo>
                    <a:pt x="2399" y="9927"/>
                  </a:lnTo>
                  <a:cubicBezTo>
                    <a:pt x="2288" y="9896"/>
                    <a:pt x="1999" y="9822"/>
                    <a:pt x="1634" y="9822"/>
                  </a:cubicBezTo>
                  <a:cubicBezTo>
                    <a:pt x="1146" y="9822"/>
                    <a:pt x="521" y="9953"/>
                    <a:pt x="1" y="10490"/>
                  </a:cubicBezTo>
                  <a:lnTo>
                    <a:pt x="87" y="10562"/>
                  </a:lnTo>
                  <a:cubicBezTo>
                    <a:pt x="560" y="10053"/>
                    <a:pt x="1143" y="9925"/>
                    <a:pt x="1609" y="9925"/>
                  </a:cubicBezTo>
                  <a:cubicBezTo>
                    <a:pt x="2068" y="9925"/>
                    <a:pt x="2414" y="10050"/>
                    <a:pt x="2428" y="10057"/>
                  </a:cubicBezTo>
                  <a:lnTo>
                    <a:pt x="2471" y="10071"/>
                  </a:lnTo>
                  <a:lnTo>
                    <a:pt x="4855" y="3988"/>
                  </a:lnTo>
                  <a:cubicBezTo>
                    <a:pt x="4899" y="3916"/>
                    <a:pt x="5679" y="2471"/>
                    <a:pt x="5246" y="1243"/>
                  </a:cubicBezTo>
                  <a:cubicBezTo>
                    <a:pt x="5043" y="680"/>
                    <a:pt x="4610" y="261"/>
                    <a:pt x="39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0"/>
            <p:cNvSpPr/>
            <p:nvPr/>
          </p:nvSpPr>
          <p:spPr>
            <a:xfrm>
              <a:off x="5313991" y="3132681"/>
              <a:ext cx="89648" cy="54813"/>
            </a:xfrm>
            <a:custGeom>
              <a:rect b="b" l="l" r="r" t="t"/>
              <a:pathLst>
                <a:path extrusionOk="0" h="2775" w="4538">
                  <a:moveTo>
                    <a:pt x="4104" y="0"/>
                  </a:moveTo>
                  <a:lnTo>
                    <a:pt x="4003" y="15"/>
                  </a:lnTo>
                  <a:lnTo>
                    <a:pt x="4408" y="2110"/>
                  </a:lnTo>
                  <a:lnTo>
                    <a:pt x="2847" y="1330"/>
                  </a:lnTo>
                  <a:cubicBezTo>
                    <a:pt x="2833" y="1322"/>
                    <a:pt x="2822" y="1319"/>
                    <a:pt x="2813" y="1319"/>
                  </a:cubicBezTo>
                  <a:cubicBezTo>
                    <a:pt x="2804" y="1319"/>
                    <a:pt x="2797" y="1322"/>
                    <a:pt x="2790" y="1330"/>
                  </a:cubicBezTo>
                  <a:lnTo>
                    <a:pt x="1157" y="2616"/>
                  </a:lnTo>
                  <a:lnTo>
                    <a:pt x="117" y="289"/>
                  </a:lnTo>
                  <a:lnTo>
                    <a:pt x="1" y="333"/>
                  </a:lnTo>
                  <a:lnTo>
                    <a:pt x="1070" y="2746"/>
                  </a:lnTo>
                  <a:cubicBezTo>
                    <a:pt x="1070" y="2760"/>
                    <a:pt x="1085" y="2775"/>
                    <a:pt x="1128" y="2775"/>
                  </a:cubicBezTo>
                  <a:cubicBezTo>
                    <a:pt x="1138" y="2775"/>
                    <a:pt x="1141" y="2768"/>
                    <a:pt x="1146" y="2768"/>
                  </a:cubicBezTo>
                  <a:cubicBezTo>
                    <a:pt x="1149" y="2768"/>
                    <a:pt x="1152" y="2770"/>
                    <a:pt x="1157" y="2775"/>
                  </a:cubicBezTo>
                  <a:lnTo>
                    <a:pt x="2818" y="1460"/>
                  </a:lnTo>
                  <a:lnTo>
                    <a:pt x="4466" y="2254"/>
                  </a:lnTo>
                  <a:cubicBezTo>
                    <a:pt x="4473" y="2262"/>
                    <a:pt x="4484" y="2265"/>
                    <a:pt x="4495" y="2265"/>
                  </a:cubicBezTo>
                  <a:cubicBezTo>
                    <a:pt x="4505" y="2265"/>
                    <a:pt x="4516" y="2262"/>
                    <a:pt x="4523" y="2254"/>
                  </a:cubicBezTo>
                  <a:cubicBezTo>
                    <a:pt x="4538" y="2240"/>
                    <a:pt x="4538" y="2211"/>
                    <a:pt x="4538" y="2197"/>
                  </a:cubicBezTo>
                  <a:lnTo>
                    <a:pt x="41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0"/>
            <p:cNvSpPr/>
            <p:nvPr/>
          </p:nvSpPr>
          <p:spPr>
            <a:xfrm>
              <a:off x="5368803" y="3176354"/>
              <a:ext cx="18846" cy="205505"/>
            </a:xfrm>
            <a:custGeom>
              <a:rect b="b" l="l" r="r" t="t"/>
              <a:pathLst>
                <a:path extrusionOk="0" h="10404" w="954">
                  <a:moveTo>
                    <a:pt x="0" y="0"/>
                  </a:moveTo>
                  <a:cubicBezTo>
                    <a:pt x="0" y="43"/>
                    <a:pt x="29" y="3323"/>
                    <a:pt x="260" y="4479"/>
                  </a:cubicBezTo>
                  <a:cubicBezTo>
                    <a:pt x="506" y="5635"/>
                    <a:pt x="838" y="10345"/>
                    <a:pt x="838" y="10403"/>
                  </a:cubicBezTo>
                  <a:lnTo>
                    <a:pt x="954" y="10389"/>
                  </a:lnTo>
                  <a:cubicBezTo>
                    <a:pt x="954" y="10360"/>
                    <a:pt x="607" y="5621"/>
                    <a:pt x="376" y="4465"/>
                  </a:cubicBezTo>
                  <a:cubicBezTo>
                    <a:pt x="145" y="3323"/>
                    <a:pt x="101" y="43"/>
                    <a:pt x="1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0"/>
            <p:cNvSpPr/>
            <p:nvPr/>
          </p:nvSpPr>
          <p:spPr>
            <a:xfrm>
              <a:off x="5240651" y="3408089"/>
              <a:ext cx="74239" cy="53668"/>
            </a:xfrm>
            <a:custGeom>
              <a:rect b="b" l="l" r="r" t="t"/>
              <a:pathLst>
                <a:path extrusionOk="0" h="2717" w="3758">
                  <a:moveTo>
                    <a:pt x="3194" y="0"/>
                  </a:moveTo>
                  <a:lnTo>
                    <a:pt x="3093" y="29"/>
                  </a:lnTo>
                  <a:lnTo>
                    <a:pt x="3642" y="2110"/>
                  </a:lnTo>
                  <a:cubicBezTo>
                    <a:pt x="2992" y="2529"/>
                    <a:pt x="30" y="2616"/>
                    <a:pt x="1" y="2616"/>
                  </a:cubicBezTo>
                  <a:lnTo>
                    <a:pt x="1" y="2717"/>
                  </a:lnTo>
                  <a:cubicBezTo>
                    <a:pt x="131" y="2717"/>
                    <a:pt x="3122" y="2630"/>
                    <a:pt x="3743" y="2168"/>
                  </a:cubicBezTo>
                  <a:cubicBezTo>
                    <a:pt x="3757" y="2168"/>
                    <a:pt x="3757" y="2124"/>
                    <a:pt x="3757" y="2110"/>
                  </a:cubicBezTo>
                  <a:lnTo>
                    <a:pt x="31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0"/>
            <p:cNvSpPr/>
            <p:nvPr/>
          </p:nvSpPr>
          <p:spPr>
            <a:xfrm>
              <a:off x="5437284" y="3194329"/>
              <a:ext cx="20585" cy="161556"/>
            </a:xfrm>
            <a:custGeom>
              <a:rect b="b" l="l" r="r" t="t"/>
              <a:pathLst>
                <a:path extrusionOk="0" h="8179" w="1042">
                  <a:moveTo>
                    <a:pt x="102" y="0"/>
                  </a:moveTo>
                  <a:lnTo>
                    <a:pt x="1" y="29"/>
                  </a:lnTo>
                  <a:cubicBezTo>
                    <a:pt x="1" y="73"/>
                    <a:pt x="940" y="3526"/>
                    <a:pt x="405" y="8164"/>
                  </a:cubicBezTo>
                  <a:lnTo>
                    <a:pt x="521" y="8178"/>
                  </a:lnTo>
                  <a:cubicBezTo>
                    <a:pt x="1041" y="3497"/>
                    <a:pt x="102" y="58"/>
                    <a:pt x="1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0"/>
            <p:cNvSpPr/>
            <p:nvPr/>
          </p:nvSpPr>
          <p:spPr>
            <a:xfrm>
              <a:off x="5270615" y="3392959"/>
              <a:ext cx="176708" cy="18864"/>
            </a:xfrm>
            <a:custGeom>
              <a:rect b="b" l="l" r="r" t="t"/>
              <a:pathLst>
                <a:path extrusionOk="0" h="955" w="8945">
                  <a:moveTo>
                    <a:pt x="463" y="1"/>
                  </a:moveTo>
                  <a:cubicBezTo>
                    <a:pt x="203" y="1"/>
                    <a:pt x="1" y="217"/>
                    <a:pt x="1" y="477"/>
                  </a:cubicBezTo>
                  <a:cubicBezTo>
                    <a:pt x="1" y="738"/>
                    <a:pt x="217" y="954"/>
                    <a:pt x="463" y="954"/>
                  </a:cubicBezTo>
                  <a:lnTo>
                    <a:pt x="8945" y="954"/>
                  </a:lnTo>
                  <a:lnTo>
                    <a:pt x="89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0"/>
            <p:cNvSpPr/>
            <p:nvPr/>
          </p:nvSpPr>
          <p:spPr>
            <a:xfrm>
              <a:off x="5425294" y="3208313"/>
              <a:ext cx="296602" cy="203510"/>
            </a:xfrm>
            <a:custGeom>
              <a:rect b="b" l="l" r="r" t="t"/>
              <a:pathLst>
                <a:path extrusionOk="0" h="10303" w="15014">
                  <a:moveTo>
                    <a:pt x="3454" y="0"/>
                  </a:moveTo>
                  <a:cubicBezTo>
                    <a:pt x="3021" y="0"/>
                    <a:pt x="2645" y="289"/>
                    <a:pt x="2530" y="694"/>
                  </a:cubicBezTo>
                  <a:lnTo>
                    <a:pt x="1" y="10302"/>
                  </a:lnTo>
                  <a:lnTo>
                    <a:pt x="11242" y="10302"/>
                  </a:lnTo>
                  <a:cubicBezTo>
                    <a:pt x="11892" y="10302"/>
                    <a:pt x="12456" y="9869"/>
                    <a:pt x="12629" y="9262"/>
                  </a:cubicBezTo>
                  <a:lnTo>
                    <a:pt x="14811" y="1387"/>
                  </a:lnTo>
                  <a:cubicBezTo>
                    <a:pt x="15013" y="679"/>
                    <a:pt x="14493" y="0"/>
                    <a:pt x="137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0"/>
            <p:cNvSpPr/>
            <p:nvPr/>
          </p:nvSpPr>
          <p:spPr>
            <a:xfrm>
              <a:off x="5563145" y="3287935"/>
              <a:ext cx="44844" cy="45115"/>
            </a:xfrm>
            <a:custGeom>
              <a:rect b="b" l="l" r="r" t="t"/>
              <a:pathLst>
                <a:path extrusionOk="0" h="2284" w="2270">
                  <a:moveTo>
                    <a:pt x="1142" y="159"/>
                  </a:moveTo>
                  <a:cubicBezTo>
                    <a:pt x="1677" y="159"/>
                    <a:pt x="2125" y="607"/>
                    <a:pt x="2125" y="1142"/>
                  </a:cubicBezTo>
                  <a:cubicBezTo>
                    <a:pt x="2125" y="1705"/>
                    <a:pt x="1691" y="2139"/>
                    <a:pt x="1142" y="2139"/>
                  </a:cubicBezTo>
                  <a:cubicBezTo>
                    <a:pt x="579" y="2139"/>
                    <a:pt x="145" y="1691"/>
                    <a:pt x="145" y="1142"/>
                  </a:cubicBezTo>
                  <a:cubicBezTo>
                    <a:pt x="145" y="593"/>
                    <a:pt x="593" y="159"/>
                    <a:pt x="1142" y="159"/>
                  </a:cubicBezTo>
                  <a:close/>
                  <a:moveTo>
                    <a:pt x="1142" y="1"/>
                  </a:moveTo>
                  <a:cubicBezTo>
                    <a:pt x="506" y="1"/>
                    <a:pt x="1" y="521"/>
                    <a:pt x="1" y="1142"/>
                  </a:cubicBezTo>
                  <a:cubicBezTo>
                    <a:pt x="1" y="1778"/>
                    <a:pt x="506" y="2283"/>
                    <a:pt x="1142" y="2283"/>
                  </a:cubicBezTo>
                  <a:cubicBezTo>
                    <a:pt x="1763" y="2283"/>
                    <a:pt x="2269" y="1778"/>
                    <a:pt x="2269" y="1142"/>
                  </a:cubicBezTo>
                  <a:cubicBezTo>
                    <a:pt x="2269" y="521"/>
                    <a:pt x="1763" y="1"/>
                    <a:pt x="1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0"/>
            <p:cNvSpPr/>
            <p:nvPr/>
          </p:nvSpPr>
          <p:spPr>
            <a:xfrm>
              <a:off x="5412179" y="2994968"/>
              <a:ext cx="43125" cy="40848"/>
            </a:xfrm>
            <a:custGeom>
              <a:rect b="b" l="l" r="r" t="t"/>
              <a:pathLst>
                <a:path extrusionOk="0" h="2068" w="2183">
                  <a:moveTo>
                    <a:pt x="1107" y="0"/>
                  </a:moveTo>
                  <a:cubicBezTo>
                    <a:pt x="1066" y="0"/>
                    <a:pt x="1024" y="3"/>
                    <a:pt x="983" y="8"/>
                  </a:cubicBezTo>
                  <a:cubicBezTo>
                    <a:pt x="419" y="66"/>
                    <a:pt x="0" y="586"/>
                    <a:pt x="73" y="1150"/>
                  </a:cubicBezTo>
                  <a:cubicBezTo>
                    <a:pt x="126" y="1671"/>
                    <a:pt x="575" y="2068"/>
                    <a:pt x="1087" y="2068"/>
                  </a:cubicBezTo>
                  <a:cubicBezTo>
                    <a:pt x="1129" y="2068"/>
                    <a:pt x="1171" y="2065"/>
                    <a:pt x="1214" y="2060"/>
                  </a:cubicBezTo>
                  <a:cubicBezTo>
                    <a:pt x="1778" y="2002"/>
                    <a:pt x="2182" y="1482"/>
                    <a:pt x="2110" y="918"/>
                  </a:cubicBezTo>
                  <a:cubicBezTo>
                    <a:pt x="2070" y="397"/>
                    <a:pt x="1610" y="0"/>
                    <a:pt x="1107" y="0"/>
                  </a:cubicBezTo>
                  <a:close/>
                </a:path>
              </a:pathLst>
            </a:custGeom>
            <a:solidFill>
              <a:srgbClr val="E09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0"/>
            <p:cNvSpPr/>
            <p:nvPr/>
          </p:nvSpPr>
          <p:spPr>
            <a:xfrm>
              <a:off x="5416742" y="2967729"/>
              <a:ext cx="46839" cy="56808"/>
            </a:xfrm>
            <a:custGeom>
              <a:rect b="b" l="l" r="r" t="t"/>
              <a:pathLst>
                <a:path extrusionOk="0" h="2876" w="2371">
                  <a:moveTo>
                    <a:pt x="1330" y="0"/>
                  </a:moveTo>
                  <a:lnTo>
                    <a:pt x="1" y="390"/>
                  </a:lnTo>
                  <a:lnTo>
                    <a:pt x="1070" y="2875"/>
                  </a:lnTo>
                  <a:cubicBezTo>
                    <a:pt x="2370" y="1127"/>
                    <a:pt x="1330" y="0"/>
                    <a:pt x="13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0"/>
            <p:cNvSpPr/>
            <p:nvPr/>
          </p:nvSpPr>
          <p:spPr>
            <a:xfrm>
              <a:off x="5313714" y="3032793"/>
              <a:ext cx="80225" cy="105893"/>
            </a:xfrm>
            <a:custGeom>
              <a:rect b="b" l="l" r="r" t="t"/>
              <a:pathLst>
                <a:path extrusionOk="0" h="5361" w="4061">
                  <a:moveTo>
                    <a:pt x="636" y="0"/>
                  </a:moveTo>
                  <a:lnTo>
                    <a:pt x="1" y="1330"/>
                  </a:lnTo>
                  <a:lnTo>
                    <a:pt x="58" y="5361"/>
                  </a:lnTo>
                  <a:lnTo>
                    <a:pt x="4061" y="5057"/>
                  </a:lnTo>
                  <a:lnTo>
                    <a:pt x="4032" y="2341"/>
                  </a:lnTo>
                  <a:lnTo>
                    <a:pt x="636" y="0"/>
                  </a:ln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0"/>
            <p:cNvSpPr/>
            <p:nvPr/>
          </p:nvSpPr>
          <p:spPr>
            <a:xfrm>
              <a:off x="5330069" y="3041346"/>
              <a:ext cx="64441" cy="77766"/>
            </a:xfrm>
            <a:custGeom>
              <a:rect b="b" l="l" r="r" t="t"/>
              <a:pathLst>
                <a:path extrusionOk="0" h="3937" w="3262">
                  <a:moveTo>
                    <a:pt x="198" y="1"/>
                  </a:moveTo>
                  <a:cubicBezTo>
                    <a:pt x="0" y="3589"/>
                    <a:pt x="2094" y="3936"/>
                    <a:pt x="2913" y="3936"/>
                  </a:cubicBezTo>
                  <a:cubicBezTo>
                    <a:pt x="3110" y="3936"/>
                    <a:pt x="3233" y="3916"/>
                    <a:pt x="3233" y="3916"/>
                  </a:cubicBezTo>
                  <a:lnTo>
                    <a:pt x="3262" y="2804"/>
                  </a:lnTo>
                  <a:lnTo>
                    <a:pt x="1325" y="637"/>
                  </a:lnTo>
                  <a:lnTo>
                    <a:pt x="198"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0"/>
            <p:cNvSpPr/>
            <p:nvPr/>
          </p:nvSpPr>
          <p:spPr>
            <a:xfrm>
              <a:off x="5321141" y="2961902"/>
              <a:ext cx="127894" cy="141428"/>
            </a:xfrm>
            <a:custGeom>
              <a:rect b="b" l="l" r="r" t="t"/>
              <a:pathLst>
                <a:path extrusionOk="0" h="7160" w="6474">
                  <a:moveTo>
                    <a:pt x="4934" y="0"/>
                  </a:moveTo>
                  <a:cubicBezTo>
                    <a:pt x="4898" y="0"/>
                    <a:pt x="4862" y="2"/>
                    <a:pt x="4826" y="6"/>
                  </a:cubicBezTo>
                  <a:lnTo>
                    <a:pt x="535" y="512"/>
                  </a:lnTo>
                  <a:cubicBezTo>
                    <a:pt x="217" y="555"/>
                    <a:pt x="0" y="815"/>
                    <a:pt x="44" y="1133"/>
                  </a:cubicBezTo>
                  <a:lnTo>
                    <a:pt x="535" y="5280"/>
                  </a:lnTo>
                  <a:cubicBezTo>
                    <a:pt x="668" y="6362"/>
                    <a:pt x="1568" y="7160"/>
                    <a:pt x="2616" y="7160"/>
                  </a:cubicBezTo>
                  <a:cubicBezTo>
                    <a:pt x="2702" y="7160"/>
                    <a:pt x="2788" y="7155"/>
                    <a:pt x="2875" y="7144"/>
                  </a:cubicBezTo>
                  <a:lnTo>
                    <a:pt x="4479" y="6956"/>
                  </a:lnTo>
                  <a:cubicBezTo>
                    <a:pt x="5664" y="6811"/>
                    <a:pt x="6473" y="5771"/>
                    <a:pt x="6343" y="4601"/>
                  </a:cubicBezTo>
                  <a:lnTo>
                    <a:pt x="5910" y="859"/>
                  </a:lnTo>
                  <a:cubicBezTo>
                    <a:pt x="5856" y="373"/>
                    <a:pt x="5436" y="0"/>
                    <a:pt x="4934" y="0"/>
                  </a:cubicBez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0"/>
            <p:cNvSpPr/>
            <p:nvPr/>
          </p:nvSpPr>
          <p:spPr>
            <a:xfrm>
              <a:off x="5246082" y="2896601"/>
              <a:ext cx="223232" cy="173881"/>
            </a:xfrm>
            <a:custGeom>
              <a:rect b="b" l="l" r="r" t="t"/>
              <a:pathLst>
                <a:path extrusionOk="0" h="8803" w="11300">
                  <a:moveTo>
                    <a:pt x="9166" y="0"/>
                  </a:moveTo>
                  <a:cubicBezTo>
                    <a:pt x="8447" y="0"/>
                    <a:pt x="7799" y="725"/>
                    <a:pt x="7311" y="1087"/>
                  </a:cubicBezTo>
                  <a:cubicBezTo>
                    <a:pt x="6963" y="1345"/>
                    <a:pt x="6212" y="1378"/>
                    <a:pt x="5650" y="1378"/>
                  </a:cubicBezTo>
                  <a:cubicBezTo>
                    <a:pt x="5459" y="1378"/>
                    <a:pt x="5290" y="1374"/>
                    <a:pt x="5166" y="1374"/>
                  </a:cubicBezTo>
                  <a:cubicBezTo>
                    <a:pt x="5124" y="1374"/>
                    <a:pt x="5088" y="1375"/>
                    <a:pt x="5057" y="1376"/>
                  </a:cubicBezTo>
                  <a:cubicBezTo>
                    <a:pt x="4653" y="1419"/>
                    <a:pt x="3179" y="1520"/>
                    <a:pt x="2904" y="3384"/>
                  </a:cubicBezTo>
                  <a:cubicBezTo>
                    <a:pt x="2904" y="3384"/>
                    <a:pt x="0" y="4526"/>
                    <a:pt x="3467" y="8802"/>
                  </a:cubicBezTo>
                  <a:lnTo>
                    <a:pt x="3467" y="8802"/>
                  </a:lnTo>
                  <a:cubicBezTo>
                    <a:pt x="3473" y="8775"/>
                    <a:pt x="4490" y="7943"/>
                    <a:pt x="4291" y="6679"/>
                  </a:cubicBezTo>
                  <a:lnTo>
                    <a:pt x="4739" y="4685"/>
                  </a:lnTo>
                  <a:cubicBezTo>
                    <a:pt x="4739" y="4685"/>
                    <a:pt x="9421" y="4670"/>
                    <a:pt x="10374" y="3225"/>
                  </a:cubicBezTo>
                  <a:cubicBezTo>
                    <a:pt x="11299" y="1824"/>
                    <a:pt x="10187" y="76"/>
                    <a:pt x="9247" y="3"/>
                  </a:cubicBezTo>
                  <a:cubicBezTo>
                    <a:pt x="9220" y="1"/>
                    <a:pt x="9193" y="0"/>
                    <a:pt x="9166" y="0"/>
                  </a:cubicBezTo>
                  <a:close/>
                  <a:moveTo>
                    <a:pt x="3467" y="8802"/>
                  </a:moveTo>
                  <a:cubicBezTo>
                    <a:pt x="3467" y="8802"/>
                    <a:pt x="3467" y="8803"/>
                    <a:pt x="3468" y="8803"/>
                  </a:cubicBezTo>
                  <a:cubicBezTo>
                    <a:pt x="3468" y="8802"/>
                    <a:pt x="3467" y="8802"/>
                    <a:pt x="3467" y="88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0"/>
            <p:cNvSpPr/>
            <p:nvPr/>
          </p:nvSpPr>
          <p:spPr>
            <a:xfrm>
              <a:off x="5293745" y="2944421"/>
              <a:ext cx="17147" cy="25896"/>
            </a:xfrm>
            <a:custGeom>
              <a:rect b="b" l="l" r="r" t="t"/>
              <a:pathLst>
                <a:path extrusionOk="0" h="1311" w="868">
                  <a:moveTo>
                    <a:pt x="245" y="1"/>
                  </a:moveTo>
                  <a:cubicBezTo>
                    <a:pt x="194" y="1"/>
                    <a:pt x="156" y="40"/>
                    <a:pt x="145" y="96"/>
                  </a:cubicBezTo>
                  <a:cubicBezTo>
                    <a:pt x="145" y="140"/>
                    <a:pt x="0" y="819"/>
                    <a:pt x="650" y="1296"/>
                  </a:cubicBezTo>
                  <a:cubicBezTo>
                    <a:pt x="665" y="1310"/>
                    <a:pt x="708" y="1310"/>
                    <a:pt x="723" y="1310"/>
                  </a:cubicBezTo>
                  <a:cubicBezTo>
                    <a:pt x="766" y="1310"/>
                    <a:pt x="795" y="1296"/>
                    <a:pt x="809" y="1267"/>
                  </a:cubicBezTo>
                  <a:cubicBezTo>
                    <a:pt x="867" y="1209"/>
                    <a:pt x="853" y="1151"/>
                    <a:pt x="795" y="1108"/>
                  </a:cubicBezTo>
                  <a:cubicBezTo>
                    <a:pt x="275" y="732"/>
                    <a:pt x="376" y="169"/>
                    <a:pt x="376" y="154"/>
                  </a:cubicBezTo>
                  <a:cubicBezTo>
                    <a:pt x="405" y="82"/>
                    <a:pt x="361" y="24"/>
                    <a:pt x="289" y="10"/>
                  </a:cubicBezTo>
                  <a:cubicBezTo>
                    <a:pt x="274" y="4"/>
                    <a:pt x="259" y="1"/>
                    <a:pt x="2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0"/>
            <p:cNvSpPr/>
            <p:nvPr/>
          </p:nvSpPr>
          <p:spPr>
            <a:xfrm>
              <a:off x="5287463" y="2963739"/>
              <a:ext cx="18846" cy="8573"/>
            </a:xfrm>
            <a:custGeom>
              <a:rect b="b" l="l" r="r" t="t"/>
              <a:pathLst>
                <a:path extrusionOk="0" h="434" w="954">
                  <a:moveTo>
                    <a:pt x="522" y="0"/>
                  </a:moveTo>
                  <a:cubicBezTo>
                    <a:pt x="339" y="0"/>
                    <a:pt x="155" y="49"/>
                    <a:pt x="101" y="58"/>
                  </a:cubicBezTo>
                  <a:cubicBezTo>
                    <a:pt x="29" y="72"/>
                    <a:pt x="0" y="144"/>
                    <a:pt x="15" y="202"/>
                  </a:cubicBezTo>
                  <a:cubicBezTo>
                    <a:pt x="26" y="259"/>
                    <a:pt x="73" y="298"/>
                    <a:pt x="121" y="298"/>
                  </a:cubicBezTo>
                  <a:cubicBezTo>
                    <a:pt x="134" y="298"/>
                    <a:pt x="147" y="295"/>
                    <a:pt x="159" y="289"/>
                  </a:cubicBezTo>
                  <a:cubicBezTo>
                    <a:pt x="248" y="262"/>
                    <a:pt x="385" y="236"/>
                    <a:pt x="498" y="236"/>
                  </a:cubicBezTo>
                  <a:cubicBezTo>
                    <a:pt x="569" y="236"/>
                    <a:pt x="631" y="246"/>
                    <a:pt x="665" y="274"/>
                  </a:cubicBezTo>
                  <a:cubicBezTo>
                    <a:pt x="665" y="289"/>
                    <a:pt x="679" y="289"/>
                    <a:pt x="679" y="332"/>
                  </a:cubicBezTo>
                  <a:cubicBezTo>
                    <a:pt x="694" y="390"/>
                    <a:pt x="737" y="433"/>
                    <a:pt x="809" y="433"/>
                  </a:cubicBezTo>
                  <a:cubicBezTo>
                    <a:pt x="867" y="433"/>
                    <a:pt x="911" y="390"/>
                    <a:pt x="954" y="318"/>
                  </a:cubicBezTo>
                  <a:cubicBezTo>
                    <a:pt x="954" y="216"/>
                    <a:pt x="896" y="130"/>
                    <a:pt x="824" y="72"/>
                  </a:cubicBezTo>
                  <a:cubicBezTo>
                    <a:pt x="742" y="18"/>
                    <a:pt x="632" y="0"/>
                    <a:pt x="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0"/>
            <p:cNvSpPr/>
            <p:nvPr/>
          </p:nvSpPr>
          <p:spPr>
            <a:xfrm>
              <a:off x="5311739" y="2983136"/>
              <a:ext cx="49941" cy="54675"/>
            </a:xfrm>
            <a:custGeom>
              <a:rect b="b" l="l" r="r" t="t"/>
              <a:pathLst>
                <a:path extrusionOk="0" h="2768" w="2528">
                  <a:moveTo>
                    <a:pt x="982" y="0"/>
                  </a:moveTo>
                  <a:cubicBezTo>
                    <a:pt x="982" y="0"/>
                    <a:pt x="0" y="2767"/>
                    <a:pt x="755" y="2767"/>
                  </a:cubicBezTo>
                  <a:cubicBezTo>
                    <a:pt x="804" y="2767"/>
                    <a:pt x="860" y="2756"/>
                    <a:pt x="924" y="2731"/>
                  </a:cubicBezTo>
                  <a:cubicBezTo>
                    <a:pt x="2528" y="2095"/>
                    <a:pt x="1878" y="174"/>
                    <a:pt x="1878" y="174"/>
                  </a:cubicBezTo>
                  <a:lnTo>
                    <a:pt x="9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0"/>
            <p:cNvSpPr/>
            <p:nvPr/>
          </p:nvSpPr>
          <p:spPr>
            <a:xfrm>
              <a:off x="5299157" y="3010750"/>
              <a:ext cx="43125" cy="40769"/>
            </a:xfrm>
            <a:custGeom>
              <a:rect b="b" l="l" r="r" t="t"/>
              <a:pathLst>
                <a:path extrusionOk="0" h="2064" w="2183">
                  <a:moveTo>
                    <a:pt x="1054" y="1"/>
                  </a:moveTo>
                  <a:cubicBezTo>
                    <a:pt x="1026" y="1"/>
                    <a:pt x="997" y="2"/>
                    <a:pt x="969" y="4"/>
                  </a:cubicBezTo>
                  <a:cubicBezTo>
                    <a:pt x="420" y="62"/>
                    <a:pt x="1" y="582"/>
                    <a:pt x="73" y="1145"/>
                  </a:cubicBezTo>
                  <a:cubicBezTo>
                    <a:pt x="126" y="1666"/>
                    <a:pt x="575" y="2064"/>
                    <a:pt x="1088" y="2064"/>
                  </a:cubicBezTo>
                  <a:cubicBezTo>
                    <a:pt x="1129" y="2064"/>
                    <a:pt x="1172" y="2061"/>
                    <a:pt x="1214" y="2056"/>
                  </a:cubicBezTo>
                  <a:cubicBezTo>
                    <a:pt x="1763" y="1998"/>
                    <a:pt x="2182" y="1463"/>
                    <a:pt x="2110" y="914"/>
                  </a:cubicBezTo>
                  <a:cubicBezTo>
                    <a:pt x="2042" y="379"/>
                    <a:pt x="1582" y="1"/>
                    <a:pt x="1054" y="1"/>
                  </a:cubicBez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0"/>
            <p:cNvSpPr/>
            <p:nvPr/>
          </p:nvSpPr>
          <p:spPr>
            <a:xfrm>
              <a:off x="5406174" y="3000538"/>
              <a:ext cx="9166" cy="48532"/>
            </a:xfrm>
            <a:custGeom>
              <a:rect b="b" l="l" r="r" t="t"/>
              <a:pathLst>
                <a:path extrusionOk="0" h="2457" w="464">
                  <a:moveTo>
                    <a:pt x="203" y="1"/>
                  </a:moveTo>
                  <a:lnTo>
                    <a:pt x="203" y="1"/>
                  </a:lnTo>
                  <a:cubicBezTo>
                    <a:pt x="160" y="1"/>
                    <a:pt x="174" y="593"/>
                    <a:pt x="232" y="1344"/>
                  </a:cubicBezTo>
                  <a:cubicBezTo>
                    <a:pt x="247" y="1706"/>
                    <a:pt x="348" y="2038"/>
                    <a:pt x="275" y="2240"/>
                  </a:cubicBezTo>
                  <a:cubicBezTo>
                    <a:pt x="232" y="2327"/>
                    <a:pt x="145" y="2385"/>
                    <a:pt x="88" y="2399"/>
                  </a:cubicBezTo>
                  <a:cubicBezTo>
                    <a:pt x="30" y="2428"/>
                    <a:pt x="1" y="2428"/>
                    <a:pt x="1" y="2428"/>
                  </a:cubicBezTo>
                  <a:cubicBezTo>
                    <a:pt x="1" y="2428"/>
                    <a:pt x="30" y="2457"/>
                    <a:pt x="102" y="2457"/>
                  </a:cubicBezTo>
                  <a:cubicBezTo>
                    <a:pt x="174" y="2457"/>
                    <a:pt x="290" y="2399"/>
                    <a:pt x="377" y="2284"/>
                  </a:cubicBezTo>
                  <a:cubicBezTo>
                    <a:pt x="449" y="2154"/>
                    <a:pt x="463" y="1995"/>
                    <a:pt x="449" y="1821"/>
                  </a:cubicBezTo>
                  <a:cubicBezTo>
                    <a:pt x="434" y="1648"/>
                    <a:pt x="434" y="1489"/>
                    <a:pt x="420" y="1301"/>
                  </a:cubicBezTo>
                  <a:cubicBezTo>
                    <a:pt x="319" y="593"/>
                    <a:pt x="232" y="1"/>
                    <a:pt x="2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0"/>
            <p:cNvSpPr/>
            <p:nvPr/>
          </p:nvSpPr>
          <p:spPr>
            <a:xfrm>
              <a:off x="5374511" y="3004528"/>
              <a:ext cx="3437" cy="11733"/>
            </a:xfrm>
            <a:custGeom>
              <a:rect b="b" l="l" r="r" t="t"/>
              <a:pathLst>
                <a:path extrusionOk="0" h="594" w="174">
                  <a:moveTo>
                    <a:pt x="43" y="1"/>
                  </a:moveTo>
                  <a:cubicBezTo>
                    <a:pt x="15" y="1"/>
                    <a:pt x="0" y="145"/>
                    <a:pt x="15" y="304"/>
                  </a:cubicBezTo>
                  <a:cubicBezTo>
                    <a:pt x="29" y="463"/>
                    <a:pt x="87" y="593"/>
                    <a:pt x="116" y="593"/>
                  </a:cubicBezTo>
                  <a:cubicBezTo>
                    <a:pt x="159" y="593"/>
                    <a:pt x="173" y="449"/>
                    <a:pt x="159" y="290"/>
                  </a:cubicBezTo>
                  <a:cubicBezTo>
                    <a:pt x="145" y="131"/>
                    <a:pt x="101" y="1"/>
                    <a:pt x="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0"/>
            <p:cNvSpPr/>
            <p:nvPr/>
          </p:nvSpPr>
          <p:spPr>
            <a:xfrm>
              <a:off x="5426736" y="2999906"/>
              <a:ext cx="3734" cy="11792"/>
            </a:xfrm>
            <a:custGeom>
              <a:rect b="b" l="l" r="r" t="t"/>
              <a:pathLst>
                <a:path extrusionOk="0" h="597" w="189">
                  <a:moveTo>
                    <a:pt x="69" y="0"/>
                  </a:moveTo>
                  <a:cubicBezTo>
                    <a:pt x="66" y="0"/>
                    <a:pt x="62" y="1"/>
                    <a:pt x="58" y="4"/>
                  </a:cubicBezTo>
                  <a:cubicBezTo>
                    <a:pt x="29" y="4"/>
                    <a:pt x="0" y="148"/>
                    <a:pt x="29" y="307"/>
                  </a:cubicBezTo>
                  <a:cubicBezTo>
                    <a:pt x="44" y="466"/>
                    <a:pt x="101" y="596"/>
                    <a:pt x="130" y="596"/>
                  </a:cubicBezTo>
                  <a:cubicBezTo>
                    <a:pt x="174" y="596"/>
                    <a:pt x="188" y="452"/>
                    <a:pt x="174" y="293"/>
                  </a:cubicBezTo>
                  <a:cubicBezTo>
                    <a:pt x="147" y="134"/>
                    <a:pt x="109" y="0"/>
                    <a:pt x="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0"/>
            <p:cNvSpPr/>
            <p:nvPr/>
          </p:nvSpPr>
          <p:spPr>
            <a:xfrm>
              <a:off x="5381918" y="3047924"/>
              <a:ext cx="29712" cy="21076"/>
            </a:xfrm>
            <a:custGeom>
              <a:rect b="b" l="l" r="r" t="t"/>
              <a:pathLst>
                <a:path extrusionOk="0" h="1067" w="1504">
                  <a:moveTo>
                    <a:pt x="59" y="0"/>
                  </a:moveTo>
                  <a:cubicBezTo>
                    <a:pt x="30" y="0"/>
                    <a:pt x="1" y="130"/>
                    <a:pt x="59" y="304"/>
                  </a:cubicBezTo>
                  <a:cubicBezTo>
                    <a:pt x="87" y="491"/>
                    <a:pt x="232" y="751"/>
                    <a:pt x="492" y="910"/>
                  </a:cubicBezTo>
                  <a:cubicBezTo>
                    <a:pt x="675" y="1029"/>
                    <a:pt x="881" y="1067"/>
                    <a:pt x="1052" y="1067"/>
                  </a:cubicBezTo>
                  <a:cubicBezTo>
                    <a:pt x="1111" y="1067"/>
                    <a:pt x="1166" y="1062"/>
                    <a:pt x="1214" y="1055"/>
                  </a:cubicBezTo>
                  <a:cubicBezTo>
                    <a:pt x="1402" y="1012"/>
                    <a:pt x="1503" y="925"/>
                    <a:pt x="1503" y="925"/>
                  </a:cubicBezTo>
                  <a:cubicBezTo>
                    <a:pt x="1498" y="922"/>
                    <a:pt x="1490" y="921"/>
                    <a:pt x="1479" y="921"/>
                  </a:cubicBezTo>
                  <a:cubicBezTo>
                    <a:pt x="1436" y="921"/>
                    <a:pt x="1353" y="939"/>
                    <a:pt x="1214" y="939"/>
                  </a:cubicBezTo>
                  <a:cubicBezTo>
                    <a:pt x="1041" y="939"/>
                    <a:pt x="795" y="910"/>
                    <a:pt x="579" y="780"/>
                  </a:cubicBezTo>
                  <a:cubicBezTo>
                    <a:pt x="362" y="636"/>
                    <a:pt x="232" y="434"/>
                    <a:pt x="160" y="275"/>
                  </a:cubicBezTo>
                  <a:cubicBezTo>
                    <a:pt x="87" y="116"/>
                    <a:pt x="73"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0"/>
            <p:cNvSpPr/>
            <p:nvPr/>
          </p:nvSpPr>
          <p:spPr>
            <a:xfrm>
              <a:off x="5375361" y="3044704"/>
              <a:ext cx="14006" cy="10074"/>
            </a:xfrm>
            <a:custGeom>
              <a:rect b="b" l="l" r="r" t="t"/>
              <a:pathLst>
                <a:path extrusionOk="0" h="510" w="709">
                  <a:moveTo>
                    <a:pt x="532" y="1"/>
                  </a:moveTo>
                  <a:cubicBezTo>
                    <a:pt x="449" y="1"/>
                    <a:pt x="342" y="31"/>
                    <a:pt x="246" y="91"/>
                  </a:cubicBezTo>
                  <a:cubicBezTo>
                    <a:pt x="130" y="163"/>
                    <a:pt x="58" y="293"/>
                    <a:pt x="29" y="365"/>
                  </a:cubicBezTo>
                  <a:cubicBezTo>
                    <a:pt x="0" y="452"/>
                    <a:pt x="0" y="510"/>
                    <a:pt x="29" y="510"/>
                  </a:cubicBezTo>
                  <a:cubicBezTo>
                    <a:pt x="58" y="510"/>
                    <a:pt x="130" y="337"/>
                    <a:pt x="318" y="221"/>
                  </a:cubicBezTo>
                  <a:cubicBezTo>
                    <a:pt x="506" y="105"/>
                    <a:pt x="708" y="134"/>
                    <a:pt x="708" y="76"/>
                  </a:cubicBezTo>
                  <a:cubicBezTo>
                    <a:pt x="708" y="62"/>
                    <a:pt x="680" y="19"/>
                    <a:pt x="578" y="4"/>
                  </a:cubicBezTo>
                  <a:cubicBezTo>
                    <a:pt x="564" y="2"/>
                    <a:pt x="548" y="1"/>
                    <a:pt x="5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80"/>
          <p:cNvGrpSpPr/>
          <p:nvPr/>
        </p:nvGrpSpPr>
        <p:grpSpPr>
          <a:xfrm>
            <a:off x="7832368" y="2940502"/>
            <a:ext cx="606986" cy="1365937"/>
            <a:chOff x="5745043" y="2927177"/>
            <a:chExt cx="606986" cy="1365937"/>
          </a:xfrm>
        </p:grpSpPr>
        <p:sp>
          <p:nvSpPr>
            <p:cNvPr id="8015" name="Google Shape;8015;p580"/>
            <p:cNvSpPr/>
            <p:nvPr/>
          </p:nvSpPr>
          <p:spPr>
            <a:xfrm>
              <a:off x="6155060" y="4172388"/>
              <a:ext cx="50533" cy="89341"/>
            </a:xfrm>
            <a:custGeom>
              <a:rect b="b" l="l" r="r" t="t"/>
              <a:pathLst>
                <a:path extrusionOk="0" h="4523" w="2558">
                  <a:moveTo>
                    <a:pt x="2500" y="0"/>
                  </a:moveTo>
                  <a:lnTo>
                    <a:pt x="0" y="246"/>
                  </a:lnTo>
                  <a:lnTo>
                    <a:pt x="44" y="4523"/>
                  </a:lnTo>
                  <a:lnTo>
                    <a:pt x="2558" y="4291"/>
                  </a:lnTo>
                  <a:lnTo>
                    <a:pt x="2500" y="0"/>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0"/>
            <p:cNvSpPr/>
            <p:nvPr/>
          </p:nvSpPr>
          <p:spPr>
            <a:xfrm>
              <a:off x="6151346" y="4236603"/>
              <a:ext cx="144172" cy="45668"/>
            </a:xfrm>
            <a:custGeom>
              <a:rect b="b" l="l" r="r" t="t"/>
              <a:pathLst>
                <a:path extrusionOk="0" h="2312" w="7298">
                  <a:moveTo>
                    <a:pt x="2731" y="0"/>
                  </a:moveTo>
                  <a:cubicBezTo>
                    <a:pt x="2731" y="0"/>
                    <a:pt x="2804" y="723"/>
                    <a:pt x="1778" y="867"/>
                  </a:cubicBezTo>
                  <a:cubicBezTo>
                    <a:pt x="1633" y="889"/>
                    <a:pt x="1498" y="898"/>
                    <a:pt x="1373" y="898"/>
                  </a:cubicBezTo>
                  <a:cubicBezTo>
                    <a:pt x="749" y="898"/>
                    <a:pt x="364" y="660"/>
                    <a:pt x="159" y="491"/>
                  </a:cubicBezTo>
                  <a:cubicBezTo>
                    <a:pt x="141" y="468"/>
                    <a:pt x="119" y="459"/>
                    <a:pt x="96" y="459"/>
                  </a:cubicBezTo>
                  <a:cubicBezTo>
                    <a:pt x="48" y="459"/>
                    <a:pt x="1" y="504"/>
                    <a:pt x="1" y="564"/>
                  </a:cubicBezTo>
                  <a:lnTo>
                    <a:pt x="1" y="2312"/>
                  </a:lnTo>
                  <a:lnTo>
                    <a:pt x="7297" y="2312"/>
                  </a:lnTo>
                  <a:lnTo>
                    <a:pt x="7225" y="2153"/>
                  </a:lnTo>
                  <a:cubicBezTo>
                    <a:pt x="7008" y="1618"/>
                    <a:pt x="6560" y="1185"/>
                    <a:pt x="5997" y="997"/>
                  </a:cubicBezTo>
                  <a:lnTo>
                    <a:pt x="5982" y="997"/>
                  </a:lnTo>
                  <a:lnTo>
                    <a:pt x="27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0"/>
            <p:cNvSpPr/>
            <p:nvPr/>
          </p:nvSpPr>
          <p:spPr>
            <a:xfrm>
              <a:off x="6151346" y="4281974"/>
              <a:ext cx="144172" cy="11140"/>
            </a:xfrm>
            <a:custGeom>
              <a:rect b="b" l="l" r="r" t="t"/>
              <a:pathLst>
                <a:path extrusionOk="0" h="564" w="7298">
                  <a:moveTo>
                    <a:pt x="1" y="0"/>
                  </a:moveTo>
                  <a:lnTo>
                    <a:pt x="1" y="564"/>
                  </a:lnTo>
                  <a:lnTo>
                    <a:pt x="7297" y="564"/>
                  </a:lnTo>
                  <a:lnTo>
                    <a:pt x="72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0"/>
            <p:cNvSpPr/>
            <p:nvPr/>
          </p:nvSpPr>
          <p:spPr>
            <a:xfrm>
              <a:off x="6110815" y="3527097"/>
              <a:ext cx="105057" cy="690962"/>
            </a:xfrm>
            <a:custGeom>
              <a:rect b="b" l="l" r="r" t="t"/>
              <a:pathLst>
                <a:path extrusionOk="0" h="34981" w="5318">
                  <a:moveTo>
                    <a:pt x="1" y="1"/>
                  </a:moveTo>
                  <a:lnTo>
                    <a:pt x="1923" y="34981"/>
                  </a:lnTo>
                  <a:lnTo>
                    <a:pt x="5318" y="34967"/>
                  </a:lnTo>
                  <a:lnTo>
                    <a:pt x="4798" y="2934"/>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0"/>
            <p:cNvSpPr/>
            <p:nvPr/>
          </p:nvSpPr>
          <p:spPr>
            <a:xfrm>
              <a:off x="6148206" y="4189217"/>
              <a:ext cx="65962" cy="2884"/>
            </a:xfrm>
            <a:custGeom>
              <a:rect b="b" l="l" r="r" t="t"/>
              <a:pathLst>
                <a:path extrusionOk="0" h="146" w="3339">
                  <a:moveTo>
                    <a:pt x="1" y="1"/>
                  </a:moveTo>
                  <a:lnTo>
                    <a:pt x="1" y="131"/>
                  </a:lnTo>
                  <a:lnTo>
                    <a:pt x="3338" y="145"/>
                  </a:lnTo>
                  <a:lnTo>
                    <a:pt x="3338" y="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0"/>
            <p:cNvSpPr/>
            <p:nvPr/>
          </p:nvSpPr>
          <p:spPr>
            <a:xfrm>
              <a:off x="6016933" y="4172388"/>
              <a:ext cx="53101" cy="90763"/>
            </a:xfrm>
            <a:custGeom>
              <a:rect b="b" l="l" r="r" t="t"/>
              <a:pathLst>
                <a:path extrusionOk="0" h="4595" w="2688">
                  <a:moveTo>
                    <a:pt x="174" y="0"/>
                  </a:moveTo>
                  <a:lnTo>
                    <a:pt x="0" y="4364"/>
                  </a:lnTo>
                  <a:lnTo>
                    <a:pt x="2514" y="4595"/>
                  </a:lnTo>
                  <a:lnTo>
                    <a:pt x="2688" y="246"/>
                  </a:lnTo>
                  <a:lnTo>
                    <a:pt x="174" y="0"/>
                  </a:lnTo>
                  <a:close/>
                </a:path>
              </a:pathLst>
            </a:custGeom>
            <a:solidFill>
              <a:srgbClr val="FA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0"/>
            <p:cNvSpPr/>
            <p:nvPr/>
          </p:nvSpPr>
          <p:spPr>
            <a:xfrm>
              <a:off x="6007214" y="3502841"/>
              <a:ext cx="91090" cy="714665"/>
            </a:xfrm>
            <a:custGeom>
              <a:rect b="b" l="l" r="r" t="t"/>
              <a:pathLst>
                <a:path extrusionOk="0" h="36181" w="4611">
                  <a:moveTo>
                    <a:pt x="4610" y="0"/>
                  </a:moveTo>
                  <a:lnTo>
                    <a:pt x="1" y="4032"/>
                  </a:lnTo>
                  <a:lnTo>
                    <a:pt x="73" y="36180"/>
                  </a:lnTo>
                  <a:lnTo>
                    <a:pt x="3526" y="36180"/>
                  </a:lnTo>
                  <a:lnTo>
                    <a:pt x="4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0"/>
            <p:cNvSpPr/>
            <p:nvPr/>
          </p:nvSpPr>
          <p:spPr>
            <a:xfrm>
              <a:off x="5928462" y="4236603"/>
              <a:ext cx="144152" cy="45668"/>
            </a:xfrm>
            <a:custGeom>
              <a:rect b="b" l="l" r="r" t="t"/>
              <a:pathLst>
                <a:path extrusionOk="0" h="2312" w="7297">
                  <a:moveTo>
                    <a:pt x="4551" y="0"/>
                  </a:moveTo>
                  <a:lnTo>
                    <a:pt x="1300" y="997"/>
                  </a:lnTo>
                  <a:lnTo>
                    <a:pt x="1272" y="997"/>
                  </a:lnTo>
                  <a:cubicBezTo>
                    <a:pt x="723" y="1185"/>
                    <a:pt x="275" y="1618"/>
                    <a:pt x="43" y="2153"/>
                  </a:cubicBezTo>
                  <a:lnTo>
                    <a:pt x="0" y="2312"/>
                  </a:lnTo>
                  <a:lnTo>
                    <a:pt x="7297" y="2312"/>
                  </a:lnTo>
                  <a:lnTo>
                    <a:pt x="7297" y="564"/>
                  </a:lnTo>
                  <a:lnTo>
                    <a:pt x="7268" y="564"/>
                  </a:lnTo>
                  <a:cubicBezTo>
                    <a:pt x="7268" y="504"/>
                    <a:pt x="7221" y="459"/>
                    <a:pt x="7172" y="459"/>
                  </a:cubicBezTo>
                  <a:cubicBezTo>
                    <a:pt x="7150" y="459"/>
                    <a:pt x="7127" y="468"/>
                    <a:pt x="7109" y="491"/>
                  </a:cubicBezTo>
                  <a:cubicBezTo>
                    <a:pt x="6916" y="660"/>
                    <a:pt x="6533" y="898"/>
                    <a:pt x="5910" y="898"/>
                  </a:cubicBezTo>
                  <a:cubicBezTo>
                    <a:pt x="5785" y="898"/>
                    <a:pt x="5650" y="889"/>
                    <a:pt x="5505" y="867"/>
                  </a:cubicBezTo>
                  <a:cubicBezTo>
                    <a:pt x="4479" y="723"/>
                    <a:pt x="4551" y="0"/>
                    <a:pt x="45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0"/>
            <p:cNvSpPr/>
            <p:nvPr/>
          </p:nvSpPr>
          <p:spPr>
            <a:xfrm>
              <a:off x="5928166" y="4281698"/>
              <a:ext cx="144172" cy="11140"/>
            </a:xfrm>
            <a:custGeom>
              <a:rect b="b" l="l" r="r" t="t"/>
              <a:pathLst>
                <a:path extrusionOk="0" h="564" w="7298">
                  <a:moveTo>
                    <a:pt x="1" y="0"/>
                  </a:moveTo>
                  <a:lnTo>
                    <a:pt x="1" y="564"/>
                  </a:lnTo>
                  <a:lnTo>
                    <a:pt x="7297" y="564"/>
                  </a:lnTo>
                  <a:lnTo>
                    <a:pt x="72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0"/>
            <p:cNvSpPr/>
            <p:nvPr/>
          </p:nvSpPr>
          <p:spPr>
            <a:xfrm>
              <a:off x="6008360" y="4188644"/>
              <a:ext cx="68530" cy="3457"/>
            </a:xfrm>
            <a:custGeom>
              <a:rect b="b" l="l" r="r" t="t"/>
              <a:pathLst>
                <a:path extrusionOk="0" h="175" w="3469">
                  <a:moveTo>
                    <a:pt x="1" y="1"/>
                  </a:moveTo>
                  <a:lnTo>
                    <a:pt x="1" y="131"/>
                  </a:lnTo>
                  <a:lnTo>
                    <a:pt x="3468" y="174"/>
                  </a:lnTo>
                  <a:lnTo>
                    <a:pt x="3468" y="4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0"/>
            <p:cNvSpPr/>
            <p:nvPr/>
          </p:nvSpPr>
          <p:spPr>
            <a:xfrm>
              <a:off x="6007214" y="3473153"/>
              <a:ext cx="198696" cy="111898"/>
            </a:xfrm>
            <a:custGeom>
              <a:rect b="b" l="l" r="r" t="t"/>
              <a:pathLst>
                <a:path extrusionOk="0" h="5665" w="10058">
                  <a:moveTo>
                    <a:pt x="160" y="1"/>
                  </a:moveTo>
                  <a:lnTo>
                    <a:pt x="1" y="5535"/>
                  </a:lnTo>
                  <a:lnTo>
                    <a:pt x="10043" y="5665"/>
                  </a:lnTo>
                  <a:lnTo>
                    <a:pt x="10057" y="131"/>
                  </a:lnTo>
                  <a:lnTo>
                    <a:pt x="1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0"/>
            <p:cNvSpPr/>
            <p:nvPr/>
          </p:nvSpPr>
          <p:spPr>
            <a:xfrm>
              <a:off x="6055746" y="3583609"/>
              <a:ext cx="83070" cy="2311"/>
            </a:xfrm>
            <a:custGeom>
              <a:rect b="b" l="l" r="r" t="t"/>
              <a:pathLst>
                <a:path extrusionOk="0" h="117" w="4205">
                  <a:moveTo>
                    <a:pt x="0" y="0"/>
                  </a:moveTo>
                  <a:lnTo>
                    <a:pt x="0" y="116"/>
                  </a:lnTo>
                  <a:lnTo>
                    <a:pt x="4205" y="116"/>
                  </a:lnTo>
                  <a:lnTo>
                    <a:pt x="4205" y="0"/>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0"/>
            <p:cNvSpPr/>
            <p:nvPr/>
          </p:nvSpPr>
          <p:spPr>
            <a:xfrm>
              <a:off x="6007787" y="3485143"/>
              <a:ext cx="35421" cy="64531"/>
            </a:xfrm>
            <a:custGeom>
              <a:rect b="b" l="l" r="r" t="t"/>
              <a:pathLst>
                <a:path extrusionOk="0" h="3267" w="1793">
                  <a:moveTo>
                    <a:pt x="1677" y="1"/>
                  </a:moveTo>
                  <a:lnTo>
                    <a:pt x="1547" y="15"/>
                  </a:lnTo>
                  <a:cubicBezTo>
                    <a:pt x="1547" y="30"/>
                    <a:pt x="1677" y="1893"/>
                    <a:pt x="911" y="2746"/>
                  </a:cubicBezTo>
                  <a:cubicBezTo>
                    <a:pt x="680" y="2991"/>
                    <a:pt x="362" y="3136"/>
                    <a:pt x="1" y="3136"/>
                  </a:cubicBezTo>
                  <a:lnTo>
                    <a:pt x="1" y="3266"/>
                  </a:lnTo>
                  <a:cubicBezTo>
                    <a:pt x="405" y="3266"/>
                    <a:pt x="723" y="3122"/>
                    <a:pt x="998" y="2818"/>
                  </a:cubicBezTo>
                  <a:cubicBezTo>
                    <a:pt x="1792" y="1922"/>
                    <a:pt x="1677" y="73"/>
                    <a:pt x="1677"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0"/>
            <p:cNvSpPr/>
            <p:nvPr/>
          </p:nvSpPr>
          <p:spPr>
            <a:xfrm>
              <a:off x="6110815" y="3490279"/>
              <a:ext cx="4879" cy="94496"/>
            </a:xfrm>
            <a:custGeom>
              <a:rect b="b" l="l" r="r" t="t"/>
              <a:pathLst>
                <a:path extrusionOk="0" h="4784" w="247">
                  <a:moveTo>
                    <a:pt x="116" y="1"/>
                  </a:moveTo>
                  <a:lnTo>
                    <a:pt x="1" y="4783"/>
                  </a:lnTo>
                  <a:lnTo>
                    <a:pt x="131" y="4783"/>
                  </a:lnTo>
                  <a:lnTo>
                    <a:pt x="246"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0"/>
            <p:cNvSpPr/>
            <p:nvPr/>
          </p:nvSpPr>
          <p:spPr>
            <a:xfrm>
              <a:off x="6087705" y="3490279"/>
              <a:ext cx="4879" cy="94496"/>
            </a:xfrm>
            <a:custGeom>
              <a:rect b="b" l="l" r="r" t="t"/>
              <a:pathLst>
                <a:path extrusionOk="0" h="4784" w="247">
                  <a:moveTo>
                    <a:pt x="116" y="1"/>
                  </a:moveTo>
                  <a:lnTo>
                    <a:pt x="0" y="4783"/>
                  </a:lnTo>
                  <a:lnTo>
                    <a:pt x="131" y="4783"/>
                  </a:lnTo>
                  <a:lnTo>
                    <a:pt x="246" y="1"/>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0"/>
            <p:cNvSpPr/>
            <p:nvPr/>
          </p:nvSpPr>
          <p:spPr>
            <a:xfrm>
              <a:off x="5745043" y="3333879"/>
              <a:ext cx="108949" cy="77588"/>
            </a:xfrm>
            <a:custGeom>
              <a:rect b="b" l="l" r="r" t="t"/>
              <a:pathLst>
                <a:path extrusionOk="0" h="3928" w="5515">
                  <a:moveTo>
                    <a:pt x="3174" y="1"/>
                  </a:moveTo>
                  <a:lnTo>
                    <a:pt x="3434" y="1258"/>
                  </a:lnTo>
                  <a:lnTo>
                    <a:pt x="3434" y="1258"/>
                  </a:lnTo>
                  <a:lnTo>
                    <a:pt x="2264" y="1171"/>
                  </a:lnTo>
                  <a:cubicBezTo>
                    <a:pt x="2264" y="1171"/>
                    <a:pt x="1513" y="1171"/>
                    <a:pt x="1296" y="1489"/>
                  </a:cubicBezTo>
                  <a:cubicBezTo>
                    <a:pt x="1131" y="1742"/>
                    <a:pt x="1" y="3928"/>
                    <a:pt x="3647" y="3928"/>
                  </a:cubicBezTo>
                  <a:cubicBezTo>
                    <a:pt x="4160" y="3928"/>
                    <a:pt x="4768" y="3884"/>
                    <a:pt x="5486" y="3786"/>
                  </a:cubicBezTo>
                  <a:lnTo>
                    <a:pt x="5486" y="2717"/>
                  </a:lnTo>
                  <a:lnTo>
                    <a:pt x="5515" y="2717"/>
                  </a:lnTo>
                  <a:cubicBezTo>
                    <a:pt x="5515" y="2717"/>
                    <a:pt x="5125" y="116"/>
                    <a:pt x="3174" y="1"/>
                  </a:cubicBez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0"/>
            <p:cNvSpPr/>
            <p:nvPr/>
          </p:nvSpPr>
          <p:spPr>
            <a:xfrm>
              <a:off x="5756934" y="3315904"/>
              <a:ext cx="87930" cy="99335"/>
            </a:xfrm>
            <a:custGeom>
              <a:rect b="b" l="l" r="r" t="t"/>
              <a:pathLst>
                <a:path extrusionOk="0" h="5029" w="4451">
                  <a:moveTo>
                    <a:pt x="0" y="1"/>
                  </a:moveTo>
                  <a:lnTo>
                    <a:pt x="593" y="4480"/>
                  </a:lnTo>
                  <a:cubicBezTo>
                    <a:pt x="622" y="4783"/>
                    <a:pt x="896" y="5029"/>
                    <a:pt x="1200" y="5029"/>
                  </a:cubicBezTo>
                  <a:lnTo>
                    <a:pt x="3295" y="5029"/>
                  </a:lnTo>
                  <a:cubicBezTo>
                    <a:pt x="3627" y="5029"/>
                    <a:pt x="3873" y="4783"/>
                    <a:pt x="3916" y="4465"/>
                  </a:cubicBezTo>
                  <a:lnTo>
                    <a:pt x="445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0"/>
            <p:cNvSpPr/>
            <p:nvPr/>
          </p:nvSpPr>
          <p:spPr>
            <a:xfrm>
              <a:off x="5750653" y="3303342"/>
              <a:ext cx="101067" cy="13728"/>
            </a:xfrm>
            <a:custGeom>
              <a:rect b="b" l="l" r="r" t="t"/>
              <a:pathLst>
                <a:path extrusionOk="0" h="695" w="5116">
                  <a:moveTo>
                    <a:pt x="261" y="1"/>
                  </a:moveTo>
                  <a:cubicBezTo>
                    <a:pt x="116" y="1"/>
                    <a:pt x="1" y="116"/>
                    <a:pt x="1" y="261"/>
                  </a:cubicBezTo>
                  <a:lnTo>
                    <a:pt x="1" y="694"/>
                  </a:lnTo>
                  <a:lnTo>
                    <a:pt x="5115" y="694"/>
                  </a:lnTo>
                  <a:lnTo>
                    <a:pt x="5115" y="261"/>
                  </a:lnTo>
                  <a:cubicBezTo>
                    <a:pt x="5115" y="116"/>
                    <a:pt x="5014" y="1"/>
                    <a:pt x="4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0"/>
            <p:cNvSpPr/>
            <p:nvPr/>
          </p:nvSpPr>
          <p:spPr>
            <a:xfrm>
              <a:off x="5763215" y="3290226"/>
              <a:ext cx="75938" cy="13135"/>
            </a:xfrm>
            <a:custGeom>
              <a:rect b="b" l="l" r="r" t="t"/>
              <a:pathLst>
                <a:path extrusionOk="0" h="665" w="3844">
                  <a:moveTo>
                    <a:pt x="217" y="0"/>
                  </a:moveTo>
                  <a:cubicBezTo>
                    <a:pt x="87" y="0"/>
                    <a:pt x="0" y="87"/>
                    <a:pt x="0" y="217"/>
                  </a:cubicBezTo>
                  <a:lnTo>
                    <a:pt x="0" y="665"/>
                  </a:lnTo>
                  <a:lnTo>
                    <a:pt x="3844" y="665"/>
                  </a:lnTo>
                  <a:lnTo>
                    <a:pt x="3844" y="217"/>
                  </a:lnTo>
                  <a:cubicBezTo>
                    <a:pt x="3844" y="87"/>
                    <a:pt x="3757" y="0"/>
                    <a:pt x="3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0"/>
            <p:cNvSpPr/>
            <p:nvPr/>
          </p:nvSpPr>
          <p:spPr>
            <a:xfrm>
              <a:off x="5782908" y="3340437"/>
              <a:ext cx="37120" cy="37135"/>
            </a:xfrm>
            <a:custGeom>
              <a:rect b="b" l="l" r="r" t="t"/>
              <a:pathLst>
                <a:path extrusionOk="0" h="1880" w="1879">
                  <a:moveTo>
                    <a:pt x="964" y="1"/>
                  </a:moveTo>
                  <a:cubicBezTo>
                    <a:pt x="956" y="1"/>
                    <a:pt x="948" y="1"/>
                    <a:pt x="939" y="1"/>
                  </a:cubicBezTo>
                  <a:cubicBezTo>
                    <a:pt x="419" y="1"/>
                    <a:pt x="0" y="420"/>
                    <a:pt x="0" y="940"/>
                  </a:cubicBezTo>
                  <a:cubicBezTo>
                    <a:pt x="0" y="1460"/>
                    <a:pt x="419" y="1879"/>
                    <a:pt x="939" y="1879"/>
                  </a:cubicBezTo>
                  <a:cubicBezTo>
                    <a:pt x="1460" y="1879"/>
                    <a:pt x="1879" y="1475"/>
                    <a:pt x="1879" y="940"/>
                  </a:cubicBezTo>
                  <a:cubicBezTo>
                    <a:pt x="1879" y="429"/>
                    <a:pt x="1459" y="1"/>
                    <a:pt x="9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0"/>
            <p:cNvSpPr/>
            <p:nvPr/>
          </p:nvSpPr>
          <p:spPr>
            <a:xfrm>
              <a:off x="5849967" y="3188403"/>
              <a:ext cx="250059" cy="261898"/>
            </a:xfrm>
            <a:custGeom>
              <a:rect b="b" l="l" r="r" t="t"/>
              <a:pathLst>
                <a:path extrusionOk="0" h="13259" w="12658">
                  <a:moveTo>
                    <a:pt x="8653" y="0"/>
                  </a:moveTo>
                  <a:cubicBezTo>
                    <a:pt x="7594" y="0"/>
                    <a:pt x="6965" y="690"/>
                    <a:pt x="6965" y="690"/>
                  </a:cubicBezTo>
                  <a:cubicBezTo>
                    <a:pt x="6373" y="1398"/>
                    <a:pt x="6214" y="2742"/>
                    <a:pt x="6141" y="3060"/>
                  </a:cubicBezTo>
                  <a:lnTo>
                    <a:pt x="5925" y="9215"/>
                  </a:lnTo>
                  <a:lnTo>
                    <a:pt x="1" y="8955"/>
                  </a:lnTo>
                  <a:lnTo>
                    <a:pt x="102" y="11773"/>
                  </a:lnTo>
                  <a:cubicBezTo>
                    <a:pt x="2116" y="12709"/>
                    <a:pt x="5202" y="13259"/>
                    <a:pt x="6768" y="13259"/>
                  </a:cubicBezTo>
                  <a:cubicBezTo>
                    <a:pt x="6965" y="13259"/>
                    <a:pt x="7139" y="13250"/>
                    <a:pt x="7283" y="13232"/>
                  </a:cubicBezTo>
                  <a:cubicBezTo>
                    <a:pt x="8078" y="13116"/>
                    <a:pt x="9349" y="10299"/>
                    <a:pt x="9349" y="10299"/>
                  </a:cubicBezTo>
                  <a:cubicBezTo>
                    <a:pt x="12658" y="2352"/>
                    <a:pt x="10678" y="792"/>
                    <a:pt x="10678" y="792"/>
                  </a:cubicBezTo>
                  <a:cubicBezTo>
                    <a:pt x="9901" y="195"/>
                    <a:pt x="9216" y="0"/>
                    <a:pt x="86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0"/>
            <p:cNvSpPr/>
            <p:nvPr/>
          </p:nvSpPr>
          <p:spPr>
            <a:xfrm>
              <a:off x="5966130" y="3369848"/>
              <a:ext cx="21414" cy="23426"/>
            </a:xfrm>
            <a:custGeom>
              <a:rect b="b" l="l" r="r" t="t"/>
              <a:pathLst>
                <a:path extrusionOk="0" h="1186" w="1084">
                  <a:moveTo>
                    <a:pt x="58" y="0"/>
                  </a:moveTo>
                  <a:lnTo>
                    <a:pt x="0" y="101"/>
                  </a:lnTo>
                  <a:cubicBezTo>
                    <a:pt x="29" y="101"/>
                    <a:pt x="564" y="434"/>
                    <a:pt x="997" y="1185"/>
                  </a:cubicBezTo>
                  <a:lnTo>
                    <a:pt x="1084" y="1142"/>
                  </a:lnTo>
                  <a:cubicBezTo>
                    <a:pt x="651" y="347"/>
                    <a:pt x="73" y="15"/>
                    <a:pt x="58" y="0"/>
                  </a:cubicBezTo>
                  <a:close/>
                </a:path>
              </a:pathLst>
            </a:custGeom>
            <a:solidFill>
              <a:srgbClr val="3F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0"/>
            <p:cNvSpPr/>
            <p:nvPr/>
          </p:nvSpPr>
          <p:spPr>
            <a:xfrm>
              <a:off x="5983828" y="3150379"/>
              <a:ext cx="253476" cy="339881"/>
            </a:xfrm>
            <a:custGeom>
              <a:rect b="b" l="l" r="r" t="t"/>
              <a:pathLst>
                <a:path extrusionOk="0" h="17207" w="12831">
                  <a:moveTo>
                    <a:pt x="3800" y="0"/>
                  </a:moveTo>
                  <a:lnTo>
                    <a:pt x="462" y="2471"/>
                  </a:lnTo>
                  <a:cubicBezTo>
                    <a:pt x="159" y="2774"/>
                    <a:pt x="0" y="3193"/>
                    <a:pt x="43" y="3627"/>
                  </a:cubicBezTo>
                  <a:lnTo>
                    <a:pt x="1301" y="16703"/>
                  </a:lnTo>
                  <a:cubicBezTo>
                    <a:pt x="3158" y="17088"/>
                    <a:pt x="5039" y="17207"/>
                    <a:pt x="6657" y="17207"/>
                  </a:cubicBezTo>
                  <a:cubicBezTo>
                    <a:pt x="9291" y="17207"/>
                    <a:pt x="11227" y="16891"/>
                    <a:pt x="11227" y="16891"/>
                  </a:cubicBezTo>
                  <a:lnTo>
                    <a:pt x="12773" y="3439"/>
                  </a:lnTo>
                  <a:cubicBezTo>
                    <a:pt x="12831" y="3020"/>
                    <a:pt x="12599" y="2601"/>
                    <a:pt x="12224" y="2442"/>
                  </a:cubicBezTo>
                  <a:lnTo>
                    <a:pt x="6805" y="44"/>
                  </a:lnTo>
                  <a:lnTo>
                    <a:pt x="3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0"/>
            <p:cNvSpPr/>
            <p:nvPr/>
          </p:nvSpPr>
          <p:spPr>
            <a:xfrm>
              <a:off x="6054304" y="3154093"/>
              <a:ext cx="79948" cy="53668"/>
            </a:xfrm>
            <a:custGeom>
              <a:rect b="b" l="l" r="r" t="t"/>
              <a:pathLst>
                <a:path extrusionOk="0" h="2717" w="4047">
                  <a:moveTo>
                    <a:pt x="1" y="0"/>
                  </a:moveTo>
                  <a:lnTo>
                    <a:pt x="15" y="2529"/>
                  </a:lnTo>
                  <a:cubicBezTo>
                    <a:pt x="15" y="2543"/>
                    <a:pt x="44" y="2572"/>
                    <a:pt x="59" y="2572"/>
                  </a:cubicBezTo>
                  <a:cubicBezTo>
                    <a:pt x="73" y="2572"/>
                    <a:pt x="88" y="2572"/>
                    <a:pt x="102" y="2557"/>
                  </a:cubicBezTo>
                  <a:lnTo>
                    <a:pt x="1258" y="1416"/>
                  </a:lnTo>
                  <a:lnTo>
                    <a:pt x="2891" y="2702"/>
                  </a:lnTo>
                  <a:cubicBezTo>
                    <a:pt x="2905" y="2716"/>
                    <a:pt x="2905" y="2716"/>
                    <a:pt x="2934" y="2716"/>
                  </a:cubicBezTo>
                  <a:cubicBezTo>
                    <a:pt x="2941" y="2716"/>
                    <a:pt x="2944" y="2713"/>
                    <a:pt x="2945" y="2711"/>
                  </a:cubicBezTo>
                  <a:lnTo>
                    <a:pt x="2945" y="2711"/>
                  </a:lnTo>
                  <a:cubicBezTo>
                    <a:pt x="2967" y="2702"/>
                    <a:pt x="2979" y="2700"/>
                    <a:pt x="2992" y="2688"/>
                  </a:cubicBezTo>
                  <a:lnTo>
                    <a:pt x="4047" y="332"/>
                  </a:lnTo>
                  <a:lnTo>
                    <a:pt x="3931" y="289"/>
                  </a:lnTo>
                  <a:lnTo>
                    <a:pt x="2905" y="2572"/>
                  </a:lnTo>
                  <a:lnTo>
                    <a:pt x="1301" y="1315"/>
                  </a:lnTo>
                  <a:cubicBezTo>
                    <a:pt x="1294" y="1308"/>
                    <a:pt x="1280" y="1304"/>
                    <a:pt x="1265" y="1304"/>
                  </a:cubicBezTo>
                  <a:cubicBezTo>
                    <a:pt x="1251" y="1304"/>
                    <a:pt x="1236" y="1308"/>
                    <a:pt x="1229" y="1315"/>
                  </a:cubicBezTo>
                  <a:lnTo>
                    <a:pt x="131" y="2399"/>
                  </a:lnTo>
                  <a:lnTo>
                    <a:pt x="102"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0"/>
            <p:cNvSpPr/>
            <p:nvPr/>
          </p:nvSpPr>
          <p:spPr>
            <a:xfrm>
              <a:off x="6105679" y="3157787"/>
              <a:ext cx="144745" cy="372157"/>
            </a:xfrm>
            <a:custGeom>
              <a:rect b="b" l="l" r="r" t="t"/>
              <a:pathLst>
                <a:path extrusionOk="0" h="18841" w="7327">
                  <a:moveTo>
                    <a:pt x="1388" y="1"/>
                  </a:moveTo>
                  <a:cubicBezTo>
                    <a:pt x="1388" y="1"/>
                    <a:pt x="87" y="4957"/>
                    <a:pt x="1" y="12398"/>
                  </a:cubicBezTo>
                  <a:cubicBezTo>
                    <a:pt x="1" y="12398"/>
                    <a:pt x="145" y="17469"/>
                    <a:pt x="275" y="18698"/>
                  </a:cubicBezTo>
                  <a:cubicBezTo>
                    <a:pt x="275" y="18698"/>
                    <a:pt x="4664" y="18840"/>
                    <a:pt x="6424" y="18840"/>
                  </a:cubicBezTo>
                  <a:cubicBezTo>
                    <a:pt x="6835" y="18840"/>
                    <a:pt x="7103" y="18832"/>
                    <a:pt x="7138" y="18813"/>
                  </a:cubicBezTo>
                  <a:cubicBezTo>
                    <a:pt x="7326" y="18698"/>
                    <a:pt x="6271" y="2212"/>
                    <a:pt x="6271" y="2212"/>
                  </a:cubicBezTo>
                  <a:cubicBezTo>
                    <a:pt x="6271" y="2212"/>
                    <a:pt x="2226" y="59"/>
                    <a:pt x="1388"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0"/>
            <p:cNvSpPr/>
            <p:nvPr/>
          </p:nvSpPr>
          <p:spPr>
            <a:xfrm>
              <a:off x="6110538" y="3157234"/>
              <a:ext cx="53971" cy="308534"/>
            </a:xfrm>
            <a:custGeom>
              <a:rect b="b" l="l" r="r" t="t"/>
              <a:pathLst>
                <a:path extrusionOk="0" h="15620" w="2732">
                  <a:moveTo>
                    <a:pt x="1185" y="0"/>
                  </a:moveTo>
                  <a:lnTo>
                    <a:pt x="1070" y="72"/>
                  </a:lnTo>
                  <a:cubicBezTo>
                    <a:pt x="1084" y="72"/>
                    <a:pt x="2168" y="1575"/>
                    <a:pt x="2587" y="3034"/>
                  </a:cubicBezTo>
                  <a:lnTo>
                    <a:pt x="1720" y="4002"/>
                  </a:lnTo>
                  <a:lnTo>
                    <a:pt x="2587" y="5144"/>
                  </a:lnTo>
                  <a:cubicBezTo>
                    <a:pt x="2442" y="5563"/>
                    <a:pt x="911" y="9897"/>
                    <a:pt x="0" y="15605"/>
                  </a:cubicBezTo>
                  <a:lnTo>
                    <a:pt x="130" y="15619"/>
                  </a:lnTo>
                  <a:cubicBezTo>
                    <a:pt x="1070" y="9681"/>
                    <a:pt x="2717" y="5216"/>
                    <a:pt x="2717" y="5158"/>
                  </a:cubicBezTo>
                  <a:lnTo>
                    <a:pt x="2731" y="5129"/>
                  </a:lnTo>
                  <a:lnTo>
                    <a:pt x="1879" y="4031"/>
                  </a:lnTo>
                  <a:lnTo>
                    <a:pt x="2731" y="3063"/>
                  </a:lnTo>
                  <a:lnTo>
                    <a:pt x="2717" y="3034"/>
                  </a:lnTo>
                  <a:cubicBezTo>
                    <a:pt x="2298" y="1532"/>
                    <a:pt x="1200" y="14"/>
                    <a:pt x="1185"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0"/>
            <p:cNvSpPr/>
            <p:nvPr/>
          </p:nvSpPr>
          <p:spPr>
            <a:xfrm>
              <a:off x="5980114" y="3152947"/>
              <a:ext cx="83643" cy="372749"/>
            </a:xfrm>
            <a:custGeom>
              <a:rect b="b" l="l" r="r" t="t"/>
              <a:pathLst>
                <a:path extrusionOk="0" h="18871" w="4234">
                  <a:moveTo>
                    <a:pt x="3829" y="0"/>
                  </a:moveTo>
                  <a:lnTo>
                    <a:pt x="405" y="2485"/>
                  </a:lnTo>
                  <a:lnTo>
                    <a:pt x="0" y="3410"/>
                  </a:lnTo>
                  <a:cubicBezTo>
                    <a:pt x="1243" y="11993"/>
                    <a:pt x="593" y="18336"/>
                    <a:pt x="593" y="18336"/>
                  </a:cubicBezTo>
                  <a:cubicBezTo>
                    <a:pt x="954" y="18769"/>
                    <a:pt x="4234" y="18870"/>
                    <a:pt x="4234" y="18870"/>
                  </a:cubicBezTo>
                  <a:cubicBezTo>
                    <a:pt x="4046" y="14579"/>
                    <a:pt x="3829" y="0"/>
                    <a:pt x="38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0"/>
            <p:cNvSpPr/>
            <p:nvPr/>
          </p:nvSpPr>
          <p:spPr>
            <a:xfrm>
              <a:off x="6016933" y="3167208"/>
              <a:ext cx="39115" cy="287142"/>
            </a:xfrm>
            <a:custGeom>
              <a:rect b="b" l="l" r="r" t="t"/>
              <a:pathLst>
                <a:path extrusionOk="0" h="14537" w="1980">
                  <a:moveTo>
                    <a:pt x="1546" y="1"/>
                  </a:moveTo>
                  <a:cubicBezTo>
                    <a:pt x="1532" y="15"/>
                    <a:pt x="665" y="1402"/>
                    <a:pt x="15" y="3035"/>
                  </a:cubicBezTo>
                  <a:lnTo>
                    <a:pt x="0" y="3064"/>
                  </a:lnTo>
                  <a:lnTo>
                    <a:pt x="752" y="3671"/>
                  </a:lnTo>
                  <a:lnTo>
                    <a:pt x="15" y="5000"/>
                  </a:lnTo>
                  <a:lnTo>
                    <a:pt x="15" y="5014"/>
                  </a:lnTo>
                  <a:cubicBezTo>
                    <a:pt x="29" y="5072"/>
                    <a:pt x="1835" y="12123"/>
                    <a:pt x="1748" y="14536"/>
                  </a:cubicBezTo>
                  <a:lnTo>
                    <a:pt x="1879" y="14536"/>
                  </a:lnTo>
                  <a:cubicBezTo>
                    <a:pt x="1980" y="12167"/>
                    <a:pt x="260" y="5448"/>
                    <a:pt x="145" y="5043"/>
                  </a:cubicBezTo>
                  <a:lnTo>
                    <a:pt x="910" y="3642"/>
                  </a:lnTo>
                  <a:lnTo>
                    <a:pt x="159" y="3049"/>
                  </a:lnTo>
                  <a:cubicBezTo>
                    <a:pt x="809" y="1446"/>
                    <a:pt x="1662" y="87"/>
                    <a:pt x="1662" y="73"/>
                  </a:cubicBezTo>
                  <a:lnTo>
                    <a:pt x="1546" y="1"/>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0"/>
            <p:cNvSpPr/>
            <p:nvPr/>
          </p:nvSpPr>
          <p:spPr>
            <a:xfrm>
              <a:off x="5986099" y="3281950"/>
              <a:ext cx="12307" cy="152707"/>
            </a:xfrm>
            <a:custGeom>
              <a:rect b="b" l="l" r="r" t="t"/>
              <a:pathLst>
                <a:path extrusionOk="0" h="7731" w="623">
                  <a:moveTo>
                    <a:pt x="131" y="0"/>
                  </a:moveTo>
                  <a:lnTo>
                    <a:pt x="1" y="29"/>
                  </a:lnTo>
                  <a:cubicBezTo>
                    <a:pt x="1" y="58"/>
                    <a:pt x="492" y="4653"/>
                    <a:pt x="376" y="7730"/>
                  </a:cubicBezTo>
                  <a:lnTo>
                    <a:pt x="506" y="7730"/>
                  </a:lnTo>
                  <a:cubicBezTo>
                    <a:pt x="622" y="4624"/>
                    <a:pt x="131" y="43"/>
                    <a:pt x="131"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0"/>
            <p:cNvSpPr/>
            <p:nvPr/>
          </p:nvSpPr>
          <p:spPr>
            <a:xfrm>
              <a:off x="6072871" y="3372989"/>
              <a:ext cx="257190" cy="262293"/>
            </a:xfrm>
            <a:custGeom>
              <a:rect b="b" l="l" r="r" t="t"/>
              <a:pathLst>
                <a:path extrusionOk="0" h="13279" w="13019">
                  <a:moveTo>
                    <a:pt x="578" y="0"/>
                  </a:moveTo>
                  <a:lnTo>
                    <a:pt x="0" y="8641"/>
                  </a:lnTo>
                  <a:lnTo>
                    <a:pt x="12238" y="13279"/>
                  </a:lnTo>
                  <a:lnTo>
                    <a:pt x="13018" y="4682"/>
                  </a:lnTo>
                  <a:lnTo>
                    <a:pt x="57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0"/>
            <p:cNvSpPr/>
            <p:nvPr/>
          </p:nvSpPr>
          <p:spPr>
            <a:xfrm>
              <a:off x="6072871" y="3365285"/>
              <a:ext cx="268312" cy="269997"/>
            </a:xfrm>
            <a:custGeom>
              <a:rect b="b" l="l" r="r" t="t"/>
              <a:pathLst>
                <a:path extrusionOk="0" h="13669" w="13582">
                  <a:moveTo>
                    <a:pt x="1590" y="0"/>
                  </a:moveTo>
                  <a:lnTo>
                    <a:pt x="0" y="9031"/>
                  </a:lnTo>
                  <a:lnTo>
                    <a:pt x="12238" y="13669"/>
                  </a:lnTo>
                  <a:lnTo>
                    <a:pt x="13582" y="4710"/>
                  </a:lnTo>
                  <a:lnTo>
                    <a:pt x="15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0"/>
            <p:cNvSpPr/>
            <p:nvPr/>
          </p:nvSpPr>
          <p:spPr>
            <a:xfrm>
              <a:off x="6072871" y="3360999"/>
              <a:ext cx="279158" cy="274283"/>
            </a:xfrm>
            <a:custGeom>
              <a:rect b="b" l="l" r="r" t="t"/>
              <a:pathLst>
                <a:path extrusionOk="0" h="13886" w="14131">
                  <a:moveTo>
                    <a:pt x="2124" y="0"/>
                  </a:moveTo>
                  <a:lnTo>
                    <a:pt x="0" y="9248"/>
                  </a:lnTo>
                  <a:lnTo>
                    <a:pt x="12238" y="13886"/>
                  </a:lnTo>
                  <a:lnTo>
                    <a:pt x="14131" y="4725"/>
                  </a:lnTo>
                  <a:lnTo>
                    <a:pt x="212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0"/>
            <p:cNvSpPr/>
            <p:nvPr/>
          </p:nvSpPr>
          <p:spPr>
            <a:xfrm>
              <a:off x="6153638" y="3199741"/>
              <a:ext cx="179830" cy="371051"/>
            </a:xfrm>
            <a:custGeom>
              <a:rect b="b" l="l" r="r" t="t"/>
              <a:pathLst>
                <a:path extrusionOk="0" h="18785" w="9103">
                  <a:moveTo>
                    <a:pt x="3656" y="1"/>
                  </a:moveTo>
                  <a:cubicBezTo>
                    <a:pt x="0" y="608"/>
                    <a:pt x="2037" y="4263"/>
                    <a:pt x="2052" y="4263"/>
                  </a:cubicBezTo>
                  <a:lnTo>
                    <a:pt x="4913" y="10144"/>
                  </a:lnTo>
                  <a:lnTo>
                    <a:pt x="2702" y="16863"/>
                  </a:lnTo>
                  <a:lnTo>
                    <a:pt x="4768" y="18784"/>
                  </a:lnTo>
                  <a:cubicBezTo>
                    <a:pt x="4768" y="18784"/>
                    <a:pt x="8612" y="12672"/>
                    <a:pt x="8958" y="10939"/>
                  </a:cubicBezTo>
                  <a:cubicBezTo>
                    <a:pt x="9103" y="10187"/>
                    <a:pt x="8337" y="7847"/>
                    <a:pt x="8337" y="7847"/>
                  </a:cubicBezTo>
                  <a:cubicBezTo>
                    <a:pt x="4797" y="333"/>
                    <a:pt x="3656" y="1"/>
                    <a:pt x="36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0"/>
            <p:cNvSpPr/>
            <p:nvPr/>
          </p:nvSpPr>
          <p:spPr>
            <a:xfrm>
              <a:off x="6168748" y="3210032"/>
              <a:ext cx="82813" cy="323072"/>
            </a:xfrm>
            <a:custGeom>
              <a:rect b="b" l="l" r="r" t="t"/>
              <a:pathLst>
                <a:path extrusionOk="0" h="16356" w="4192">
                  <a:moveTo>
                    <a:pt x="1388" y="0"/>
                  </a:moveTo>
                  <a:cubicBezTo>
                    <a:pt x="1374" y="14"/>
                    <a:pt x="1" y="1300"/>
                    <a:pt x="1200" y="3771"/>
                  </a:cubicBezTo>
                  <a:lnTo>
                    <a:pt x="4032" y="9637"/>
                  </a:lnTo>
                  <a:lnTo>
                    <a:pt x="1850" y="16327"/>
                  </a:lnTo>
                  <a:lnTo>
                    <a:pt x="1966" y="16356"/>
                  </a:lnTo>
                  <a:lnTo>
                    <a:pt x="4191" y="9637"/>
                  </a:lnTo>
                  <a:lnTo>
                    <a:pt x="4191" y="9623"/>
                  </a:lnTo>
                  <a:lnTo>
                    <a:pt x="1316" y="3713"/>
                  </a:lnTo>
                  <a:cubicBezTo>
                    <a:pt x="160" y="1329"/>
                    <a:pt x="1460" y="101"/>
                    <a:pt x="1489" y="87"/>
                  </a:cubicBezTo>
                  <a:lnTo>
                    <a:pt x="1388" y="0"/>
                  </a:ln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0"/>
            <p:cNvSpPr/>
            <p:nvPr/>
          </p:nvSpPr>
          <p:spPr>
            <a:xfrm>
              <a:off x="6249811" y="3392919"/>
              <a:ext cx="49684" cy="9481"/>
            </a:xfrm>
            <a:custGeom>
              <a:rect b="b" l="l" r="r" t="t"/>
              <a:pathLst>
                <a:path extrusionOk="0" h="480" w="2515">
                  <a:moveTo>
                    <a:pt x="1067" y="1"/>
                  </a:moveTo>
                  <a:cubicBezTo>
                    <a:pt x="384" y="1"/>
                    <a:pt x="28" y="288"/>
                    <a:pt x="0" y="306"/>
                  </a:cubicBezTo>
                  <a:lnTo>
                    <a:pt x="73" y="407"/>
                  </a:lnTo>
                  <a:cubicBezTo>
                    <a:pt x="73" y="407"/>
                    <a:pt x="408" y="132"/>
                    <a:pt x="1062" y="132"/>
                  </a:cubicBezTo>
                  <a:cubicBezTo>
                    <a:pt x="1425" y="132"/>
                    <a:pt x="1886" y="217"/>
                    <a:pt x="2442" y="479"/>
                  </a:cubicBezTo>
                  <a:lnTo>
                    <a:pt x="2514" y="364"/>
                  </a:lnTo>
                  <a:cubicBezTo>
                    <a:pt x="1930" y="90"/>
                    <a:pt x="1448" y="1"/>
                    <a:pt x="1067"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0"/>
            <p:cNvSpPr/>
            <p:nvPr/>
          </p:nvSpPr>
          <p:spPr>
            <a:xfrm>
              <a:off x="6163336" y="3535373"/>
              <a:ext cx="75089" cy="92481"/>
            </a:xfrm>
            <a:custGeom>
              <a:rect b="b" l="l" r="r" t="t"/>
              <a:pathLst>
                <a:path extrusionOk="0" h="4682" w="3801">
                  <a:moveTo>
                    <a:pt x="2341" y="1"/>
                  </a:moveTo>
                  <a:lnTo>
                    <a:pt x="1445" y="1243"/>
                  </a:lnTo>
                  <a:cubicBezTo>
                    <a:pt x="1445" y="1243"/>
                    <a:pt x="174" y="1518"/>
                    <a:pt x="116" y="2226"/>
                  </a:cubicBezTo>
                  <a:cubicBezTo>
                    <a:pt x="58" y="2905"/>
                    <a:pt x="0" y="4003"/>
                    <a:pt x="1590" y="4610"/>
                  </a:cubicBezTo>
                  <a:cubicBezTo>
                    <a:pt x="1725" y="4659"/>
                    <a:pt x="1851" y="4682"/>
                    <a:pt x="1968" y="4682"/>
                  </a:cubicBezTo>
                  <a:cubicBezTo>
                    <a:pt x="3257" y="4682"/>
                    <a:pt x="3511" y="1951"/>
                    <a:pt x="3511" y="1951"/>
                  </a:cubicBezTo>
                  <a:lnTo>
                    <a:pt x="3800" y="1359"/>
                  </a:lnTo>
                  <a:lnTo>
                    <a:pt x="2341" y="1"/>
                  </a:lnTo>
                  <a:close/>
                </a:path>
              </a:pathLst>
            </a:custGeom>
            <a:solidFill>
              <a:srgbClr val="F7B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0"/>
            <p:cNvSpPr/>
            <p:nvPr/>
          </p:nvSpPr>
          <p:spPr>
            <a:xfrm>
              <a:off x="6004647" y="3024517"/>
              <a:ext cx="41703" cy="41125"/>
            </a:xfrm>
            <a:custGeom>
              <a:rect b="b" l="l" r="r" t="t"/>
              <a:pathLst>
                <a:path extrusionOk="0" h="2082" w="2111">
                  <a:moveTo>
                    <a:pt x="1057" y="0"/>
                  </a:moveTo>
                  <a:cubicBezTo>
                    <a:pt x="492" y="0"/>
                    <a:pt x="44" y="443"/>
                    <a:pt x="30" y="1012"/>
                  </a:cubicBezTo>
                  <a:cubicBezTo>
                    <a:pt x="1" y="1590"/>
                    <a:pt x="463" y="2052"/>
                    <a:pt x="1027" y="2081"/>
                  </a:cubicBezTo>
                  <a:cubicBezTo>
                    <a:pt x="1036" y="2081"/>
                    <a:pt x="1045" y="2081"/>
                    <a:pt x="1054" y="2081"/>
                  </a:cubicBezTo>
                  <a:cubicBezTo>
                    <a:pt x="1620" y="2081"/>
                    <a:pt x="2082" y="1638"/>
                    <a:pt x="2096" y="1070"/>
                  </a:cubicBezTo>
                  <a:cubicBezTo>
                    <a:pt x="2110" y="492"/>
                    <a:pt x="1663" y="15"/>
                    <a:pt x="1085" y="0"/>
                  </a:cubicBezTo>
                  <a:cubicBezTo>
                    <a:pt x="1075" y="0"/>
                    <a:pt x="1066" y="0"/>
                    <a:pt x="1057" y="0"/>
                  </a:cubicBezTo>
                  <a:close/>
                </a:path>
              </a:pathLst>
            </a:custGeom>
            <a:solidFill>
              <a:srgbClr val="E09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0"/>
            <p:cNvSpPr/>
            <p:nvPr/>
          </p:nvSpPr>
          <p:spPr>
            <a:xfrm>
              <a:off x="5976974" y="2974287"/>
              <a:ext cx="74239" cy="64808"/>
            </a:xfrm>
            <a:custGeom>
              <a:rect b="b" l="l" r="r" t="t"/>
              <a:pathLst>
                <a:path extrusionOk="0" h="3281" w="3758">
                  <a:moveTo>
                    <a:pt x="1980" y="0"/>
                  </a:moveTo>
                  <a:cubicBezTo>
                    <a:pt x="1980" y="0"/>
                    <a:pt x="0" y="3078"/>
                    <a:pt x="2991" y="3280"/>
                  </a:cubicBezTo>
                  <a:lnTo>
                    <a:pt x="3757" y="1676"/>
                  </a:lnTo>
                  <a:lnTo>
                    <a:pt x="309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0"/>
            <p:cNvSpPr/>
            <p:nvPr/>
          </p:nvSpPr>
          <p:spPr>
            <a:xfrm>
              <a:off x="6055746" y="3059044"/>
              <a:ext cx="78803" cy="124164"/>
            </a:xfrm>
            <a:custGeom>
              <a:rect b="b" l="l" r="r" t="t"/>
              <a:pathLst>
                <a:path extrusionOk="0" h="6286" w="3989">
                  <a:moveTo>
                    <a:pt x="3352" y="1"/>
                  </a:moveTo>
                  <a:lnTo>
                    <a:pt x="44" y="2298"/>
                  </a:lnTo>
                  <a:lnTo>
                    <a:pt x="0" y="4957"/>
                  </a:lnTo>
                  <a:lnTo>
                    <a:pt x="1214" y="6286"/>
                  </a:lnTo>
                  <a:lnTo>
                    <a:pt x="3916" y="5260"/>
                  </a:lnTo>
                  <a:lnTo>
                    <a:pt x="3988" y="420"/>
                  </a:lnTo>
                  <a:lnTo>
                    <a:pt x="3352" y="1"/>
                  </a:ln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0"/>
            <p:cNvSpPr/>
            <p:nvPr/>
          </p:nvSpPr>
          <p:spPr>
            <a:xfrm>
              <a:off x="6055746" y="3061039"/>
              <a:ext cx="83070" cy="84797"/>
            </a:xfrm>
            <a:custGeom>
              <a:rect b="b" l="l" r="r" t="t"/>
              <a:pathLst>
                <a:path extrusionOk="0" h="4293" w="4205">
                  <a:moveTo>
                    <a:pt x="3598" y="1"/>
                  </a:moveTo>
                  <a:lnTo>
                    <a:pt x="2529" y="752"/>
                  </a:lnTo>
                  <a:lnTo>
                    <a:pt x="44" y="2746"/>
                  </a:lnTo>
                  <a:lnTo>
                    <a:pt x="0" y="4292"/>
                  </a:lnTo>
                  <a:cubicBezTo>
                    <a:pt x="0" y="4292"/>
                    <a:pt x="19" y="4293"/>
                    <a:pt x="54" y="4293"/>
                  </a:cubicBezTo>
                  <a:cubicBezTo>
                    <a:pt x="545" y="4293"/>
                    <a:pt x="4205" y="4154"/>
                    <a:pt x="3598"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0"/>
            <p:cNvSpPr/>
            <p:nvPr/>
          </p:nvSpPr>
          <p:spPr>
            <a:xfrm>
              <a:off x="6014938" y="2981398"/>
              <a:ext cx="119044" cy="145062"/>
            </a:xfrm>
            <a:custGeom>
              <a:rect b="b" l="l" r="r" t="t"/>
              <a:pathLst>
                <a:path extrusionOk="0" h="7344" w="6026">
                  <a:moveTo>
                    <a:pt x="1450" y="1"/>
                  </a:moveTo>
                  <a:cubicBezTo>
                    <a:pt x="736" y="1"/>
                    <a:pt x="144" y="568"/>
                    <a:pt x="130" y="1273"/>
                  </a:cubicBezTo>
                  <a:lnTo>
                    <a:pt x="58" y="4380"/>
                  </a:lnTo>
                  <a:cubicBezTo>
                    <a:pt x="0" y="5969"/>
                    <a:pt x="1257" y="7298"/>
                    <a:pt x="2846" y="7342"/>
                  </a:cubicBezTo>
                  <a:lnTo>
                    <a:pt x="2948" y="7342"/>
                  </a:lnTo>
                  <a:cubicBezTo>
                    <a:pt x="2983" y="7343"/>
                    <a:pt x="3018" y="7343"/>
                    <a:pt x="3053" y="7343"/>
                  </a:cubicBezTo>
                  <a:cubicBezTo>
                    <a:pt x="4595" y="7343"/>
                    <a:pt x="5853" y="6107"/>
                    <a:pt x="5910" y="4567"/>
                  </a:cubicBezTo>
                  <a:lnTo>
                    <a:pt x="6011" y="869"/>
                  </a:lnTo>
                  <a:cubicBezTo>
                    <a:pt x="6025" y="449"/>
                    <a:pt x="5693" y="103"/>
                    <a:pt x="5288" y="103"/>
                  </a:cubicBezTo>
                  <a:lnTo>
                    <a:pt x="1503" y="2"/>
                  </a:lnTo>
                  <a:cubicBezTo>
                    <a:pt x="1485" y="1"/>
                    <a:pt x="1467" y="1"/>
                    <a:pt x="1450" y="1"/>
                  </a:cubicBez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0"/>
            <p:cNvSpPr/>
            <p:nvPr/>
          </p:nvSpPr>
          <p:spPr>
            <a:xfrm>
              <a:off x="5985724" y="2927177"/>
              <a:ext cx="192769" cy="159857"/>
            </a:xfrm>
            <a:custGeom>
              <a:rect b="b" l="l" r="r" t="t"/>
              <a:pathLst>
                <a:path extrusionOk="0" h="8093" w="9758">
                  <a:moveTo>
                    <a:pt x="4792" y="1"/>
                  </a:moveTo>
                  <a:cubicBezTo>
                    <a:pt x="4767" y="1"/>
                    <a:pt x="4741" y="1"/>
                    <a:pt x="4716" y="1"/>
                  </a:cubicBezTo>
                  <a:cubicBezTo>
                    <a:pt x="2621" y="16"/>
                    <a:pt x="713" y="1128"/>
                    <a:pt x="352" y="2241"/>
                  </a:cubicBezTo>
                  <a:cubicBezTo>
                    <a:pt x="0" y="3311"/>
                    <a:pt x="1527" y="3325"/>
                    <a:pt x="1606" y="3325"/>
                  </a:cubicBezTo>
                  <a:cubicBezTo>
                    <a:pt x="1608" y="3325"/>
                    <a:pt x="1609" y="3325"/>
                    <a:pt x="1609" y="3325"/>
                  </a:cubicBezTo>
                  <a:cubicBezTo>
                    <a:pt x="1609" y="3325"/>
                    <a:pt x="3086" y="3460"/>
                    <a:pt x="4639" y="3460"/>
                  </a:cubicBezTo>
                  <a:cubicBezTo>
                    <a:pt x="5053" y="3460"/>
                    <a:pt x="5473" y="3450"/>
                    <a:pt x="5871" y="3426"/>
                  </a:cubicBezTo>
                  <a:lnTo>
                    <a:pt x="5871" y="3426"/>
                  </a:lnTo>
                  <a:cubicBezTo>
                    <a:pt x="5741" y="4235"/>
                    <a:pt x="5799" y="5521"/>
                    <a:pt x="7230" y="5636"/>
                  </a:cubicBezTo>
                  <a:lnTo>
                    <a:pt x="7490" y="8093"/>
                  </a:lnTo>
                  <a:cubicBezTo>
                    <a:pt x="7490" y="8093"/>
                    <a:pt x="7490" y="8093"/>
                    <a:pt x="7490" y="8093"/>
                  </a:cubicBezTo>
                  <a:cubicBezTo>
                    <a:pt x="7511" y="8093"/>
                    <a:pt x="9757" y="5006"/>
                    <a:pt x="9527" y="3122"/>
                  </a:cubicBezTo>
                  <a:cubicBezTo>
                    <a:pt x="9356" y="1809"/>
                    <a:pt x="8290" y="1749"/>
                    <a:pt x="8097" y="1749"/>
                  </a:cubicBezTo>
                  <a:cubicBezTo>
                    <a:pt x="8078" y="1749"/>
                    <a:pt x="8068" y="1750"/>
                    <a:pt x="8068" y="1750"/>
                  </a:cubicBezTo>
                  <a:cubicBezTo>
                    <a:pt x="7599" y="840"/>
                    <a:pt x="6305" y="1"/>
                    <a:pt x="479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0"/>
            <p:cNvSpPr/>
            <p:nvPr/>
          </p:nvSpPr>
          <p:spPr>
            <a:xfrm>
              <a:off x="6118518" y="3029910"/>
              <a:ext cx="41703" cy="40888"/>
            </a:xfrm>
            <a:custGeom>
              <a:rect b="b" l="l" r="r" t="t"/>
              <a:pathLst>
                <a:path extrusionOk="0" h="2070" w="2111">
                  <a:moveTo>
                    <a:pt x="1033" y="1"/>
                  </a:moveTo>
                  <a:cubicBezTo>
                    <a:pt x="480" y="1"/>
                    <a:pt x="43" y="453"/>
                    <a:pt x="15" y="1013"/>
                  </a:cubicBezTo>
                  <a:cubicBezTo>
                    <a:pt x="1" y="1591"/>
                    <a:pt x="449" y="2054"/>
                    <a:pt x="1027" y="2068"/>
                  </a:cubicBezTo>
                  <a:cubicBezTo>
                    <a:pt x="1044" y="2069"/>
                    <a:pt x="1061" y="2069"/>
                    <a:pt x="1078" y="2069"/>
                  </a:cubicBezTo>
                  <a:cubicBezTo>
                    <a:pt x="1633" y="2069"/>
                    <a:pt x="2082" y="1617"/>
                    <a:pt x="2096" y="1057"/>
                  </a:cubicBezTo>
                  <a:cubicBezTo>
                    <a:pt x="2110" y="479"/>
                    <a:pt x="1663" y="16"/>
                    <a:pt x="1085" y="2"/>
                  </a:cubicBezTo>
                  <a:cubicBezTo>
                    <a:pt x="1067" y="1"/>
                    <a:pt x="1050" y="1"/>
                    <a:pt x="1033" y="1"/>
                  </a:cubicBezTo>
                  <a:close/>
                </a:path>
              </a:pathLst>
            </a:custGeom>
            <a:solidFill>
              <a:srgbClr val="F3B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0"/>
            <p:cNvSpPr/>
            <p:nvPr/>
          </p:nvSpPr>
          <p:spPr>
            <a:xfrm>
              <a:off x="6042610" y="3021949"/>
              <a:ext cx="9147" cy="48532"/>
            </a:xfrm>
            <a:custGeom>
              <a:rect b="b" l="l" r="r" t="t"/>
              <a:pathLst>
                <a:path extrusionOk="0" h="2457" w="463">
                  <a:moveTo>
                    <a:pt x="275" y="0"/>
                  </a:moveTo>
                  <a:cubicBezTo>
                    <a:pt x="217" y="0"/>
                    <a:pt x="131" y="593"/>
                    <a:pt x="44" y="1301"/>
                  </a:cubicBezTo>
                  <a:cubicBezTo>
                    <a:pt x="29" y="1489"/>
                    <a:pt x="29" y="1647"/>
                    <a:pt x="15" y="1821"/>
                  </a:cubicBezTo>
                  <a:cubicBezTo>
                    <a:pt x="1" y="1994"/>
                    <a:pt x="15" y="2153"/>
                    <a:pt x="87" y="2283"/>
                  </a:cubicBezTo>
                  <a:cubicBezTo>
                    <a:pt x="174" y="2399"/>
                    <a:pt x="290" y="2457"/>
                    <a:pt x="362" y="2457"/>
                  </a:cubicBezTo>
                  <a:cubicBezTo>
                    <a:pt x="434" y="2457"/>
                    <a:pt x="463" y="2428"/>
                    <a:pt x="463" y="2428"/>
                  </a:cubicBezTo>
                  <a:cubicBezTo>
                    <a:pt x="463" y="2428"/>
                    <a:pt x="434" y="2428"/>
                    <a:pt x="376" y="2399"/>
                  </a:cubicBezTo>
                  <a:cubicBezTo>
                    <a:pt x="318" y="2384"/>
                    <a:pt x="232" y="2327"/>
                    <a:pt x="188" y="2240"/>
                  </a:cubicBezTo>
                  <a:cubicBezTo>
                    <a:pt x="131" y="2038"/>
                    <a:pt x="217" y="1705"/>
                    <a:pt x="232" y="1344"/>
                  </a:cubicBezTo>
                  <a:cubicBezTo>
                    <a:pt x="290" y="593"/>
                    <a:pt x="304" y="0"/>
                    <a:pt x="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0"/>
            <p:cNvSpPr/>
            <p:nvPr/>
          </p:nvSpPr>
          <p:spPr>
            <a:xfrm>
              <a:off x="6079705" y="3025939"/>
              <a:ext cx="3457" cy="11713"/>
            </a:xfrm>
            <a:custGeom>
              <a:rect b="b" l="l" r="r" t="t"/>
              <a:pathLst>
                <a:path extrusionOk="0" h="593" w="175">
                  <a:moveTo>
                    <a:pt x="131" y="1"/>
                  </a:moveTo>
                  <a:cubicBezTo>
                    <a:pt x="88" y="1"/>
                    <a:pt x="30" y="131"/>
                    <a:pt x="15" y="290"/>
                  </a:cubicBezTo>
                  <a:cubicBezTo>
                    <a:pt x="1" y="449"/>
                    <a:pt x="15" y="593"/>
                    <a:pt x="59" y="593"/>
                  </a:cubicBezTo>
                  <a:cubicBezTo>
                    <a:pt x="88" y="593"/>
                    <a:pt x="145" y="463"/>
                    <a:pt x="160" y="304"/>
                  </a:cubicBezTo>
                  <a:cubicBezTo>
                    <a:pt x="174" y="145"/>
                    <a:pt x="160" y="1"/>
                    <a:pt x="1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0"/>
            <p:cNvSpPr/>
            <p:nvPr/>
          </p:nvSpPr>
          <p:spPr>
            <a:xfrm>
              <a:off x="6027204" y="3021298"/>
              <a:ext cx="3734" cy="11792"/>
            </a:xfrm>
            <a:custGeom>
              <a:rect b="b" l="l" r="r" t="t"/>
              <a:pathLst>
                <a:path extrusionOk="0" h="597" w="189">
                  <a:moveTo>
                    <a:pt x="119" y="1"/>
                  </a:moveTo>
                  <a:cubicBezTo>
                    <a:pt x="80" y="1"/>
                    <a:pt x="41" y="135"/>
                    <a:pt x="15" y="293"/>
                  </a:cubicBezTo>
                  <a:cubicBezTo>
                    <a:pt x="0" y="452"/>
                    <a:pt x="15" y="597"/>
                    <a:pt x="58" y="597"/>
                  </a:cubicBezTo>
                  <a:cubicBezTo>
                    <a:pt x="87" y="597"/>
                    <a:pt x="145" y="467"/>
                    <a:pt x="159" y="308"/>
                  </a:cubicBezTo>
                  <a:cubicBezTo>
                    <a:pt x="188" y="149"/>
                    <a:pt x="159" y="4"/>
                    <a:pt x="130" y="4"/>
                  </a:cubicBezTo>
                  <a:cubicBezTo>
                    <a:pt x="127" y="2"/>
                    <a:pt x="123" y="1"/>
                    <a:pt x="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0"/>
            <p:cNvSpPr/>
            <p:nvPr/>
          </p:nvSpPr>
          <p:spPr>
            <a:xfrm>
              <a:off x="6046028" y="3069316"/>
              <a:ext cx="29712" cy="21096"/>
            </a:xfrm>
            <a:custGeom>
              <a:rect b="b" l="l" r="r" t="t"/>
              <a:pathLst>
                <a:path extrusionOk="0" h="1068" w="1504">
                  <a:moveTo>
                    <a:pt x="1446" y="1"/>
                  </a:moveTo>
                  <a:cubicBezTo>
                    <a:pt x="1431" y="1"/>
                    <a:pt x="1417" y="116"/>
                    <a:pt x="1345" y="275"/>
                  </a:cubicBezTo>
                  <a:cubicBezTo>
                    <a:pt x="1272" y="434"/>
                    <a:pt x="1142" y="637"/>
                    <a:pt x="926" y="781"/>
                  </a:cubicBezTo>
                  <a:cubicBezTo>
                    <a:pt x="709" y="911"/>
                    <a:pt x="463" y="940"/>
                    <a:pt x="290" y="940"/>
                  </a:cubicBezTo>
                  <a:cubicBezTo>
                    <a:pt x="151" y="940"/>
                    <a:pt x="59" y="921"/>
                    <a:pt x="20" y="921"/>
                  </a:cubicBezTo>
                  <a:cubicBezTo>
                    <a:pt x="10" y="921"/>
                    <a:pt x="4" y="923"/>
                    <a:pt x="1" y="926"/>
                  </a:cubicBezTo>
                  <a:cubicBezTo>
                    <a:pt x="1" y="926"/>
                    <a:pt x="102" y="1012"/>
                    <a:pt x="290" y="1056"/>
                  </a:cubicBezTo>
                  <a:cubicBezTo>
                    <a:pt x="338" y="1063"/>
                    <a:pt x="393" y="1068"/>
                    <a:pt x="452" y="1068"/>
                  </a:cubicBezTo>
                  <a:cubicBezTo>
                    <a:pt x="623" y="1068"/>
                    <a:pt x="830" y="1029"/>
                    <a:pt x="1012" y="911"/>
                  </a:cubicBezTo>
                  <a:cubicBezTo>
                    <a:pt x="1272" y="752"/>
                    <a:pt x="1417" y="492"/>
                    <a:pt x="1446" y="304"/>
                  </a:cubicBezTo>
                  <a:cubicBezTo>
                    <a:pt x="1504" y="131"/>
                    <a:pt x="1460" y="1"/>
                    <a:pt x="1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0"/>
            <p:cNvSpPr/>
            <p:nvPr/>
          </p:nvSpPr>
          <p:spPr>
            <a:xfrm>
              <a:off x="6068288" y="3066116"/>
              <a:ext cx="14006" cy="10074"/>
            </a:xfrm>
            <a:custGeom>
              <a:rect b="b" l="l" r="r" t="t"/>
              <a:pathLst>
                <a:path extrusionOk="0" h="510" w="709">
                  <a:moveTo>
                    <a:pt x="178" y="0"/>
                  </a:moveTo>
                  <a:cubicBezTo>
                    <a:pt x="161" y="0"/>
                    <a:pt x="145" y="1"/>
                    <a:pt x="131" y="4"/>
                  </a:cubicBezTo>
                  <a:cubicBezTo>
                    <a:pt x="30" y="18"/>
                    <a:pt x="1" y="62"/>
                    <a:pt x="1" y="76"/>
                  </a:cubicBezTo>
                  <a:cubicBezTo>
                    <a:pt x="1" y="134"/>
                    <a:pt x="189" y="105"/>
                    <a:pt x="391" y="221"/>
                  </a:cubicBezTo>
                  <a:cubicBezTo>
                    <a:pt x="579" y="336"/>
                    <a:pt x="651" y="510"/>
                    <a:pt x="680" y="510"/>
                  </a:cubicBezTo>
                  <a:cubicBezTo>
                    <a:pt x="709" y="510"/>
                    <a:pt x="709" y="452"/>
                    <a:pt x="680" y="365"/>
                  </a:cubicBezTo>
                  <a:cubicBezTo>
                    <a:pt x="651" y="293"/>
                    <a:pt x="579" y="163"/>
                    <a:pt x="463" y="91"/>
                  </a:cubicBezTo>
                  <a:cubicBezTo>
                    <a:pt x="367" y="30"/>
                    <a:pt x="261"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0"/>
            <p:cNvSpPr/>
            <p:nvPr/>
          </p:nvSpPr>
          <p:spPr>
            <a:xfrm>
              <a:off x="5994376" y="3012251"/>
              <a:ext cx="51403" cy="51376"/>
            </a:xfrm>
            <a:custGeom>
              <a:rect b="b" l="l" r="r" t="t"/>
              <a:pathLst>
                <a:path extrusionOk="0" h="2601" w="2602">
                  <a:moveTo>
                    <a:pt x="1301" y="101"/>
                  </a:moveTo>
                  <a:cubicBezTo>
                    <a:pt x="1966" y="101"/>
                    <a:pt x="2515" y="636"/>
                    <a:pt x="2515" y="1300"/>
                  </a:cubicBezTo>
                  <a:cubicBezTo>
                    <a:pt x="2515" y="1980"/>
                    <a:pt x="1966" y="2514"/>
                    <a:pt x="1301" y="2514"/>
                  </a:cubicBezTo>
                  <a:cubicBezTo>
                    <a:pt x="636" y="2514"/>
                    <a:pt x="87" y="1965"/>
                    <a:pt x="87" y="1300"/>
                  </a:cubicBezTo>
                  <a:cubicBezTo>
                    <a:pt x="87" y="636"/>
                    <a:pt x="636" y="101"/>
                    <a:pt x="1301" y="101"/>
                  </a:cubicBezTo>
                  <a:close/>
                  <a:moveTo>
                    <a:pt x="1301" y="0"/>
                  </a:moveTo>
                  <a:cubicBezTo>
                    <a:pt x="579" y="0"/>
                    <a:pt x="1" y="607"/>
                    <a:pt x="1" y="1300"/>
                  </a:cubicBezTo>
                  <a:cubicBezTo>
                    <a:pt x="1" y="2023"/>
                    <a:pt x="593" y="2601"/>
                    <a:pt x="1301" y="2601"/>
                  </a:cubicBezTo>
                  <a:cubicBezTo>
                    <a:pt x="2009" y="2601"/>
                    <a:pt x="2587" y="2008"/>
                    <a:pt x="2602" y="1300"/>
                  </a:cubicBezTo>
                  <a:cubicBezTo>
                    <a:pt x="2602" y="578"/>
                    <a:pt x="2024" y="0"/>
                    <a:pt x="1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0"/>
            <p:cNvSpPr/>
            <p:nvPr/>
          </p:nvSpPr>
          <p:spPr>
            <a:xfrm>
              <a:off x="6051183" y="3012251"/>
              <a:ext cx="51383" cy="51376"/>
            </a:xfrm>
            <a:custGeom>
              <a:rect b="b" l="l" r="r" t="t"/>
              <a:pathLst>
                <a:path extrusionOk="0" h="2601" w="2601">
                  <a:moveTo>
                    <a:pt x="1300" y="101"/>
                  </a:moveTo>
                  <a:cubicBezTo>
                    <a:pt x="1618" y="101"/>
                    <a:pt x="1936" y="217"/>
                    <a:pt x="2153" y="448"/>
                  </a:cubicBezTo>
                  <a:cubicBezTo>
                    <a:pt x="2384" y="665"/>
                    <a:pt x="2514" y="983"/>
                    <a:pt x="2514" y="1300"/>
                  </a:cubicBezTo>
                  <a:cubicBezTo>
                    <a:pt x="2514" y="1633"/>
                    <a:pt x="2384" y="1922"/>
                    <a:pt x="2153" y="2153"/>
                  </a:cubicBezTo>
                  <a:cubicBezTo>
                    <a:pt x="1936" y="2384"/>
                    <a:pt x="1618" y="2514"/>
                    <a:pt x="1300" y="2514"/>
                  </a:cubicBezTo>
                  <a:cubicBezTo>
                    <a:pt x="968" y="2514"/>
                    <a:pt x="679" y="2384"/>
                    <a:pt x="448" y="2153"/>
                  </a:cubicBezTo>
                  <a:cubicBezTo>
                    <a:pt x="217" y="1936"/>
                    <a:pt x="87" y="1633"/>
                    <a:pt x="87" y="1300"/>
                  </a:cubicBezTo>
                  <a:cubicBezTo>
                    <a:pt x="87" y="983"/>
                    <a:pt x="217" y="694"/>
                    <a:pt x="448" y="462"/>
                  </a:cubicBezTo>
                  <a:cubicBezTo>
                    <a:pt x="665" y="217"/>
                    <a:pt x="968" y="101"/>
                    <a:pt x="1300" y="101"/>
                  </a:cubicBezTo>
                  <a:close/>
                  <a:moveTo>
                    <a:pt x="1300" y="0"/>
                  </a:moveTo>
                  <a:cubicBezTo>
                    <a:pt x="939" y="0"/>
                    <a:pt x="636" y="130"/>
                    <a:pt x="376" y="390"/>
                  </a:cubicBezTo>
                  <a:cubicBezTo>
                    <a:pt x="130" y="636"/>
                    <a:pt x="0" y="939"/>
                    <a:pt x="0" y="1300"/>
                  </a:cubicBezTo>
                  <a:cubicBezTo>
                    <a:pt x="0" y="1662"/>
                    <a:pt x="130" y="1980"/>
                    <a:pt x="376" y="2225"/>
                  </a:cubicBezTo>
                  <a:cubicBezTo>
                    <a:pt x="636" y="2471"/>
                    <a:pt x="954" y="2601"/>
                    <a:pt x="1300" y="2601"/>
                  </a:cubicBezTo>
                  <a:cubicBezTo>
                    <a:pt x="1647" y="2601"/>
                    <a:pt x="1965" y="2456"/>
                    <a:pt x="2225" y="2225"/>
                  </a:cubicBezTo>
                  <a:cubicBezTo>
                    <a:pt x="2471" y="1980"/>
                    <a:pt x="2601" y="1662"/>
                    <a:pt x="2601" y="1300"/>
                  </a:cubicBezTo>
                  <a:cubicBezTo>
                    <a:pt x="2601" y="939"/>
                    <a:pt x="2471" y="636"/>
                    <a:pt x="2225" y="390"/>
                  </a:cubicBezTo>
                  <a:cubicBezTo>
                    <a:pt x="1965" y="130"/>
                    <a:pt x="1662" y="0"/>
                    <a:pt x="1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0"/>
            <p:cNvSpPr/>
            <p:nvPr/>
          </p:nvSpPr>
          <p:spPr>
            <a:xfrm>
              <a:off x="6101413" y="3037356"/>
              <a:ext cx="21414" cy="1738"/>
            </a:xfrm>
            <a:custGeom>
              <a:rect b="b" l="l" r="r" t="t"/>
              <a:pathLst>
                <a:path extrusionOk="0" h="88" w="1084">
                  <a:moveTo>
                    <a:pt x="0" y="1"/>
                  </a:moveTo>
                  <a:lnTo>
                    <a:pt x="0" y="87"/>
                  </a:lnTo>
                  <a:lnTo>
                    <a:pt x="1084" y="87"/>
                  </a:lnTo>
                  <a:lnTo>
                    <a:pt x="10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0"/>
            <p:cNvSpPr/>
            <p:nvPr/>
          </p:nvSpPr>
          <p:spPr>
            <a:xfrm>
              <a:off x="6044605" y="3037356"/>
              <a:ext cx="7724" cy="1738"/>
            </a:xfrm>
            <a:custGeom>
              <a:rect b="b" l="l" r="r" t="t"/>
              <a:pathLst>
                <a:path extrusionOk="0" h="88" w="391">
                  <a:moveTo>
                    <a:pt x="1" y="1"/>
                  </a:moveTo>
                  <a:lnTo>
                    <a:pt x="1" y="87"/>
                  </a:lnTo>
                  <a:lnTo>
                    <a:pt x="391" y="87"/>
                  </a:lnTo>
                  <a:lnTo>
                    <a:pt x="3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70" name="Shape 8070"/>
        <p:cNvGrpSpPr/>
        <p:nvPr/>
      </p:nvGrpSpPr>
      <p:grpSpPr>
        <a:xfrm>
          <a:off x="0" y="0"/>
          <a:ext cx="0" cy="0"/>
          <a:chOff x="0" y="0"/>
          <a:chExt cx="0" cy="0"/>
        </a:xfrm>
      </p:grpSpPr>
      <p:sp>
        <p:nvSpPr>
          <p:cNvPr id="8071" name="Google Shape;8071;p581"/>
          <p:cNvSpPr txBox="1"/>
          <p:nvPr>
            <p:ph type="title"/>
          </p:nvPr>
        </p:nvSpPr>
        <p:spPr>
          <a:xfrm>
            <a:off x="720000" y="445025"/>
            <a:ext cx="7752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Roles and Responsibilities</a:t>
            </a:r>
            <a:endParaRPr/>
          </a:p>
          <a:p>
            <a:pPr indent="0" lvl="0" marL="0" rtl="0" algn="ctr">
              <a:spcBef>
                <a:spcPts val="0"/>
              </a:spcBef>
              <a:spcAft>
                <a:spcPts val="0"/>
              </a:spcAft>
              <a:buNone/>
            </a:pPr>
            <a:r>
              <a:t/>
            </a:r>
            <a:endParaRPr/>
          </a:p>
        </p:txBody>
      </p:sp>
      <p:sp>
        <p:nvSpPr>
          <p:cNvPr id="8072" name="Google Shape;8072;p581"/>
          <p:cNvSpPr txBox="1"/>
          <p:nvPr>
            <p:ph idx="1" type="subTitle"/>
          </p:nvPr>
        </p:nvSpPr>
        <p:spPr>
          <a:xfrm>
            <a:off x="1109150" y="1342163"/>
            <a:ext cx="5335500" cy="2489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latin typeface="Arial"/>
                <a:ea typeface="Arial"/>
                <a:cs typeface="Arial"/>
                <a:sym typeface="Arial"/>
              </a:rPr>
              <a:t>Roles and expectations must be defined clearly to prevent conflict. Consider the following:</a:t>
            </a:r>
            <a:endParaRPr sz="1800">
              <a:solidFill>
                <a:srgbClr val="595959"/>
              </a:solidFill>
              <a:latin typeface="Arial"/>
              <a:ea typeface="Arial"/>
              <a:cs typeface="Arial"/>
              <a:sym typeface="Arial"/>
            </a:endParaRPr>
          </a:p>
          <a:p>
            <a:pPr indent="-342900" lvl="0" marL="457200" rtl="0" algn="l">
              <a:lnSpc>
                <a:spcPct val="115000"/>
              </a:lnSpc>
              <a:spcBef>
                <a:spcPts val="1200"/>
              </a:spcBef>
              <a:spcAft>
                <a:spcPts val="0"/>
              </a:spcAft>
              <a:buClr>
                <a:srgbClr val="595959"/>
              </a:buClr>
              <a:buSzPts val="1800"/>
              <a:buFont typeface="Arial"/>
              <a:buChar char="●"/>
            </a:pPr>
            <a:r>
              <a:rPr lang="en" sz="1800">
                <a:solidFill>
                  <a:srgbClr val="595959"/>
                </a:solidFill>
                <a:latin typeface="Arial"/>
                <a:ea typeface="Arial"/>
                <a:cs typeface="Arial"/>
                <a:sym typeface="Arial"/>
              </a:rPr>
              <a:t>What type of leader do you want?</a:t>
            </a:r>
            <a:endParaRPr>
              <a:solidFill>
                <a:srgbClr val="595959"/>
              </a:solidFill>
              <a:latin typeface="Arial"/>
              <a:ea typeface="Arial"/>
              <a:cs typeface="Arial"/>
              <a:sym typeface="Arial"/>
            </a:endParaRPr>
          </a:p>
          <a:p>
            <a:pPr indent="-317500" lvl="1" marL="914400" rtl="0" algn="l">
              <a:lnSpc>
                <a:spcPct val="115000"/>
              </a:lnSpc>
              <a:spcBef>
                <a:spcPts val="0"/>
              </a:spcBef>
              <a:spcAft>
                <a:spcPts val="0"/>
              </a:spcAft>
              <a:buClr>
                <a:srgbClr val="595959"/>
              </a:buClr>
              <a:buSzPts val="1400"/>
              <a:buFont typeface="Arial"/>
              <a:buChar char="○"/>
            </a:pPr>
            <a:r>
              <a:rPr lang="en">
                <a:solidFill>
                  <a:srgbClr val="595959"/>
                </a:solidFill>
                <a:latin typeface="Arial"/>
                <a:ea typeface="Arial"/>
                <a:cs typeface="Arial"/>
                <a:sym typeface="Arial"/>
              </a:rPr>
              <a:t>What limitations should they have?</a:t>
            </a:r>
            <a:endParaRPr>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What are the interests, not only experience, of the team members?</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Who will ensure deadlines are met?</a:t>
            </a:r>
            <a:endParaRPr/>
          </a:p>
        </p:txBody>
      </p:sp>
      <p:grpSp>
        <p:nvGrpSpPr>
          <p:cNvPr id="8073" name="Google Shape;8073;p581"/>
          <p:cNvGrpSpPr/>
          <p:nvPr/>
        </p:nvGrpSpPr>
        <p:grpSpPr>
          <a:xfrm>
            <a:off x="118696" y="1017725"/>
            <a:ext cx="887400" cy="856500"/>
            <a:chOff x="118696" y="1017725"/>
            <a:chExt cx="887400" cy="856500"/>
          </a:xfrm>
        </p:grpSpPr>
        <p:sp>
          <p:nvSpPr>
            <p:cNvPr id="8074" name="Google Shape;8074;p581"/>
            <p:cNvSpPr/>
            <p:nvPr/>
          </p:nvSpPr>
          <p:spPr>
            <a:xfrm rot="1645945">
              <a:off x="221177" y="1140514"/>
              <a:ext cx="682437" cy="610923"/>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5" name="Google Shape;8075;p581"/>
            <p:cNvGrpSpPr/>
            <p:nvPr/>
          </p:nvGrpSpPr>
          <p:grpSpPr>
            <a:xfrm>
              <a:off x="356001" y="1278355"/>
              <a:ext cx="470598" cy="335235"/>
              <a:chOff x="393289" y="3285780"/>
              <a:chExt cx="470598" cy="335235"/>
            </a:xfrm>
          </p:grpSpPr>
          <p:sp>
            <p:nvSpPr>
              <p:cNvPr id="8076" name="Google Shape;8076;p581"/>
              <p:cNvSpPr/>
              <p:nvPr/>
            </p:nvSpPr>
            <p:spPr>
              <a:xfrm rot="1746505">
                <a:off x="435455" y="3304770"/>
                <a:ext cx="76936" cy="193330"/>
              </a:xfrm>
              <a:custGeom>
                <a:rect b="b" l="l" r="r" t="t"/>
                <a:pathLst>
                  <a:path extrusionOk="0" h="1362" w="542">
                    <a:moveTo>
                      <a:pt x="0" y="1"/>
                    </a:moveTo>
                    <a:cubicBezTo>
                      <a:pt x="15" y="469"/>
                      <a:pt x="30" y="923"/>
                      <a:pt x="44" y="1362"/>
                    </a:cubicBezTo>
                    <a:cubicBezTo>
                      <a:pt x="205" y="1318"/>
                      <a:pt x="381" y="1289"/>
                      <a:pt x="542" y="1289"/>
                    </a:cubicBezTo>
                    <a:cubicBezTo>
                      <a:pt x="527" y="835"/>
                      <a:pt x="498" y="484"/>
                      <a:pt x="469" y="30"/>
                    </a:cubicBezTo>
                    <a:cubicBezTo>
                      <a:pt x="322" y="1"/>
                      <a:pt x="132"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1"/>
              <p:cNvSpPr/>
              <p:nvPr/>
            </p:nvSpPr>
            <p:spPr>
              <a:xfrm rot="1746505">
                <a:off x="541561" y="3308645"/>
                <a:ext cx="97802" cy="237049"/>
              </a:xfrm>
              <a:custGeom>
                <a:rect b="b" l="l" r="r" t="t"/>
                <a:pathLst>
                  <a:path extrusionOk="0" h="1670" w="689">
                    <a:moveTo>
                      <a:pt x="0" y="0"/>
                    </a:moveTo>
                    <a:lnTo>
                      <a:pt x="0" y="1611"/>
                    </a:lnTo>
                    <a:lnTo>
                      <a:pt x="688" y="1669"/>
                    </a:lnTo>
                    <a:lnTo>
                      <a:pt x="5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1"/>
              <p:cNvSpPr/>
              <p:nvPr/>
            </p:nvSpPr>
            <p:spPr>
              <a:xfrm rot="1746505">
                <a:off x="667150" y="3297470"/>
                <a:ext cx="129031" cy="311855"/>
              </a:xfrm>
              <a:custGeom>
                <a:rect b="b" l="l" r="r" t="t"/>
                <a:pathLst>
                  <a:path extrusionOk="0" h="2197" w="909">
                    <a:moveTo>
                      <a:pt x="703" y="1"/>
                    </a:moveTo>
                    <a:lnTo>
                      <a:pt x="0" y="103"/>
                    </a:lnTo>
                    <a:lnTo>
                      <a:pt x="117" y="2197"/>
                    </a:lnTo>
                    <a:lnTo>
                      <a:pt x="908" y="2197"/>
                    </a:lnTo>
                    <a:lnTo>
                      <a:pt x="7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079" name="Google Shape;8079;p581"/>
          <p:cNvSpPr/>
          <p:nvPr/>
        </p:nvSpPr>
        <p:spPr>
          <a:xfrm rot="464186">
            <a:off x="268825" y="4115024"/>
            <a:ext cx="296398" cy="265511"/>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0" name="Google Shape;8080;p581"/>
          <p:cNvGrpSpPr/>
          <p:nvPr/>
        </p:nvGrpSpPr>
        <p:grpSpPr>
          <a:xfrm>
            <a:off x="8386129" y="4361448"/>
            <a:ext cx="644700" cy="619200"/>
            <a:chOff x="8386129" y="4361448"/>
            <a:chExt cx="644700" cy="619200"/>
          </a:xfrm>
        </p:grpSpPr>
        <p:sp>
          <p:nvSpPr>
            <p:cNvPr id="8081" name="Google Shape;8081;p581"/>
            <p:cNvSpPr/>
            <p:nvPr/>
          </p:nvSpPr>
          <p:spPr>
            <a:xfrm rot="-1481922">
              <a:off x="8457190" y="4445867"/>
              <a:ext cx="502577" cy="450362"/>
            </a:xfrm>
            <a:prstGeom prst="wedgeEllipseCallout">
              <a:avLst>
                <a:gd fmla="val -20833" name="adj1"/>
                <a:gd fmla="val 625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1"/>
            <p:cNvSpPr/>
            <p:nvPr/>
          </p:nvSpPr>
          <p:spPr>
            <a:xfrm rot="-2234491">
              <a:off x="8613868" y="4516895"/>
              <a:ext cx="189264" cy="308220"/>
            </a:xfrm>
            <a:custGeom>
              <a:rect b="b" l="l" r="r" t="t"/>
              <a:pathLst>
                <a:path extrusionOk="0" h="1648" w="1012">
                  <a:moveTo>
                    <a:pt x="520" y="0"/>
                  </a:moveTo>
                  <a:cubicBezTo>
                    <a:pt x="159" y="0"/>
                    <a:pt x="15" y="217"/>
                    <a:pt x="0" y="506"/>
                  </a:cubicBezTo>
                  <a:cubicBezTo>
                    <a:pt x="0" y="521"/>
                    <a:pt x="15" y="535"/>
                    <a:pt x="29" y="535"/>
                  </a:cubicBezTo>
                  <a:lnTo>
                    <a:pt x="304" y="535"/>
                  </a:lnTo>
                  <a:cubicBezTo>
                    <a:pt x="318" y="535"/>
                    <a:pt x="333" y="535"/>
                    <a:pt x="333" y="521"/>
                  </a:cubicBezTo>
                  <a:cubicBezTo>
                    <a:pt x="333" y="405"/>
                    <a:pt x="390" y="304"/>
                    <a:pt x="520" y="304"/>
                  </a:cubicBezTo>
                  <a:cubicBezTo>
                    <a:pt x="622" y="304"/>
                    <a:pt x="679" y="362"/>
                    <a:pt x="679" y="463"/>
                  </a:cubicBezTo>
                  <a:cubicBezTo>
                    <a:pt x="679" y="564"/>
                    <a:pt x="607" y="622"/>
                    <a:pt x="448" y="766"/>
                  </a:cubicBezTo>
                  <a:cubicBezTo>
                    <a:pt x="260" y="911"/>
                    <a:pt x="246" y="1026"/>
                    <a:pt x="246" y="1200"/>
                  </a:cubicBezTo>
                  <a:cubicBezTo>
                    <a:pt x="246" y="1214"/>
                    <a:pt x="260" y="1243"/>
                    <a:pt x="289" y="1243"/>
                  </a:cubicBezTo>
                  <a:lnTo>
                    <a:pt x="535" y="1243"/>
                  </a:lnTo>
                  <a:cubicBezTo>
                    <a:pt x="549" y="1243"/>
                    <a:pt x="578" y="1229"/>
                    <a:pt x="578" y="1200"/>
                  </a:cubicBezTo>
                  <a:cubicBezTo>
                    <a:pt x="578" y="1099"/>
                    <a:pt x="622" y="1026"/>
                    <a:pt x="809" y="867"/>
                  </a:cubicBezTo>
                  <a:cubicBezTo>
                    <a:pt x="910" y="766"/>
                    <a:pt x="1012" y="665"/>
                    <a:pt x="1012" y="463"/>
                  </a:cubicBezTo>
                  <a:cubicBezTo>
                    <a:pt x="1012" y="246"/>
                    <a:pt x="896" y="0"/>
                    <a:pt x="520" y="0"/>
                  </a:cubicBezTo>
                  <a:close/>
                  <a:moveTo>
                    <a:pt x="260" y="1373"/>
                  </a:moveTo>
                  <a:cubicBezTo>
                    <a:pt x="246" y="1373"/>
                    <a:pt x="231" y="1388"/>
                    <a:pt x="231" y="1402"/>
                  </a:cubicBezTo>
                  <a:lnTo>
                    <a:pt x="231" y="1619"/>
                  </a:lnTo>
                  <a:cubicBezTo>
                    <a:pt x="231" y="1633"/>
                    <a:pt x="246" y="1648"/>
                    <a:pt x="260" y="1648"/>
                  </a:cubicBezTo>
                  <a:lnTo>
                    <a:pt x="535" y="1648"/>
                  </a:lnTo>
                  <a:cubicBezTo>
                    <a:pt x="549" y="1648"/>
                    <a:pt x="578" y="1633"/>
                    <a:pt x="578" y="1619"/>
                  </a:cubicBezTo>
                  <a:lnTo>
                    <a:pt x="578" y="1402"/>
                  </a:lnTo>
                  <a:cubicBezTo>
                    <a:pt x="578" y="1388"/>
                    <a:pt x="549" y="1373"/>
                    <a:pt x="535" y="13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81"/>
          <p:cNvGrpSpPr/>
          <p:nvPr/>
        </p:nvGrpSpPr>
        <p:grpSpPr>
          <a:xfrm>
            <a:off x="7110307" y="1339781"/>
            <a:ext cx="731326" cy="1079591"/>
            <a:chOff x="2179107" y="1519231"/>
            <a:chExt cx="731326" cy="1079591"/>
          </a:xfrm>
        </p:grpSpPr>
        <p:sp>
          <p:nvSpPr>
            <p:cNvPr id="8084" name="Google Shape;8084;p581"/>
            <p:cNvSpPr/>
            <p:nvPr/>
          </p:nvSpPr>
          <p:spPr>
            <a:xfrm>
              <a:off x="2179107" y="2537063"/>
              <a:ext cx="174684" cy="56206"/>
            </a:xfrm>
            <a:custGeom>
              <a:rect b="b" l="l" r="r" t="t"/>
              <a:pathLst>
                <a:path extrusionOk="0" h="1316" w="4090">
                  <a:moveTo>
                    <a:pt x="4090" y="0"/>
                  </a:moveTo>
                  <a:lnTo>
                    <a:pt x="1056" y="87"/>
                  </a:lnTo>
                  <a:lnTo>
                    <a:pt x="926" y="838"/>
                  </a:lnTo>
                  <a:cubicBezTo>
                    <a:pt x="926" y="838"/>
                    <a:pt x="1" y="1315"/>
                    <a:pt x="507" y="1315"/>
                  </a:cubicBezTo>
                  <a:cubicBezTo>
                    <a:pt x="1012" y="1301"/>
                    <a:pt x="3931" y="1301"/>
                    <a:pt x="3931" y="1301"/>
                  </a:cubicBezTo>
                  <a:lnTo>
                    <a:pt x="40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1"/>
            <p:cNvSpPr/>
            <p:nvPr/>
          </p:nvSpPr>
          <p:spPr>
            <a:xfrm>
              <a:off x="2197003" y="2021677"/>
              <a:ext cx="583846" cy="550575"/>
            </a:xfrm>
            <a:custGeom>
              <a:rect b="b" l="l" r="r" t="t"/>
              <a:pathLst>
                <a:path extrusionOk="0" h="12891" w="13670">
                  <a:moveTo>
                    <a:pt x="4876" y="0"/>
                  </a:moveTo>
                  <a:cubicBezTo>
                    <a:pt x="3409" y="0"/>
                    <a:pt x="2220" y="101"/>
                    <a:pt x="1836" y="393"/>
                  </a:cubicBezTo>
                  <a:cubicBezTo>
                    <a:pt x="1" y="1852"/>
                    <a:pt x="218" y="12833"/>
                    <a:pt x="218" y="12833"/>
                  </a:cubicBezTo>
                  <a:lnTo>
                    <a:pt x="3628" y="12891"/>
                  </a:lnTo>
                  <a:cubicBezTo>
                    <a:pt x="3628" y="12891"/>
                    <a:pt x="3671" y="4583"/>
                    <a:pt x="3685" y="3918"/>
                  </a:cubicBezTo>
                  <a:cubicBezTo>
                    <a:pt x="3695" y="3766"/>
                    <a:pt x="3932" y="3712"/>
                    <a:pt x="4325" y="3712"/>
                  </a:cubicBezTo>
                  <a:cubicBezTo>
                    <a:pt x="5318" y="3712"/>
                    <a:pt x="7308" y="4060"/>
                    <a:pt x="9149" y="4060"/>
                  </a:cubicBezTo>
                  <a:cubicBezTo>
                    <a:pt x="9762" y="4060"/>
                    <a:pt x="10358" y="4021"/>
                    <a:pt x="10895" y="3918"/>
                  </a:cubicBezTo>
                  <a:cubicBezTo>
                    <a:pt x="13669" y="3369"/>
                    <a:pt x="12976" y="523"/>
                    <a:pt x="12976" y="523"/>
                  </a:cubicBezTo>
                  <a:cubicBezTo>
                    <a:pt x="12976" y="523"/>
                    <a:pt x="8210" y="0"/>
                    <a:pt x="487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1"/>
            <p:cNvSpPr/>
            <p:nvPr/>
          </p:nvSpPr>
          <p:spPr>
            <a:xfrm>
              <a:off x="2197303" y="2021677"/>
              <a:ext cx="583846" cy="550575"/>
            </a:xfrm>
            <a:custGeom>
              <a:rect b="b" l="l" r="r" t="t"/>
              <a:pathLst>
                <a:path extrusionOk="0" h="12891" w="13670">
                  <a:moveTo>
                    <a:pt x="4876" y="0"/>
                  </a:moveTo>
                  <a:cubicBezTo>
                    <a:pt x="3409" y="0"/>
                    <a:pt x="2220" y="101"/>
                    <a:pt x="1836" y="393"/>
                  </a:cubicBezTo>
                  <a:cubicBezTo>
                    <a:pt x="1" y="1852"/>
                    <a:pt x="218" y="12833"/>
                    <a:pt x="218" y="12833"/>
                  </a:cubicBezTo>
                  <a:lnTo>
                    <a:pt x="3628" y="12891"/>
                  </a:lnTo>
                  <a:cubicBezTo>
                    <a:pt x="3628" y="12891"/>
                    <a:pt x="3671" y="4583"/>
                    <a:pt x="3685" y="3918"/>
                  </a:cubicBezTo>
                  <a:cubicBezTo>
                    <a:pt x="3695" y="3766"/>
                    <a:pt x="3932" y="3712"/>
                    <a:pt x="4325" y="3712"/>
                  </a:cubicBezTo>
                  <a:cubicBezTo>
                    <a:pt x="5318" y="3712"/>
                    <a:pt x="7308" y="4060"/>
                    <a:pt x="9149" y="4060"/>
                  </a:cubicBezTo>
                  <a:cubicBezTo>
                    <a:pt x="9762" y="4060"/>
                    <a:pt x="10358" y="4021"/>
                    <a:pt x="10895" y="3918"/>
                  </a:cubicBezTo>
                  <a:cubicBezTo>
                    <a:pt x="13669" y="3369"/>
                    <a:pt x="12976" y="523"/>
                    <a:pt x="12976" y="523"/>
                  </a:cubicBezTo>
                  <a:cubicBezTo>
                    <a:pt x="12976" y="523"/>
                    <a:pt x="8210" y="0"/>
                    <a:pt x="4876"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1"/>
            <p:cNvSpPr/>
            <p:nvPr/>
          </p:nvSpPr>
          <p:spPr>
            <a:xfrm>
              <a:off x="2325390" y="1782925"/>
              <a:ext cx="287609" cy="316695"/>
            </a:xfrm>
            <a:custGeom>
              <a:rect b="b" l="l" r="r" t="t"/>
              <a:pathLst>
                <a:path extrusionOk="0" h="7415" w="6734">
                  <a:moveTo>
                    <a:pt x="5072" y="1"/>
                  </a:moveTo>
                  <a:cubicBezTo>
                    <a:pt x="5072" y="1"/>
                    <a:pt x="4638" y="5159"/>
                    <a:pt x="4378" y="5390"/>
                  </a:cubicBezTo>
                  <a:cubicBezTo>
                    <a:pt x="4206" y="5563"/>
                    <a:pt x="2086" y="6256"/>
                    <a:pt x="1277" y="6256"/>
                  </a:cubicBezTo>
                  <a:cubicBezTo>
                    <a:pt x="1069" y="6256"/>
                    <a:pt x="948" y="6211"/>
                    <a:pt x="968" y="6098"/>
                  </a:cubicBezTo>
                  <a:lnTo>
                    <a:pt x="968" y="6098"/>
                  </a:lnTo>
                  <a:lnTo>
                    <a:pt x="0" y="7326"/>
                  </a:lnTo>
                  <a:cubicBezTo>
                    <a:pt x="0" y="7326"/>
                    <a:pt x="5350" y="7415"/>
                    <a:pt x="6192" y="7415"/>
                  </a:cubicBezTo>
                  <a:cubicBezTo>
                    <a:pt x="6252" y="7415"/>
                    <a:pt x="6289" y="7414"/>
                    <a:pt x="6300" y="7413"/>
                  </a:cubicBezTo>
                  <a:cubicBezTo>
                    <a:pt x="6459" y="7399"/>
                    <a:pt x="6285" y="7341"/>
                    <a:pt x="6502" y="7110"/>
                  </a:cubicBezTo>
                  <a:cubicBezTo>
                    <a:pt x="6733" y="6864"/>
                    <a:pt x="6704" y="30"/>
                    <a:pt x="6704" y="30"/>
                  </a:cubicBezTo>
                  <a:lnTo>
                    <a:pt x="5072" y="30"/>
                  </a:lnTo>
                  <a:lnTo>
                    <a:pt x="50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1"/>
            <p:cNvSpPr/>
            <p:nvPr/>
          </p:nvSpPr>
          <p:spPr>
            <a:xfrm>
              <a:off x="2717256" y="1720611"/>
              <a:ext cx="193177" cy="520251"/>
            </a:xfrm>
            <a:custGeom>
              <a:rect b="b" l="l" r="r" t="t"/>
              <a:pathLst>
                <a:path extrusionOk="0" h="12181" w="4523">
                  <a:moveTo>
                    <a:pt x="1315" y="1"/>
                  </a:moveTo>
                  <a:lnTo>
                    <a:pt x="0" y="11820"/>
                  </a:lnTo>
                  <a:lnTo>
                    <a:pt x="2355" y="12181"/>
                  </a:lnTo>
                  <a:lnTo>
                    <a:pt x="4523" y="131"/>
                  </a:lnTo>
                  <a:lnTo>
                    <a:pt x="13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1"/>
            <p:cNvSpPr/>
            <p:nvPr/>
          </p:nvSpPr>
          <p:spPr>
            <a:xfrm>
              <a:off x="2197003" y="2587034"/>
              <a:ext cx="146922" cy="1281"/>
            </a:xfrm>
            <a:custGeom>
              <a:rect b="b" l="l" r="r" t="t"/>
              <a:pathLst>
                <a:path extrusionOk="0" h="30" w="3440">
                  <a:moveTo>
                    <a:pt x="1720" y="1"/>
                  </a:moveTo>
                  <a:cubicBezTo>
                    <a:pt x="781" y="1"/>
                    <a:pt x="1" y="15"/>
                    <a:pt x="1" y="15"/>
                  </a:cubicBezTo>
                  <a:cubicBezTo>
                    <a:pt x="1" y="30"/>
                    <a:pt x="767" y="30"/>
                    <a:pt x="1720" y="30"/>
                  </a:cubicBezTo>
                  <a:cubicBezTo>
                    <a:pt x="2660" y="30"/>
                    <a:pt x="3440" y="15"/>
                    <a:pt x="3440" y="15"/>
                  </a:cubicBezTo>
                  <a:cubicBezTo>
                    <a:pt x="3440" y="1"/>
                    <a:pt x="2674" y="1"/>
                    <a:pt x="17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81"/>
            <p:cNvSpPr/>
            <p:nvPr/>
          </p:nvSpPr>
          <p:spPr>
            <a:xfrm>
              <a:off x="2212464" y="2575332"/>
              <a:ext cx="12386" cy="4954"/>
            </a:xfrm>
            <a:custGeom>
              <a:rect b="b" l="l" r="r" t="t"/>
              <a:pathLst>
                <a:path extrusionOk="0" h="116" w="290">
                  <a:moveTo>
                    <a:pt x="0" y="0"/>
                  </a:moveTo>
                  <a:cubicBezTo>
                    <a:pt x="0" y="0"/>
                    <a:pt x="58" y="15"/>
                    <a:pt x="145" y="58"/>
                  </a:cubicBezTo>
                  <a:cubicBezTo>
                    <a:pt x="217" y="87"/>
                    <a:pt x="289" y="116"/>
                    <a:pt x="289" y="116"/>
                  </a:cubicBezTo>
                  <a:lnTo>
                    <a:pt x="145" y="43"/>
                  </a:lnTo>
                  <a:cubicBezTo>
                    <a:pt x="72"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1"/>
            <p:cNvSpPr/>
            <p:nvPr/>
          </p:nvSpPr>
          <p:spPr>
            <a:xfrm>
              <a:off x="2218016" y="2572854"/>
              <a:ext cx="12984" cy="4356"/>
            </a:xfrm>
            <a:custGeom>
              <a:rect b="b" l="l" r="r" t="t"/>
              <a:pathLst>
                <a:path extrusionOk="0" h="102" w="304">
                  <a:moveTo>
                    <a:pt x="0" y="0"/>
                  </a:moveTo>
                  <a:cubicBezTo>
                    <a:pt x="0" y="0"/>
                    <a:pt x="58" y="29"/>
                    <a:pt x="159" y="44"/>
                  </a:cubicBezTo>
                  <a:cubicBezTo>
                    <a:pt x="231" y="73"/>
                    <a:pt x="304" y="101"/>
                    <a:pt x="304" y="101"/>
                  </a:cubicBezTo>
                  <a:cubicBezTo>
                    <a:pt x="304" y="101"/>
                    <a:pt x="246" y="44"/>
                    <a:pt x="159" y="29"/>
                  </a:cubicBezTo>
                  <a:cubicBezTo>
                    <a:pt x="72" y="0"/>
                    <a:pt x="0"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1"/>
            <p:cNvSpPr/>
            <p:nvPr/>
          </p:nvSpPr>
          <p:spPr>
            <a:xfrm>
              <a:off x="2301942" y="2571189"/>
              <a:ext cx="42625" cy="15888"/>
            </a:xfrm>
            <a:custGeom>
              <a:rect b="b" l="l" r="r" t="t"/>
              <a:pathLst>
                <a:path extrusionOk="0" h="372" w="998">
                  <a:moveTo>
                    <a:pt x="692" y="1"/>
                  </a:moveTo>
                  <a:cubicBezTo>
                    <a:pt x="615" y="1"/>
                    <a:pt x="527" y="8"/>
                    <a:pt x="434" y="25"/>
                  </a:cubicBezTo>
                  <a:cubicBezTo>
                    <a:pt x="275" y="68"/>
                    <a:pt x="159" y="140"/>
                    <a:pt x="87" y="227"/>
                  </a:cubicBezTo>
                  <a:cubicBezTo>
                    <a:pt x="58" y="256"/>
                    <a:pt x="44" y="314"/>
                    <a:pt x="15" y="328"/>
                  </a:cubicBezTo>
                  <a:cubicBezTo>
                    <a:pt x="0" y="357"/>
                    <a:pt x="0" y="372"/>
                    <a:pt x="0" y="372"/>
                  </a:cubicBezTo>
                  <a:cubicBezTo>
                    <a:pt x="0" y="372"/>
                    <a:pt x="44" y="314"/>
                    <a:pt x="87" y="256"/>
                  </a:cubicBezTo>
                  <a:cubicBezTo>
                    <a:pt x="159" y="169"/>
                    <a:pt x="289" y="97"/>
                    <a:pt x="434" y="54"/>
                  </a:cubicBezTo>
                  <a:cubicBezTo>
                    <a:pt x="593" y="25"/>
                    <a:pt x="723" y="25"/>
                    <a:pt x="838" y="25"/>
                  </a:cubicBezTo>
                  <a:lnTo>
                    <a:pt x="997" y="25"/>
                  </a:lnTo>
                  <a:cubicBezTo>
                    <a:pt x="997" y="25"/>
                    <a:pt x="939" y="10"/>
                    <a:pt x="838" y="10"/>
                  </a:cubicBezTo>
                  <a:cubicBezTo>
                    <a:pt x="796" y="4"/>
                    <a:pt x="747" y="1"/>
                    <a:pt x="692" y="1"/>
                  </a:cubicBezTo>
                  <a:close/>
                </a:path>
              </a:pathLst>
            </a:custGeom>
            <a:solidFill>
              <a:srgbClr val="41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1"/>
            <p:cNvSpPr/>
            <p:nvPr/>
          </p:nvSpPr>
          <p:spPr>
            <a:xfrm>
              <a:off x="2208748" y="2578364"/>
              <a:ext cx="10507" cy="9396"/>
            </a:xfrm>
            <a:custGeom>
              <a:rect b="b" l="l" r="r" t="t"/>
              <a:pathLst>
                <a:path extrusionOk="0" h="220" w="246">
                  <a:moveTo>
                    <a:pt x="19" y="0"/>
                  </a:moveTo>
                  <a:cubicBezTo>
                    <a:pt x="8" y="0"/>
                    <a:pt x="0" y="1"/>
                    <a:pt x="0" y="1"/>
                  </a:cubicBezTo>
                  <a:cubicBezTo>
                    <a:pt x="0" y="1"/>
                    <a:pt x="73" y="1"/>
                    <a:pt x="145" y="74"/>
                  </a:cubicBezTo>
                  <a:cubicBezTo>
                    <a:pt x="217" y="146"/>
                    <a:pt x="232" y="218"/>
                    <a:pt x="232" y="218"/>
                  </a:cubicBezTo>
                  <a:cubicBezTo>
                    <a:pt x="233" y="219"/>
                    <a:pt x="233" y="219"/>
                    <a:pt x="234" y="219"/>
                  </a:cubicBezTo>
                  <a:cubicBezTo>
                    <a:pt x="246" y="219"/>
                    <a:pt x="240" y="127"/>
                    <a:pt x="159" y="59"/>
                  </a:cubicBezTo>
                  <a:cubicBezTo>
                    <a:pt x="108" y="8"/>
                    <a:pt x="49" y="0"/>
                    <a:pt x="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1"/>
            <p:cNvSpPr/>
            <p:nvPr/>
          </p:nvSpPr>
          <p:spPr>
            <a:xfrm>
              <a:off x="2257481" y="2580884"/>
              <a:ext cx="29086" cy="1281"/>
            </a:xfrm>
            <a:custGeom>
              <a:rect b="b" l="l" r="r" t="t"/>
              <a:pathLst>
                <a:path extrusionOk="0" h="30" w="681">
                  <a:moveTo>
                    <a:pt x="333" y="0"/>
                  </a:moveTo>
                  <a:cubicBezTo>
                    <a:pt x="160" y="0"/>
                    <a:pt x="1" y="15"/>
                    <a:pt x="1" y="15"/>
                  </a:cubicBezTo>
                  <a:cubicBezTo>
                    <a:pt x="1" y="15"/>
                    <a:pt x="145" y="29"/>
                    <a:pt x="333" y="29"/>
                  </a:cubicBezTo>
                  <a:cubicBezTo>
                    <a:pt x="521" y="29"/>
                    <a:pt x="680" y="15"/>
                    <a:pt x="680" y="15"/>
                  </a:cubicBezTo>
                  <a:cubicBezTo>
                    <a:pt x="680" y="15"/>
                    <a:pt x="536" y="0"/>
                    <a:pt x="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1"/>
            <p:cNvSpPr/>
            <p:nvPr/>
          </p:nvSpPr>
          <p:spPr>
            <a:xfrm>
              <a:off x="2255046" y="2546289"/>
              <a:ext cx="167893" cy="52533"/>
            </a:xfrm>
            <a:custGeom>
              <a:rect b="b" l="l" r="r" t="t"/>
              <a:pathLst>
                <a:path extrusionOk="0" h="1230" w="3931">
                  <a:moveTo>
                    <a:pt x="751" y="1"/>
                  </a:moveTo>
                  <a:lnTo>
                    <a:pt x="925" y="752"/>
                  </a:lnTo>
                  <a:cubicBezTo>
                    <a:pt x="925" y="752"/>
                    <a:pt x="0" y="1229"/>
                    <a:pt x="506" y="1229"/>
                  </a:cubicBezTo>
                  <a:cubicBezTo>
                    <a:pt x="1026" y="1200"/>
                    <a:pt x="3930" y="1200"/>
                    <a:pt x="3930" y="1200"/>
                  </a:cubicBezTo>
                  <a:lnTo>
                    <a:pt x="37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1"/>
            <p:cNvSpPr/>
            <p:nvPr/>
          </p:nvSpPr>
          <p:spPr>
            <a:xfrm>
              <a:off x="2272942" y="2592587"/>
              <a:ext cx="146282" cy="1281"/>
            </a:xfrm>
            <a:custGeom>
              <a:rect b="b" l="l" r="r" t="t"/>
              <a:pathLst>
                <a:path extrusionOk="0" h="30" w="3425">
                  <a:moveTo>
                    <a:pt x="1705" y="1"/>
                  </a:moveTo>
                  <a:cubicBezTo>
                    <a:pt x="766" y="1"/>
                    <a:pt x="0" y="15"/>
                    <a:pt x="0" y="15"/>
                  </a:cubicBezTo>
                  <a:cubicBezTo>
                    <a:pt x="0" y="15"/>
                    <a:pt x="766" y="30"/>
                    <a:pt x="1705" y="30"/>
                  </a:cubicBezTo>
                  <a:cubicBezTo>
                    <a:pt x="2644" y="30"/>
                    <a:pt x="3424" y="30"/>
                    <a:pt x="3424" y="15"/>
                  </a:cubicBezTo>
                  <a:cubicBezTo>
                    <a:pt x="3424" y="1"/>
                    <a:pt x="2673" y="1"/>
                    <a:pt x="17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1"/>
            <p:cNvSpPr/>
            <p:nvPr/>
          </p:nvSpPr>
          <p:spPr>
            <a:xfrm>
              <a:off x="2288958" y="2580884"/>
              <a:ext cx="12386" cy="4356"/>
            </a:xfrm>
            <a:custGeom>
              <a:rect b="b" l="l" r="r" t="t"/>
              <a:pathLst>
                <a:path extrusionOk="0" h="102" w="290">
                  <a:moveTo>
                    <a:pt x="1" y="0"/>
                  </a:moveTo>
                  <a:cubicBezTo>
                    <a:pt x="1" y="0"/>
                    <a:pt x="59" y="15"/>
                    <a:pt x="145" y="43"/>
                  </a:cubicBezTo>
                  <a:cubicBezTo>
                    <a:pt x="218" y="87"/>
                    <a:pt x="290" y="101"/>
                    <a:pt x="290" y="101"/>
                  </a:cubicBezTo>
                  <a:lnTo>
                    <a:pt x="145" y="29"/>
                  </a:lnTo>
                  <a:cubicBezTo>
                    <a:pt x="73" y="0"/>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1"/>
            <p:cNvSpPr/>
            <p:nvPr/>
          </p:nvSpPr>
          <p:spPr>
            <a:xfrm>
              <a:off x="2293272" y="2578407"/>
              <a:ext cx="13624" cy="3758"/>
            </a:xfrm>
            <a:custGeom>
              <a:rect b="b" l="l" r="r" t="t"/>
              <a:pathLst>
                <a:path extrusionOk="0" h="88" w="319">
                  <a:moveTo>
                    <a:pt x="1" y="0"/>
                  </a:moveTo>
                  <a:cubicBezTo>
                    <a:pt x="1" y="0"/>
                    <a:pt x="73" y="15"/>
                    <a:pt x="174" y="44"/>
                  </a:cubicBezTo>
                  <a:cubicBezTo>
                    <a:pt x="247" y="73"/>
                    <a:pt x="319" y="87"/>
                    <a:pt x="319" y="87"/>
                  </a:cubicBezTo>
                  <a:cubicBezTo>
                    <a:pt x="319" y="87"/>
                    <a:pt x="261" y="44"/>
                    <a:pt x="174" y="15"/>
                  </a:cubicBezTo>
                  <a:cubicBezTo>
                    <a:pt x="73" y="0"/>
                    <a:pt x="1"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1"/>
            <p:cNvSpPr/>
            <p:nvPr/>
          </p:nvSpPr>
          <p:spPr>
            <a:xfrm>
              <a:off x="2378436" y="2576186"/>
              <a:ext cx="42625" cy="16443"/>
            </a:xfrm>
            <a:custGeom>
              <a:rect b="b" l="l" r="r" t="t"/>
              <a:pathLst>
                <a:path extrusionOk="0" h="385" w="998">
                  <a:moveTo>
                    <a:pt x="708" y="0"/>
                  </a:moveTo>
                  <a:cubicBezTo>
                    <a:pt x="630" y="0"/>
                    <a:pt x="535" y="10"/>
                    <a:pt x="434" y="38"/>
                  </a:cubicBezTo>
                  <a:cubicBezTo>
                    <a:pt x="275" y="67"/>
                    <a:pt x="160" y="139"/>
                    <a:pt x="88" y="240"/>
                  </a:cubicBezTo>
                  <a:cubicBezTo>
                    <a:pt x="44" y="269"/>
                    <a:pt x="30" y="327"/>
                    <a:pt x="15" y="341"/>
                  </a:cubicBezTo>
                  <a:cubicBezTo>
                    <a:pt x="1" y="356"/>
                    <a:pt x="1" y="385"/>
                    <a:pt x="1" y="385"/>
                  </a:cubicBezTo>
                  <a:cubicBezTo>
                    <a:pt x="1" y="385"/>
                    <a:pt x="15" y="312"/>
                    <a:pt x="88" y="269"/>
                  </a:cubicBezTo>
                  <a:cubicBezTo>
                    <a:pt x="160" y="182"/>
                    <a:pt x="290" y="110"/>
                    <a:pt x="434" y="67"/>
                  </a:cubicBezTo>
                  <a:cubicBezTo>
                    <a:pt x="593" y="38"/>
                    <a:pt x="723" y="38"/>
                    <a:pt x="824" y="38"/>
                  </a:cubicBezTo>
                  <a:lnTo>
                    <a:pt x="998" y="38"/>
                  </a:lnTo>
                  <a:cubicBezTo>
                    <a:pt x="998" y="38"/>
                    <a:pt x="940" y="9"/>
                    <a:pt x="824" y="9"/>
                  </a:cubicBezTo>
                  <a:cubicBezTo>
                    <a:pt x="793" y="4"/>
                    <a:pt x="753" y="0"/>
                    <a:pt x="7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1"/>
            <p:cNvSpPr/>
            <p:nvPr/>
          </p:nvSpPr>
          <p:spPr>
            <a:xfrm>
              <a:off x="2285285" y="2583916"/>
              <a:ext cx="10507" cy="9353"/>
            </a:xfrm>
            <a:custGeom>
              <a:rect b="b" l="l" r="r" t="t"/>
              <a:pathLst>
                <a:path extrusionOk="0" h="219" w="246">
                  <a:moveTo>
                    <a:pt x="19" y="0"/>
                  </a:moveTo>
                  <a:cubicBezTo>
                    <a:pt x="7" y="0"/>
                    <a:pt x="0" y="1"/>
                    <a:pt x="0" y="1"/>
                  </a:cubicBezTo>
                  <a:cubicBezTo>
                    <a:pt x="0" y="1"/>
                    <a:pt x="72" y="1"/>
                    <a:pt x="145" y="74"/>
                  </a:cubicBezTo>
                  <a:cubicBezTo>
                    <a:pt x="217" y="146"/>
                    <a:pt x="231" y="218"/>
                    <a:pt x="231" y="218"/>
                  </a:cubicBezTo>
                  <a:cubicBezTo>
                    <a:pt x="246" y="218"/>
                    <a:pt x="246" y="131"/>
                    <a:pt x="159" y="59"/>
                  </a:cubicBezTo>
                  <a:cubicBezTo>
                    <a:pt x="107" y="8"/>
                    <a:pt x="48" y="0"/>
                    <a:pt x="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1"/>
            <p:cNvSpPr/>
            <p:nvPr/>
          </p:nvSpPr>
          <p:spPr>
            <a:xfrm>
              <a:off x="2332779" y="2586436"/>
              <a:ext cx="29683" cy="1281"/>
            </a:xfrm>
            <a:custGeom>
              <a:rect b="b" l="l" r="r" t="t"/>
              <a:pathLst>
                <a:path extrusionOk="0" h="30" w="695">
                  <a:moveTo>
                    <a:pt x="347" y="0"/>
                  </a:moveTo>
                  <a:cubicBezTo>
                    <a:pt x="160" y="0"/>
                    <a:pt x="1" y="15"/>
                    <a:pt x="1" y="15"/>
                  </a:cubicBezTo>
                  <a:cubicBezTo>
                    <a:pt x="1" y="15"/>
                    <a:pt x="160" y="29"/>
                    <a:pt x="347" y="29"/>
                  </a:cubicBezTo>
                  <a:cubicBezTo>
                    <a:pt x="521" y="29"/>
                    <a:pt x="694" y="15"/>
                    <a:pt x="694" y="15"/>
                  </a:cubicBezTo>
                  <a:cubicBezTo>
                    <a:pt x="694" y="15"/>
                    <a:pt x="521"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1"/>
            <p:cNvSpPr/>
            <p:nvPr/>
          </p:nvSpPr>
          <p:spPr>
            <a:xfrm>
              <a:off x="2553719" y="1693319"/>
              <a:ext cx="291325" cy="393402"/>
            </a:xfrm>
            <a:custGeom>
              <a:rect b="b" l="l" r="r" t="t"/>
              <a:pathLst>
                <a:path extrusionOk="0" h="9211" w="6821">
                  <a:moveTo>
                    <a:pt x="2746" y="1"/>
                  </a:moveTo>
                  <a:cubicBezTo>
                    <a:pt x="2112" y="1"/>
                    <a:pt x="1596" y="30"/>
                    <a:pt x="1460" y="62"/>
                  </a:cubicBezTo>
                  <a:cubicBezTo>
                    <a:pt x="1055" y="148"/>
                    <a:pt x="1012" y="1348"/>
                    <a:pt x="1012" y="1348"/>
                  </a:cubicBezTo>
                  <a:lnTo>
                    <a:pt x="824" y="5090"/>
                  </a:lnTo>
                  <a:lnTo>
                    <a:pt x="0" y="8283"/>
                  </a:lnTo>
                  <a:cubicBezTo>
                    <a:pt x="1397" y="8984"/>
                    <a:pt x="2616" y="9210"/>
                    <a:pt x="3608" y="9210"/>
                  </a:cubicBezTo>
                  <a:cubicBezTo>
                    <a:pt x="5418" y="9210"/>
                    <a:pt x="6473" y="8456"/>
                    <a:pt x="6473" y="8456"/>
                  </a:cubicBezTo>
                  <a:lnTo>
                    <a:pt x="6574" y="5133"/>
                  </a:lnTo>
                  <a:cubicBezTo>
                    <a:pt x="6574" y="5133"/>
                    <a:pt x="6820" y="3833"/>
                    <a:pt x="6748" y="2287"/>
                  </a:cubicBezTo>
                  <a:cubicBezTo>
                    <a:pt x="6676" y="726"/>
                    <a:pt x="5780" y="423"/>
                    <a:pt x="5780" y="423"/>
                  </a:cubicBezTo>
                  <a:cubicBezTo>
                    <a:pt x="5338" y="92"/>
                    <a:pt x="3859" y="1"/>
                    <a:pt x="27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1"/>
            <p:cNvSpPr/>
            <p:nvPr/>
          </p:nvSpPr>
          <p:spPr>
            <a:xfrm>
              <a:off x="2275376" y="2031201"/>
              <a:ext cx="585682" cy="546005"/>
            </a:xfrm>
            <a:custGeom>
              <a:rect b="b" l="l" r="r" t="t"/>
              <a:pathLst>
                <a:path extrusionOk="0" h="12784" w="13713">
                  <a:moveTo>
                    <a:pt x="3990" y="1"/>
                  </a:moveTo>
                  <a:cubicBezTo>
                    <a:pt x="2680" y="1"/>
                    <a:pt x="1683" y="80"/>
                    <a:pt x="1431" y="300"/>
                  </a:cubicBezTo>
                  <a:cubicBezTo>
                    <a:pt x="1" y="1615"/>
                    <a:pt x="203" y="12783"/>
                    <a:pt x="203" y="12783"/>
                  </a:cubicBezTo>
                  <a:lnTo>
                    <a:pt x="3584" y="12668"/>
                  </a:lnTo>
                  <a:cubicBezTo>
                    <a:pt x="3584" y="12668"/>
                    <a:pt x="3714" y="4620"/>
                    <a:pt x="3729" y="3941"/>
                  </a:cubicBezTo>
                  <a:cubicBezTo>
                    <a:pt x="3738" y="3791"/>
                    <a:pt x="3967" y="3738"/>
                    <a:pt x="4347" y="3738"/>
                  </a:cubicBezTo>
                  <a:cubicBezTo>
                    <a:pt x="5326" y="3738"/>
                    <a:pt x="7307" y="4093"/>
                    <a:pt x="9148" y="4093"/>
                  </a:cubicBezTo>
                  <a:cubicBezTo>
                    <a:pt x="9777" y="4093"/>
                    <a:pt x="10389" y="4052"/>
                    <a:pt x="10939" y="3941"/>
                  </a:cubicBezTo>
                  <a:cubicBezTo>
                    <a:pt x="13713" y="3406"/>
                    <a:pt x="13005" y="545"/>
                    <a:pt x="13005" y="545"/>
                  </a:cubicBezTo>
                  <a:cubicBezTo>
                    <a:pt x="13005" y="545"/>
                    <a:pt x="7421" y="1"/>
                    <a:pt x="39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1"/>
            <p:cNvSpPr/>
            <p:nvPr/>
          </p:nvSpPr>
          <p:spPr>
            <a:xfrm>
              <a:off x="2541375" y="1696138"/>
              <a:ext cx="96311" cy="106604"/>
            </a:xfrm>
            <a:custGeom>
              <a:rect b="b" l="l" r="r" t="t"/>
              <a:pathLst>
                <a:path extrusionOk="0" h="2496" w="2255">
                  <a:moveTo>
                    <a:pt x="2052" y="1"/>
                  </a:moveTo>
                  <a:cubicBezTo>
                    <a:pt x="1545" y="1"/>
                    <a:pt x="246" y="149"/>
                    <a:pt x="15" y="1643"/>
                  </a:cubicBezTo>
                  <a:lnTo>
                    <a:pt x="0" y="2380"/>
                  </a:lnTo>
                  <a:lnTo>
                    <a:pt x="1806" y="2495"/>
                  </a:lnTo>
                  <a:lnTo>
                    <a:pt x="2254" y="10"/>
                  </a:lnTo>
                  <a:cubicBezTo>
                    <a:pt x="2254" y="10"/>
                    <a:pt x="2177" y="1"/>
                    <a:pt x="205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1"/>
            <p:cNvSpPr/>
            <p:nvPr/>
          </p:nvSpPr>
          <p:spPr>
            <a:xfrm>
              <a:off x="2456809" y="1904479"/>
              <a:ext cx="91399" cy="112840"/>
            </a:xfrm>
            <a:custGeom>
              <a:rect b="b" l="l" r="r" t="t"/>
              <a:pathLst>
                <a:path extrusionOk="0" h="2642" w="2140">
                  <a:moveTo>
                    <a:pt x="1335" y="1"/>
                  </a:moveTo>
                  <a:cubicBezTo>
                    <a:pt x="1333" y="1"/>
                    <a:pt x="1332" y="1"/>
                    <a:pt x="1330" y="1"/>
                  </a:cubicBezTo>
                  <a:cubicBezTo>
                    <a:pt x="1229" y="30"/>
                    <a:pt x="1157" y="377"/>
                    <a:pt x="1417" y="680"/>
                  </a:cubicBezTo>
                  <a:cubicBezTo>
                    <a:pt x="1425" y="698"/>
                    <a:pt x="1405" y="706"/>
                    <a:pt x="1365" y="706"/>
                  </a:cubicBezTo>
                  <a:cubicBezTo>
                    <a:pt x="1171" y="706"/>
                    <a:pt x="500" y="530"/>
                    <a:pt x="209" y="530"/>
                  </a:cubicBezTo>
                  <a:cubicBezTo>
                    <a:pt x="127" y="530"/>
                    <a:pt x="76" y="544"/>
                    <a:pt x="73" y="579"/>
                  </a:cubicBezTo>
                  <a:cubicBezTo>
                    <a:pt x="59" y="796"/>
                    <a:pt x="1070" y="1027"/>
                    <a:pt x="1070" y="1027"/>
                  </a:cubicBezTo>
                  <a:cubicBezTo>
                    <a:pt x="1070" y="1027"/>
                    <a:pt x="681" y="971"/>
                    <a:pt x="381" y="971"/>
                  </a:cubicBezTo>
                  <a:cubicBezTo>
                    <a:pt x="202" y="971"/>
                    <a:pt x="55" y="991"/>
                    <a:pt x="44" y="1056"/>
                  </a:cubicBezTo>
                  <a:cubicBezTo>
                    <a:pt x="1" y="1258"/>
                    <a:pt x="897" y="1446"/>
                    <a:pt x="897" y="1446"/>
                  </a:cubicBezTo>
                  <a:cubicBezTo>
                    <a:pt x="897" y="1446"/>
                    <a:pt x="492" y="1382"/>
                    <a:pt x="244" y="1382"/>
                  </a:cubicBezTo>
                  <a:cubicBezTo>
                    <a:pt x="120" y="1382"/>
                    <a:pt x="35" y="1398"/>
                    <a:pt x="59" y="1446"/>
                  </a:cubicBezTo>
                  <a:cubicBezTo>
                    <a:pt x="131" y="1591"/>
                    <a:pt x="723" y="1807"/>
                    <a:pt x="723" y="1807"/>
                  </a:cubicBezTo>
                  <a:cubicBezTo>
                    <a:pt x="723" y="1807"/>
                    <a:pt x="454" y="1743"/>
                    <a:pt x="291" y="1743"/>
                  </a:cubicBezTo>
                  <a:cubicBezTo>
                    <a:pt x="210" y="1743"/>
                    <a:pt x="155" y="1759"/>
                    <a:pt x="174" y="1807"/>
                  </a:cubicBezTo>
                  <a:cubicBezTo>
                    <a:pt x="246" y="1952"/>
                    <a:pt x="1417" y="2631"/>
                    <a:pt x="1417" y="2631"/>
                  </a:cubicBezTo>
                  <a:cubicBezTo>
                    <a:pt x="1430" y="2638"/>
                    <a:pt x="1444" y="2641"/>
                    <a:pt x="1458" y="2641"/>
                  </a:cubicBezTo>
                  <a:cubicBezTo>
                    <a:pt x="1769" y="2641"/>
                    <a:pt x="2139" y="1013"/>
                    <a:pt x="2139" y="1013"/>
                  </a:cubicBezTo>
                  <a:cubicBezTo>
                    <a:pt x="2139" y="1013"/>
                    <a:pt x="1451" y="1"/>
                    <a:pt x="1335"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1"/>
            <p:cNvSpPr/>
            <p:nvPr/>
          </p:nvSpPr>
          <p:spPr>
            <a:xfrm>
              <a:off x="2518525" y="1779252"/>
              <a:ext cx="334505" cy="302515"/>
            </a:xfrm>
            <a:custGeom>
              <a:rect b="b" l="l" r="r" t="t"/>
              <a:pathLst>
                <a:path extrusionOk="0" h="7083" w="7832">
                  <a:moveTo>
                    <a:pt x="5260" y="0"/>
                  </a:moveTo>
                  <a:cubicBezTo>
                    <a:pt x="5260" y="0"/>
                    <a:pt x="5246" y="4686"/>
                    <a:pt x="4424" y="4686"/>
                  </a:cubicBezTo>
                  <a:cubicBezTo>
                    <a:pt x="4409" y="4686"/>
                    <a:pt x="4394" y="4685"/>
                    <a:pt x="4379" y="4682"/>
                  </a:cubicBezTo>
                  <a:cubicBezTo>
                    <a:pt x="2500" y="4277"/>
                    <a:pt x="824" y="3685"/>
                    <a:pt x="824" y="3685"/>
                  </a:cubicBezTo>
                  <a:lnTo>
                    <a:pt x="1" y="5563"/>
                  </a:lnTo>
                  <a:cubicBezTo>
                    <a:pt x="1" y="5563"/>
                    <a:pt x="2732" y="6560"/>
                    <a:pt x="3425" y="6791"/>
                  </a:cubicBezTo>
                  <a:cubicBezTo>
                    <a:pt x="3704" y="6886"/>
                    <a:pt x="4305" y="7083"/>
                    <a:pt x="4957" y="7083"/>
                  </a:cubicBezTo>
                  <a:cubicBezTo>
                    <a:pt x="5895" y="7083"/>
                    <a:pt x="6936" y="6675"/>
                    <a:pt x="7268" y="4971"/>
                  </a:cubicBezTo>
                  <a:cubicBezTo>
                    <a:pt x="7832" y="2052"/>
                    <a:pt x="7557" y="130"/>
                    <a:pt x="7557" y="130"/>
                  </a:cubicBezTo>
                  <a:lnTo>
                    <a:pt x="52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1"/>
            <p:cNvSpPr/>
            <p:nvPr/>
          </p:nvSpPr>
          <p:spPr>
            <a:xfrm>
              <a:off x="2407436" y="2056955"/>
              <a:ext cx="412920" cy="506669"/>
            </a:xfrm>
            <a:custGeom>
              <a:rect b="b" l="l" r="r" t="t"/>
              <a:pathLst>
                <a:path extrusionOk="0" h="11863" w="9668">
                  <a:moveTo>
                    <a:pt x="9580" y="0"/>
                  </a:moveTo>
                  <a:cubicBezTo>
                    <a:pt x="9581" y="1"/>
                    <a:pt x="9595" y="73"/>
                    <a:pt x="9609" y="202"/>
                  </a:cubicBezTo>
                  <a:cubicBezTo>
                    <a:pt x="9638" y="332"/>
                    <a:pt x="9638" y="520"/>
                    <a:pt x="9580" y="766"/>
                  </a:cubicBezTo>
                  <a:cubicBezTo>
                    <a:pt x="9523" y="997"/>
                    <a:pt x="9393" y="1286"/>
                    <a:pt x="9161" y="1561"/>
                  </a:cubicBezTo>
                  <a:cubicBezTo>
                    <a:pt x="9031" y="1676"/>
                    <a:pt x="8916" y="1821"/>
                    <a:pt x="8742" y="1936"/>
                  </a:cubicBezTo>
                  <a:cubicBezTo>
                    <a:pt x="8584" y="2066"/>
                    <a:pt x="8381" y="2153"/>
                    <a:pt x="8193" y="2240"/>
                  </a:cubicBezTo>
                  <a:cubicBezTo>
                    <a:pt x="7789" y="2399"/>
                    <a:pt x="7298" y="2514"/>
                    <a:pt x="6777" y="2572"/>
                  </a:cubicBezTo>
                  <a:cubicBezTo>
                    <a:pt x="6257" y="2615"/>
                    <a:pt x="5694" y="2659"/>
                    <a:pt x="5101" y="2688"/>
                  </a:cubicBezTo>
                  <a:cubicBezTo>
                    <a:pt x="4633" y="2711"/>
                    <a:pt x="4144" y="2722"/>
                    <a:pt x="3638" y="2722"/>
                  </a:cubicBezTo>
                  <a:cubicBezTo>
                    <a:pt x="2879" y="2722"/>
                    <a:pt x="2082" y="2696"/>
                    <a:pt x="1258" y="2644"/>
                  </a:cubicBezTo>
                  <a:cubicBezTo>
                    <a:pt x="1180" y="2632"/>
                    <a:pt x="1105" y="2625"/>
                    <a:pt x="1031" y="2625"/>
                  </a:cubicBezTo>
                  <a:cubicBezTo>
                    <a:pt x="927" y="2625"/>
                    <a:pt x="825" y="2639"/>
                    <a:pt x="723" y="2673"/>
                  </a:cubicBezTo>
                  <a:cubicBezTo>
                    <a:pt x="564" y="2717"/>
                    <a:pt x="406" y="2832"/>
                    <a:pt x="333" y="3005"/>
                  </a:cubicBezTo>
                  <a:cubicBezTo>
                    <a:pt x="261" y="3150"/>
                    <a:pt x="247" y="3323"/>
                    <a:pt x="247" y="3482"/>
                  </a:cubicBezTo>
                  <a:cubicBezTo>
                    <a:pt x="247" y="3656"/>
                    <a:pt x="218" y="3815"/>
                    <a:pt x="218" y="3974"/>
                  </a:cubicBezTo>
                  <a:cubicBezTo>
                    <a:pt x="203" y="4624"/>
                    <a:pt x="189" y="5245"/>
                    <a:pt x="174" y="5837"/>
                  </a:cubicBezTo>
                  <a:cubicBezTo>
                    <a:pt x="131" y="7008"/>
                    <a:pt x="102" y="8077"/>
                    <a:pt x="73" y="8973"/>
                  </a:cubicBezTo>
                  <a:cubicBezTo>
                    <a:pt x="59" y="9869"/>
                    <a:pt x="44" y="10591"/>
                    <a:pt x="30" y="11097"/>
                  </a:cubicBezTo>
                  <a:cubicBezTo>
                    <a:pt x="1" y="11342"/>
                    <a:pt x="1" y="11530"/>
                    <a:pt x="1" y="11675"/>
                  </a:cubicBezTo>
                  <a:lnTo>
                    <a:pt x="1" y="11819"/>
                  </a:lnTo>
                  <a:lnTo>
                    <a:pt x="1" y="11863"/>
                  </a:lnTo>
                  <a:cubicBezTo>
                    <a:pt x="1" y="11863"/>
                    <a:pt x="1" y="11848"/>
                    <a:pt x="59" y="11834"/>
                  </a:cubicBezTo>
                  <a:lnTo>
                    <a:pt x="59" y="11689"/>
                  </a:lnTo>
                  <a:cubicBezTo>
                    <a:pt x="59" y="11545"/>
                    <a:pt x="59" y="11357"/>
                    <a:pt x="73" y="11111"/>
                  </a:cubicBezTo>
                  <a:cubicBezTo>
                    <a:pt x="102" y="10606"/>
                    <a:pt x="117" y="9883"/>
                    <a:pt x="145" y="9002"/>
                  </a:cubicBezTo>
                  <a:cubicBezTo>
                    <a:pt x="189" y="8106"/>
                    <a:pt x="218" y="7051"/>
                    <a:pt x="261" y="5852"/>
                  </a:cubicBezTo>
                  <a:cubicBezTo>
                    <a:pt x="275" y="5259"/>
                    <a:pt x="290" y="4638"/>
                    <a:pt x="319" y="3988"/>
                  </a:cubicBezTo>
                  <a:cubicBezTo>
                    <a:pt x="319" y="3829"/>
                    <a:pt x="333" y="3670"/>
                    <a:pt x="333" y="3511"/>
                  </a:cubicBezTo>
                  <a:cubicBezTo>
                    <a:pt x="333" y="3338"/>
                    <a:pt x="348" y="3179"/>
                    <a:pt x="420" y="3034"/>
                  </a:cubicBezTo>
                  <a:cubicBezTo>
                    <a:pt x="492" y="2890"/>
                    <a:pt x="622" y="2774"/>
                    <a:pt x="781" y="2745"/>
                  </a:cubicBezTo>
                  <a:cubicBezTo>
                    <a:pt x="926" y="2702"/>
                    <a:pt x="1114" y="2702"/>
                    <a:pt x="1272" y="2702"/>
                  </a:cubicBezTo>
                  <a:cubicBezTo>
                    <a:pt x="2068" y="2770"/>
                    <a:pt x="2844" y="2798"/>
                    <a:pt x="3588" y="2798"/>
                  </a:cubicBezTo>
                  <a:cubicBezTo>
                    <a:pt x="4114" y="2798"/>
                    <a:pt x="4625" y="2784"/>
                    <a:pt x="5116" y="2760"/>
                  </a:cubicBezTo>
                  <a:cubicBezTo>
                    <a:pt x="5708" y="2731"/>
                    <a:pt x="6272" y="2688"/>
                    <a:pt x="6792" y="2644"/>
                  </a:cubicBezTo>
                  <a:cubicBezTo>
                    <a:pt x="7326" y="2572"/>
                    <a:pt x="7803" y="2471"/>
                    <a:pt x="8222" y="2297"/>
                  </a:cubicBezTo>
                  <a:cubicBezTo>
                    <a:pt x="8425" y="2211"/>
                    <a:pt x="8627" y="2110"/>
                    <a:pt x="8786" y="1994"/>
                  </a:cubicBezTo>
                  <a:cubicBezTo>
                    <a:pt x="8945" y="1864"/>
                    <a:pt x="9089" y="1734"/>
                    <a:pt x="9205" y="1590"/>
                  </a:cubicBezTo>
                  <a:cubicBezTo>
                    <a:pt x="9436" y="1315"/>
                    <a:pt x="9566" y="1026"/>
                    <a:pt x="9609" y="780"/>
                  </a:cubicBezTo>
                  <a:cubicBezTo>
                    <a:pt x="9667" y="520"/>
                    <a:pt x="9653" y="332"/>
                    <a:pt x="9638" y="202"/>
                  </a:cubicBezTo>
                  <a:cubicBezTo>
                    <a:pt x="9595" y="73"/>
                    <a:pt x="9581" y="1"/>
                    <a:pt x="9580"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81"/>
            <p:cNvSpPr/>
            <p:nvPr/>
          </p:nvSpPr>
          <p:spPr>
            <a:xfrm>
              <a:off x="2521601" y="2196405"/>
              <a:ext cx="303668" cy="44461"/>
            </a:xfrm>
            <a:custGeom>
              <a:rect b="b" l="l" r="r" t="t"/>
              <a:pathLst>
                <a:path extrusionOk="0" h="1041" w="7110">
                  <a:moveTo>
                    <a:pt x="1" y="1"/>
                  </a:moveTo>
                  <a:lnTo>
                    <a:pt x="131" y="680"/>
                  </a:lnTo>
                  <a:lnTo>
                    <a:pt x="6936" y="1041"/>
                  </a:lnTo>
                  <a:lnTo>
                    <a:pt x="7110" y="318"/>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81"/>
            <p:cNvSpPr/>
            <p:nvPr/>
          </p:nvSpPr>
          <p:spPr>
            <a:xfrm>
              <a:off x="2777734" y="2229719"/>
              <a:ext cx="30281" cy="358593"/>
            </a:xfrm>
            <a:custGeom>
              <a:rect b="b" l="l" r="r" t="t"/>
              <a:pathLst>
                <a:path extrusionOk="0" h="8396" w="709">
                  <a:moveTo>
                    <a:pt x="347" y="1"/>
                  </a:moveTo>
                  <a:lnTo>
                    <a:pt x="0" y="8396"/>
                  </a:lnTo>
                  <a:lnTo>
                    <a:pt x="260" y="8396"/>
                  </a:lnTo>
                  <a:lnTo>
                    <a:pt x="708" y="44"/>
                  </a:lnTo>
                  <a:lnTo>
                    <a:pt x="3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1"/>
            <p:cNvSpPr/>
            <p:nvPr/>
          </p:nvSpPr>
          <p:spPr>
            <a:xfrm>
              <a:off x="2530869" y="2219853"/>
              <a:ext cx="14863" cy="358593"/>
            </a:xfrm>
            <a:custGeom>
              <a:rect b="b" l="l" r="r" t="t"/>
              <a:pathLst>
                <a:path extrusionOk="0" h="8396" w="348">
                  <a:moveTo>
                    <a:pt x="1" y="1"/>
                  </a:moveTo>
                  <a:lnTo>
                    <a:pt x="73" y="8395"/>
                  </a:lnTo>
                  <a:lnTo>
                    <a:pt x="333" y="8381"/>
                  </a:lnTo>
                  <a:lnTo>
                    <a:pt x="347" y="15"/>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1"/>
            <p:cNvSpPr/>
            <p:nvPr/>
          </p:nvSpPr>
          <p:spPr>
            <a:xfrm>
              <a:off x="2538898" y="2220494"/>
              <a:ext cx="253655" cy="228968"/>
            </a:xfrm>
            <a:custGeom>
              <a:rect b="b" l="l" r="r" t="t"/>
              <a:pathLst>
                <a:path extrusionOk="0" h="5361" w="5939">
                  <a:moveTo>
                    <a:pt x="174" y="0"/>
                  </a:moveTo>
                  <a:lnTo>
                    <a:pt x="1" y="145"/>
                  </a:lnTo>
                  <a:lnTo>
                    <a:pt x="5939" y="5361"/>
                  </a:lnTo>
                  <a:lnTo>
                    <a:pt x="5939" y="4999"/>
                  </a:lnTo>
                  <a:lnTo>
                    <a:pt x="1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1"/>
            <p:cNvSpPr/>
            <p:nvPr/>
          </p:nvSpPr>
          <p:spPr>
            <a:xfrm>
              <a:off x="2533346" y="2229719"/>
              <a:ext cx="262923" cy="219743"/>
            </a:xfrm>
            <a:custGeom>
              <a:rect b="b" l="l" r="r" t="t"/>
              <a:pathLst>
                <a:path extrusionOk="0" h="5145" w="6156">
                  <a:moveTo>
                    <a:pt x="5982" y="1"/>
                  </a:moveTo>
                  <a:lnTo>
                    <a:pt x="0" y="4957"/>
                  </a:lnTo>
                  <a:lnTo>
                    <a:pt x="58" y="5145"/>
                  </a:lnTo>
                  <a:lnTo>
                    <a:pt x="6156" y="160"/>
                  </a:lnTo>
                  <a:lnTo>
                    <a:pt x="598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1"/>
            <p:cNvSpPr/>
            <p:nvPr/>
          </p:nvSpPr>
          <p:spPr>
            <a:xfrm>
              <a:off x="2579003" y="1525595"/>
              <a:ext cx="158027" cy="200353"/>
            </a:xfrm>
            <a:custGeom>
              <a:rect b="b" l="l" r="r" t="t"/>
              <a:pathLst>
                <a:path extrusionOk="0" h="4691" w="3700">
                  <a:moveTo>
                    <a:pt x="1752" y="0"/>
                  </a:moveTo>
                  <a:cubicBezTo>
                    <a:pt x="1737" y="0"/>
                    <a:pt x="1721" y="1"/>
                    <a:pt x="1706" y="1"/>
                  </a:cubicBezTo>
                  <a:lnTo>
                    <a:pt x="752" y="15"/>
                  </a:lnTo>
                  <a:cubicBezTo>
                    <a:pt x="752" y="15"/>
                    <a:pt x="203" y="15"/>
                    <a:pt x="174" y="290"/>
                  </a:cubicBezTo>
                  <a:cubicBezTo>
                    <a:pt x="174" y="290"/>
                    <a:pt x="1" y="3555"/>
                    <a:pt x="1027" y="3613"/>
                  </a:cubicBezTo>
                  <a:lnTo>
                    <a:pt x="1662" y="3613"/>
                  </a:lnTo>
                  <a:lnTo>
                    <a:pt x="1662" y="4075"/>
                  </a:lnTo>
                  <a:cubicBezTo>
                    <a:pt x="1662" y="4234"/>
                    <a:pt x="1735" y="4393"/>
                    <a:pt x="1879" y="4465"/>
                  </a:cubicBezTo>
                  <a:cubicBezTo>
                    <a:pt x="2053" y="4570"/>
                    <a:pt x="2306" y="4690"/>
                    <a:pt x="2562" y="4690"/>
                  </a:cubicBezTo>
                  <a:cubicBezTo>
                    <a:pt x="2730" y="4690"/>
                    <a:pt x="2900" y="4638"/>
                    <a:pt x="3049" y="4494"/>
                  </a:cubicBezTo>
                  <a:cubicBezTo>
                    <a:pt x="3208" y="4335"/>
                    <a:pt x="3281" y="4104"/>
                    <a:pt x="3266" y="3887"/>
                  </a:cubicBezTo>
                  <a:lnTo>
                    <a:pt x="3122" y="2154"/>
                  </a:lnTo>
                  <a:cubicBezTo>
                    <a:pt x="3122" y="2154"/>
                    <a:pt x="3700" y="2038"/>
                    <a:pt x="3584" y="1431"/>
                  </a:cubicBezTo>
                  <a:cubicBezTo>
                    <a:pt x="3522" y="1097"/>
                    <a:pt x="3354" y="1001"/>
                    <a:pt x="3182" y="1001"/>
                  </a:cubicBezTo>
                  <a:cubicBezTo>
                    <a:pt x="2953" y="1001"/>
                    <a:pt x="2717" y="1171"/>
                    <a:pt x="2717" y="1171"/>
                  </a:cubicBezTo>
                  <a:lnTo>
                    <a:pt x="2717" y="434"/>
                  </a:lnTo>
                  <a:cubicBezTo>
                    <a:pt x="2717" y="434"/>
                    <a:pt x="2689" y="0"/>
                    <a:pt x="1752"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1"/>
            <p:cNvSpPr/>
            <p:nvPr/>
          </p:nvSpPr>
          <p:spPr>
            <a:xfrm>
              <a:off x="2612317" y="1591027"/>
              <a:ext cx="7474" cy="40745"/>
            </a:xfrm>
            <a:custGeom>
              <a:rect b="b" l="l" r="r" t="t"/>
              <a:pathLst>
                <a:path extrusionOk="0" h="954" w="175">
                  <a:moveTo>
                    <a:pt x="30" y="0"/>
                  </a:moveTo>
                  <a:cubicBezTo>
                    <a:pt x="15" y="0"/>
                    <a:pt x="1" y="232"/>
                    <a:pt x="1" y="521"/>
                  </a:cubicBezTo>
                  <a:lnTo>
                    <a:pt x="1" y="723"/>
                  </a:lnTo>
                  <a:cubicBezTo>
                    <a:pt x="1" y="795"/>
                    <a:pt x="1" y="853"/>
                    <a:pt x="30" y="896"/>
                  </a:cubicBezTo>
                  <a:cubicBezTo>
                    <a:pt x="59" y="940"/>
                    <a:pt x="102" y="954"/>
                    <a:pt x="145" y="954"/>
                  </a:cubicBezTo>
                  <a:cubicBezTo>
                    <a:pt x="160" y="954"/>
                    <a:pt x="174" y="940"/>
                    <a:pt x="174" y="940"/>
                  </a:cubicBezTo>
                  <a:lnTo>
                    <a:pt x="145" y="940"/>
                  </a:lnTo>
                  <a:cubicBezTo>
                    <a:pt x="117" y="940"/>
                    <a:pt x="88" y="925"/>
                    <a:pt x="59" y="882"/>
                  </a:cubicBezTo>
                  <a:cubicBezTo>
                    <a:pt x="30" y="809"/>
                    <a:pt x="44" y="665"/>
                    <a:pt x="44" y="521"/>
                  </a:cubicBezTo>
                  <a:cubicBezTo>
                    <a:pt x="59" y="232"/>
                    <a:pt x="44" y="0"/>
                    <a:pt x="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1"/>
            <p:cNvSpPr/>
            <p:nvPr/>
          </p:nvSpPr>
          <p:spPr>
            <a:xfrm>
              <a:off x="2641958" y="1591625"/>
              <a:ext cx="3118" cy="10635"/>
            </a:xfrm>
            <a:custGeom>
              <a:rect b="b" l="l" r="r" t="t"/>
              <a:pathLst>
                <a:path extrusionOk="0" h="249" w="73">
                  <a:moveTo>
                    <a:pt x="44" y="1"/>
                  </a:moveTo>
                  <a:cubicBezTo>
                    <a:pt x="29" y="1"/>
                    <a:pt x="0" y="59"/>
                    <a:pt x="0" y="116"/>
                  </a:cubicBezTo>
                  <a:cubicBezTo>
                    <a:pt x="0" y="189"/>
                    <a:pt x="29" y="246"/>
                    <a:pt x="44" y="246"/>
                  </a:cubicBezTo>
                  <a:cubicBezTo>
                    <a:pt x="45" y="248"/>
                    <a:pt x="47" y="249"/>
                    <a:pt x="48" y="249"/>
                  </a:cubicBezTo>
                  <a:cubicBezTo>
                    <a:pt x="61" y="249"/>
                    <a:pt x="73" y="196"/>
                    <a:pt x="73" y="131"/>
                  </a:cubicBezTo>
                  <a:cubicBezTo>
                    <a:pt x="73" y="59"/>
                    <a:pt x="58"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1"/>
            <p:cNvSpPr/>
            <p:nvPr/>
          </p:nvSpPr>
          <p:spPr>
            <a:xfrm>
              <a:off x="2596899" y="1591540"/>
              <a:ext cx="2520" cy="10720"/>
            </a:xfrm>
            <a:custGeom>
              <a:rect b="b" l="l" r="r" t="t"/>
              <a:pathLst>
                <a:path extrusionOk="0" h="251" w="59">
                  <a:moveTo>
                    <a:pt x="25" y="1"/>
                  </a:moveTo>
                  <a:cubicBezTo>
                    <a:pt x="12" y="1"/>
                    <a:pt x="1" y="54"/>
                    <a:pt x="1" y="118"/>
                  </a:cubicBezTo>
                  <a:cubicBezTo>
                    <a:pt x="1" y="191"/>
                    <a:pt x="15" y="248"/>
                    <a:pt x="30" y="248"/>
                  </a:cubicBezTo>
                  <a:cubicBezTo>
                    <a:pt x="31" y="250"/>
                    <a:pt x="33" y="251"/>
                    <a:pt x="34" y="251"/>
                  </a:cubicBezTo>
                  <a:cubicBezTo>
                    <a:pt x="47" y="251"/>
                    <a:pt x="59" y="198"/>
                    <a:pt x="59" y="133"/>
                  </a:cubicBezTo>
                  <a:cubicBezTo>
                    <a:pt x="59" y="61"/>
                    <a:pt x="44" y="3"/>
                    <a:pt x="30" y="3"/>
                  </a:cubicBezTo>
                  <a:cubicBezTo>
                    <a:pt x="28" y="1"/>
                    <a:pt x="27" y="1"/>
                    <a:pt x="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1"/>
            <p:cNvSpPr/>
            <p:nvPr/>
          </p:nvSpPr>
          <p:spPr>
            <a:xfrm>
              <a:off x="2699361" y="1581161"/>
              <a:ext cx="19775" cy="27292"/>
            </a:xfrm>
            <a:custGeom>
              <a:rect b="b" l="l" r="r" t="t"/>
              <a:pathLst>
                <a:path extrusionOk="0" h="639" w="463">
                  <a:moveTo>
                    <a:pt x="419" y="0"/>
                  </a:moveTo>
                  <a:cubicBezTo>
                    <a:pt x="419" y="0"/>
                    <a:pt x="361" y="0"/>
                    <a:pt x="289" y="29"/>
                  </a:cubicBezTo>
                  <a:cubicBezTo>
                    <a:pt x="217" y="72"/>
                    <a:pt x="101" y="145"/>
                    <a:pt x="58" y="260"/>
                  </a:cubicBezTo>
                  <a:lnTo>
                    <a:pt x="0" y="376"/>
                  </a:lnTo>
                  <a:lnTo>
                    <a:pt x="101" y="304"/>
                  </a:lnTo>
                  <a:cubicBezTo>
                    <a:pt x="145" y="275"/>
                    <a:pt x="174" y="246"/>
                    <a:pt x="231" y="231"/>
                  </a:cubicBezTo>
                  <a:cubicBezTo>
                    <a:pt x="238" y="230"/>
                    <a:pt x="244" y="229"/>
                    <a:pt x="250" y="229"/>
                  </a:cubicBezTo>
                  <a:cubicBezTo>
                    <a:pt x="304" y="229"/>
                    <a:pt x="363" y="279"/>
                    <a:pt x="376" y="318"/>
                  </a:cubicBezTo>
                  <a:cubicBezTo>
                    <a:pt x="390" y="376"/>
                    <a:pt x="376" y="434"/>
                    <a:pt x="361" y="491"/>
                  </a:cubicBezTo>
                  <a:cubicBezTo>
                    <a:pt x="304" y="578"/>
                    <a:pt x="246" y="636"/>
                    <a:pt x="246" y="636"/>
                  </a:cubicBezTo>
                  <a:cubicBezTo>
                    <a:pt x="246" y="638"/>
                    <a:pt x="247" y="639"/>
                    <a:pt x="249" y="639"/>
                  </a:cubicBezTo>
                  <a:cubicBezTo>
                    <a:pt x="264" y="639"/>
                    <a:pt x="327" y="596"/>
                    <a:pt x="390" y="520"/>
                  </a:cubicBezTo>
                  <a:cubicBezTo>
                    <a:pt x="434" y="463"/>
                    <a:pt x="463" y="390"/>
                    <a:pt x="434" y="304"/>
                  </a:cubicBezTo>
                  <a:cubicBezTo>
                    <a:pt x="434" y="260"/>
                    <a:pt x="390" y="231"/>
                    <a:pt x="361" y="202"/>
                  </a:cubicBezTo>
                  <a:cubicBezTo>
                    <a:pt x="330" y="181"/>
                    <a:pt x="298" y="168"/>
                    <a:pt x="261" y="168"/>
                  </a:cubicBezTo>
                  <a:cubicBezTo>
                    <a:pt x="247" y="168"/>
                    <a:pt x="232" y="170"/>
                    <a:pt x="217" y="174"/>
                  </a:cubicBezTo>
                  <a:cubicBezTo>
                    <a:pt x="199" y="181"/>
                    <a:pt x="182" y="188"/>
                    <a:pt x="166" y="195"/>
                  </a:cubicBezTo>
                  <a:lnTo>
                    <a:pt x="166" y="195"/>
                  </a:lnTo>
                  <a:cubicBezTo>
                    <a:pt x="209" y="135"/>
                    <a:pt x="256" y="91"/>
                    <a:pt x="304" y="72"/>
                  </a:cubicBezTo>
                  <a:cubicBezTo>
                    <a:pt x="376" y="15"/>
                    <a:pt x="419" y="0"/>
                    <a:pt x="4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1"/>
            <p:cNvSpPr/>
            <p:nvPr/>
          </p:nvSpPr>
          <p:spPr>
            <a:xfrm>
              <a:off x="2575330" y="1519231"/>
              <a:ext cx="125311" cy="57189"/>
            </a:xfrm>
            <a:custGeom>
              <a:rect b="b" l="l" r="r" t="t"/>
              <a:pathLst>
                <a:path extrusionOk="0" h="1339" w="2934">
                  <a:moveTo>
                    <a:pt x="1435" y="1"/>
                  </a:moveTo>
                  <a:cubicBezTo>
                    <a:pt x="1282" y="1"/>
                    <a:pt x="1121" y="7"/>
                    <a:pt x="954" y="20"/>
                  </a:cubicBezTo>
                  <a:cubicBezTo>
                    <a:pt x="0" y="92"/>
                    <a:pt x="116" y="294"/>
                    <a:pt x="116" y="294"/>
                  </a:cubicBezTo>
                  <a:cubicBezTo>
                    <a:pt x="101" y="468"/>
                    <a:pt x="101" y="670"/>
                    <a:pt x="217" y="829"/>
                  </a:cubicBezTo>
                  <a:cubicBezTo>
                    <a:pt x="285" y="955"/>
                    <a:pt x="435" y="1053"/>
                    <a:pt x="574" y="1053"/>
                  </a:cubicBezTo>
                  <a:cubicBezTo>
                    <a:pt x="610" y="1053"/>
                    <a:pt x="646" y="1046"/>
                    <a:pt x="679" y="1031"/>
                  </a:cubicBezTo>
                  <a:cubicBezTo>
                    <a:pt x="838" y="973"/>
                    <a:pt x="910" y="800"/>
                    <a:pt x="983" y="641"/>
                  </a:cubicBezTo>
                  <a:lnTo>
                    <a:pt x="983" y="641"/>
                  </a:lnTo>
                  <a:cubicBezTo>
                    <a:pt x="968" y="872"/>
                    <a:pt x="1170" y="1103"/>
                    <a:pt x="1402" y="1147"/>
                  </a:cubicBezTo>
                  <a:cubicBezTo>
                    <a:pt x="1409" y="1147"/>
                    <a:pt x="1417" y="1147"/>
                    <a:pt x="1425" y="1147"/>
                  </a:cubicBezTo>
                  <a:cubicBezTo>
                    <a:pt x="1649" y="1147"/>
                    <a:pt x="1879" y="951"/>
                    <a:pt x="1907" y="728"/>
                  </a:cubicBezTo>
                  <a:lnTo>
                    <a:pt x="1907" y="728"/>
                  </a:lnTo>
                  <a:cubicBezTo>
                    <a:pt x="1893" y="944"/>
                    <a:pt x="2037" y="1161"/>
                    <a:pt x="2254" y="1233"/>
                  </a:cubicBezTo>
                  <a:cubicBezTo>
                    <a:pt x="2254" y="1233"/>
                    <a:pt x="2542" y="1339"/>
                    <a:pt x="2758" y="1339"/>
                  </a:cubicBezTo>
                  <a:cubicBezTo>
                    <a:pt x="2807" y="1339"/>
                    <a:pt x="2852" y="1334"/>
                    <a:pt x="2890" y="1320"/>
                  </a:cubicBezTo>
                  <a:cubicBezTo>
                    <a:pt x="2890" y="1320"/>
                    <a:pt x="2933" y="381"/>
                    <a:pt x="2846" y="294"/>
                  </a:cubicBezTo>
                  <a:cubicBezTo>
                    <a:pt x="2668" y="128"/>
                    <a:pt x="2139" y="1"/>
                    <a:pt x="14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1"/>
            <p:cNvSpPr/>
            <p:nvPr/>
          </p:nvSpPr>
          <p:spPr>
            <a:xfrm>
              <a:off x="2621585" y="1647063"/>
              <a:ext cx="16102" cy="4613"/>
            </a:xfrm>
            <a:custGeom>
              <a:rect b="b" l="l" r="r" t="t"/>
              <a:pathLst>
                <a:path extrusionOk="0" h="108" w="377">
                  <a:moveTo>
                    <a:pt x="371" y="0"/>
                  </a:moveTo>
                  <a:cubicBezTo>
                    <a:pt x="351" y="0"/>
                    <a:pt x="273" y="32"/>
                    <a:pt x="174" y="32"/>
                  </a:cubicBezTo>
                  <a:cubicBezTo>
                    <a:pt x="87" y="47"/>
                    <a:pt x="1" y="47"/>
                    <a:pt x="1" y="61"/>
                  </a:cubicBezTo>
                  <a:cubicBezTo>
                    <a:pt x="1" y="73"/>
                    <a:pt x="65" y="107"/>
                    <a:pt x="147" y="107"/>
                  </a:cubicBezTo>
                  <a:cubicBezTo>
                    <a:pt x="161" y="107"/>
                    <a:pt x="174" y="106"/>
                    <a:pt x="189" y="104"/>
                  </a:cubicBezTo>
                  <a:cubicBezTo>
                    <a:pt x="304" y="75"/>
                    <a:pt x="376" y="32"/>
                    <a:pt x="376" y="3"/>
                  </a:cubicBezTo>
                  <a:cubicBezTo>
                    <a:pt x="376" y="1"/>
                    <a:pt x="375" y="0"/>
                    <a:pt x="3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1"/>
            <p:cNvSpPr/>
            <p:nvPr/>
          </p:nvSpPr>
          <p:spPr>
            <a:xfrm>
              <a:off x="2558630" y="1728555"/>
              <a:ext cx="261727" cy="245284"/>
            </a:xfrm>
            <a:custGeom>
              <a:rect b="b" l="l" r="r" t="t"/>
              <a:pathLst>
                <a:path extrusionOk="0" h="5743" w="6128">
                  <a:moveTo>
                    <a:pt x="5560" y="0"/>
                  </a:moveTo>
                  <a:cubicBezTo>
                    <a:pt x="5478" y="0"/>
                    <a:pt x="5391" y="12"/>
                    <a:pt x="5304" y="46"/>
                  </a:cubicBezTo>
                  <a:cubicBezTo>
                    <a:pt x="5116" y="118"/>
                    <a:pt x="4942" y="291"/>
                    <a:pt x="4812" y="508"/>
                  </a:cubicBezTo>
                  <a:cubicBezTo>
                    <a:pt x="4682" y="725"/>
                    <a:pt x="4624" y="1014"/>
                    <a:pt x="4610" y="1303"/>
                  </a:cubicBezTo>
                  <a:cubicBezTo>
                    <a:pt x="4596" y="1606"/>
                    <a:pt x="4610" y="1910"/>
                    <a:pt x="4596" y="2242"/>
                  </a:cubicBezTo>
                  <a:cubicBezTo>
                    <a:pt x="4552" y="2892"/>
                    <a:pt x="4480" y="3615"/>
                    <a:pt x="4364" y="4351"/>
                  </a:cubicBezTo>
                  <a:lnTo>
                    <a:pt x="4249" y="4886"/>
                  </a:lnTo>
                  <a:cubicBezTo>
                    <a:pt x="4191" y="5074"/>
                    <a:pt x="4177" y="5247"/>
                    <a:pt x="4104" y="5421"/>
                  </a:cubicBezTo>
                  <a:cubicBezTo>
                    <a:pt x="4075" y="5493"/>
                    <a:pt x="4032" y="5565"/>
                    <a:pt x="3960" y="5609"/>
                  </a:cubicBezTo>
                  <a:cubicBezTo>
                    <a:pt x="3902" y="5666"/>
                    <a:pt x="3815" y="5681"/>
                    <a:pt x="3743" y="5681"/>
                  </a:cubicBezTo>
                  <a:cubicBezTo>
                    <a:pt x="3656" y="5681"/>
                    <a:pt x="3584" y="5666"/>
                    <a:pt x="3497" y="5652"/>
                  </a:cubicBezTo>
                  <a:cubicBezTo>
                    <a:pt x="3425" y="5637"/>
                    <a:pt x="3324" y="5609"/>
                    <a:pt x="3252" y="5594"/>
                  </a:cubicBezTo>
                  <a:cubicBezTo>
                    <a:pt x="2631" y="5450"/>
                    <a:pt x="2038" y="5305"/>
                    <a:pt x="1561" y="5204"/>
                  </a:cubicBezTo>
                  <a:cubicBezTo>
                    <a:pt x="1085" y="5088"/>
                    <a:pt x="694" y="5002"/>
                    <a:pt x="420" y="4929"/>
                  </a:cubicBezTo>
                  <a:cubicBezTo>
                    <a:pt x="290" y="4886"/>
                    <a:pt x="189" y="4872"/>
                    <a:pt x="116" y="4857"/>
                  </a:cubicBezTo>
                  <a:cubicBezTo>
                    <a:pt x="44" y="4843"/>
                    <a:pt x="1" y="4843"/>
                    <a:pt x="1" y="4843"/>
                  </a:cubicBezTo>
                  <a:lnTo>
                    <a:pt x="1" y="4843"/>
                  </a:lnTo>
                  <a:cubicBezTo>
                    <a:pt x="1" y="4843"/>
                    <a:pt x="44" y="4857"/>
                    <a:pt x="73" y="4857"/>
                  </a:cubicBezTo>
                  <a:cubicBezTo>
                    <a:pt x="145" y="4886"/>
                    <a:pt x="261" y="4915"/>
                    <a:pt x="391" y="4944"/>
                  </a:cubicBezTo>
                  <a:cubicBezTo>
                    <a:pt x="651" y="5016"/>
                    <a:pt x="1056" y="5103"/>
                    <a:pt x="1518" y="5233"/>
                  </a:cubicBezTo>
                  <a:cubicBezTo>
                    <a:pt x="2009" y="5348"/>
                    <a:pt x="2587" y="5493"/>
                    <a:pt x="3223" y="5652"/>
                  </a:cubicBezTo>
                  <a:cubicBezTo>
                    <a:pt x="3295" y="5666"/>
                    <a:pt x="3367" y="5681"/>
                    <a:pt x="3454" y="5710"/>
                  </a:cubicBezTo>
                  <a:cubicBezTo>
                    <a:pt x="3526" y="5724"/>
                    <a:pt x="3613" y="5739"/>
                    <a:pt x="3714" y="5739"/>
                  </a:cubicBezTo>
                  <a:cubicBezTo>
                    <a:pt x="3729" y="5741"/>
                    <a:pt x="3744" y="5742"/>
                    <a:pt x="3760" y="5742"/>
                  </a:cubicBezTo>
                  <a:cubicBezTo>
                    <a:pt x="3835" y="5742"/>
                    <a:pt x="3914" y="5714"/>
                    <a:pt x="3974" y="5666"/>
                  </a:cubicBezTo>
                  <a:cubicBezTo>
                    <a:pt x="4047" y="5609"/>
                    <a:pt x="4104" y="5536"/>
                    <a:pt x="4148" y="5450"/>
                  </a:cubicBezTo>
                  <a:cubicBezTo>
                    <a:pt x="4220" y="5291"/>
                    <a:pt x="4249" y="5103"/>
                    <a:pt x="4292" y="4929"/>
                  </a:cubicBezTo>
                  <a:cubicBezTo>
                    <a:pt x="4321" y="4742"/>
                    <a:pt x="4364" y="4554"/>
                    <a:pt x="4393" y="4366"/>
                  </a:cubicBezTo>
                  <a:cubicBezTo>
                    <a:pt x="4523" y="3615"/>
                    <a:pt x="4596" y="2892"/>
                    <a:pt x="4610" y="2242"/>
                  </a:cubicBezTo>
                  <a:cubicBezTo>
                    <a:pt x="4624" y="1895"/>
                    <a:pt x="4610" y="1592"/>
                    <a:pt x="4624" y="1303"/>
                  </a:cubicBezTo>
                  <a:cubicBezTo>
                    <a:pt x="4653" y="1014"/>
                    <a:pt x="4697" y="739"/>
                    <a:pt x="4827" y="523"/>
                  </a:cubicBezTo>
                  <a:cubicBezTo>
                    <a:pt x="4957" y="306"/>
                    <a:pt x="5116" y="147"/>
                    <a:pt x="5304" y="75"/>
                  </a:cubicBezTo>
                  <a:cubicBezTo>
                    <a:pt x="5397" y="36"/>
                    <a:pt x="5494" y="22"/>
                    <a:pt x="5582" y="22"/>
                  </a:cubicBezTo>
                  <a:cubicBezTo>
                    <a:pt x="5658" y="22"/>
                    <a:pt x="5727" y="32"/>
                    <a:pt x="5780" y="46"/>
                  </a:cubicBezTo>
                  <a:cubicBezTo>
                    <a:pt x="5925" y="89"/>
                    <a:pt x="5997" y="161"/>
                    <a:pt x="6055" y="219"/>
                  </a:cubicBezTo>
                  <a:cubicBezTo>
                    <a:pt x="6113" y="262"/>
                    <a:pt x="6127" y="306"/>
                    <a:pt x="6127" y="306"/>
                  </a:cubicBezTo>
                  <a:cubicBezTo>
                    <a:pt x="6127" y="306"/>
                    <a:pt x="6127" y="262"/>
                    <a:pt x="6069" y="219"/>
                  </a:cubicBezTo>
                  <a:cubicBezTo>
                    <a:pt x="6012" y="161"/>
                    <a:pt x="5925" y="89"/>
                    <a:pt x="5809" y="31"/>
                  </a:cubicBezTo>
                  <a:cubicBezTo>
                    <a:pt x="5740" y="16"/>
                    <a:pt x="5654" y="0"/>
                    <a:pt x="55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1"/>
            <p:cNvSpPr/>
            <p:nvPr/>
          </p:nvSpPr>
          <p:spPr>
            <a:xfrm>
              <a:off x="2722168" y="1972816"/>
              <a:ext cx="15504" cy="24943"/>
            </a:xfrm>
            <a:custGeom>
              <a:rect b="b" l="l" r="r" t="t"/>
              <a:pathLst>
                <a:path extrusionOk="0" h="584" w="363">
                  <a:moveTo>
                    <a:pt x="26" y="1"/>
                  </a:moveTo>
                  <a:cubicBezTo>
                    <a:pt x="22" y="1"/>
                    <a:pt x="18" y="2"/>
                    <a:pt x="15" y="5"/>
                  </a:cubicBezTo>
                  <a:cubicBezTo>
                    <a:pt x="1" y="5"/>
                    <a:pt x="102" y="135"/>
                    <a:pt x="189" y="294"/>
                  </a:cubicBezTo>
                  <a:cubicBezTo>
                    <a:pt x="275" y="453"/>
                    <a:pt x="333" y="583"/>
                    <a:pt x="348" y="583"/>
                  </a:cubicBezTo>
                  <a:cubicBezTo>
                    <a:pt x="362" y="583"/>
                    <a:pt x="333" y="439"/>
                    <a:pt x="232" y="251"/>
                  </a:cubicBezTo>
                  <a:cubicBezTo>
                    <a:pt x="154" y="108"/>
                    <a:pt x="65" y="1"/>
                    <a:pt x="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1"/>
            <p:cNvSpPr/>
            <p:nvPr/>
          </p:nvSpPr>
          <p:spPr>
            <a:xfrm>
              <a:off x="2716018" y="1976660"/>
              <a:ext cx="11147" cy="29726"/>
            </a:xfrm>
            <a:custGeom>
              <a:rect b="b" l="l" r="r" t="t"/>
              <a:pathLst>
                <a:path extrusionOk="0" h="696" w="261">
                  <a:moveTo>
                    <a:pt x="32" y="1"/>
                  </a:moveTo>
                  <a:cubicBezTo>
                    <a:pt x="31" y="1"/>
                    <a:pt x="30" y="1"/>
                    <a:pt x="29" y="2"/>
                  </a:cubicBezTo>
                  <a:cubicBezTo>
                    <a:pt x="0" y="16"/>
                    <a:pt x="73" y="161"/>
                    <a:pt x="130" y="349"/>
                  </a:cubicBezTo>
                  <a:cubicBezTo>
                    <a:pt x="188" y="522"/>
                    <a:pt x="188" y="695"/>
                    <a:pt x="203" y="695"/>
                  </a:cubicBezTo>
                  <a:cubicBezTo>
                    <a:pt x="217" y="695"/>
                    <a:pt x="260" y="522"/>
                    <a:pt x="203" y="334"/>
                  </a:cubicBezTo>
                  <a:cubicBezTo>
                    <a:pt x="147" y="141"/>
                    <a:pt x="53" y="1"/>
                    <a:pt x="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1"/>
            <p:cNvSpPr/>
            <p:nvPr/>
          </p:nvSpPr>
          <p:spPr>
            <a:xfrm>
              <a:off x="2551839" y="1944029"/>
              <a:ext cx="43265" cy="83968"/>
            </a:xfrm>
            <a:custGeom>
              <a:rect b="b" l="l" r="r" t="t"/>
              <a:pathLst>
                <a:path extrusionOk="0" h="1966" w="1013">
                  <a:moveTo>
                    <a:pt x="1012" y="0"/>
                  </a:moveTo>
                  <a:cubicBezTo>
                    <a:pt x="998" y="0"/>
                    <a:pt x="940" y="116"/>
                    <a:pt x="853" y="289"/>
                  </a:cubicBezTo>
                  <a:cubicBezTo>
                    <a:pt x="738" y="491"/>
                    <a:pt x="608" y="737"/>
                    <a:pt x="492" y="983"/>
                  </a:cubicBezTo>
                  <a:cubicBezTo>
                    <a:pt x="348" y="1243"/>
                    <a:pt x="232" y="1474"/>
                    <a:pt x="131" y="1676"/>
                  </a:cubicBezTo>
                  <a:cubicBezTo>
                    <a:pt x="30" y="1849"/>
                    <a:pt x="1" y="1965"/>
                    <a:pt x="1" y="1965"/>
                  </a:cubicBezTo>
                  <a:cubicBezTo>
                    <a:pt x="1" y="1965"/>
                    <a:pt x="73" y="1864"/>
                    <a:pt x="189" y="1705"/>
                  </a:cubicBezTo>
                  <a:cubicBezTo>
                    <a:pt x="290" y="1517"/>
                    <a:pt x="420" y="1286"/>
                    <a:pt x="564" y="1011"/>
                  </a:cubicBezTo>
                  <a:cubicBezTo>
                    <a:pt x="709" y="751"/>
                    <a:pt x="839" y="491"/>
                    <a:pt x="911" y="318"/>
                  </a:cubicBezTo>
                  <a:cubicBezTo>
                    <a:pt x="983" y="130"/>
                    <a:pt x="1012" y="0"/>
                    <a:pt x="10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1"/>
            <p:cNvSpPr/>
            <p:nvPr/>
          </p:nvSpPr>
          <p:spPr>
            <a:xfrm>
              <a:off x="2561108" y="1947702"/>
              <a:ext cx="12386" cy="13197"/>
            </a:xfrm>
            <a:custGeom>
              <a:rect b="b" l="l" r="r" t="t"/>
              <a:pathLst>
                <a:path extrusionOk="0" h="309" w="290">
                  <a:moveTo>
                    <a:pt x="167" y="0"/>
                  </a:moveTo>
                  <a:cubicBezTo>
                    <a:pt x="151" y="0"/>
                    <a:pt x="133" y="8"/>
                    <a:pt x="116" y="30"/>
                  </a:cubicBezTo>
                  <a:cubicBezTo>
                    <a:pt x="73" y="44"/>
                    <a:pt x="44" y="87"/>
                    <a:pt x="15" y="145"/>
                  </a:cubicBezTo>
                  <a:cubicBezTo>
                    <a:pt x="1" y="189"/>
                    <a:pt x="44" y="261"/>
                    <a:pt x="87" y="290"/>
                  </a:cubicBezTo>
                  <a:cubicBezTo>
                    <a:pt x="111" y="302"/>
                    <a:pt x="138" y="309"/>
                    <a:pt x="164" y="309"/>
                  </a:cubicBezTo>
                  <a:cubicBezTo>
                    <a:pt x="200" y="309"/>
                    <a:pt x="235" y="295"/>
                    <a:pt x="261" y="261"/>
                  </a:cubicBezTo>
                  <a:cubicBezTo>
                    <a:pt x="290" y="232"/>
                    <a:pt x="290" y="174"/>
                    <a:pt x="275" y="145"/>
                  </a:cubicBezTo>
                  <a:cubicBezTo>
                    <a:pt x="275" y="102"/>
                    <a:pt x="232" y="73"/>
                    <a:pt x="217" y="73"/>
                  </a:cubicBezTo>
                  <a:lnTo>
                    <a:pt x="189" y="73"/>
                  </a:lnTo>
                  <a:cubicBezTo>
                    <a:pt x="189" y="73"/>
                    <a:pt x="232" y="87"/>
                    <a:pt x="232" y="145"/>
                  </a:cubicBezTo>
                  <a:cubicBezTo>
                    <a:pt x="232" y="160"/>
                    <a:pt x="232" y="189"/>
                    <a:pt x="217" y="203"/>
                  </a:cubicBezTo>
                  <a:cubicBezTo>
                    <a:pt x="210" y="217"/>
                    <a:pt x="196" y="225"/>
                    <a:pt x="179" y="225"/>
                  </a:cubicBezTo>
                  <a:cubicBezTo>
                    <a:pt x="163" y="225"/>
                    <a:pt x="145" y="217"/>
                    <a:pt x="131" y="203"/>
                  </a:cubicBezTo>
                  <a:cubicBezTo>
                    <a:pt x="87" y="189"/>
                    <a:pt x="73" y="174"/>
                    <a:pt x="73" y="145"/>
                  </a:cubicBezTo>
                  <a:cubicBezTo>
                    <a:pt x="73" y="102"/>
                    <a:pt x="87" y="87"/>
                    <a:pt x="116" y="73"/>
                  </a:cubicBezTo>
                  <a:cubicBezTo>
                    <a:pt x="160" y="30"/>
                    <a:pt x="203" y="44"/>
                    <a:pt x="203" y="30"/>
                  </a:cubicBezTo>
                  <a:cubicBezTo>
                    <a:pt x="212" y="21"/>
                    <a:pt x="193" y="0"/>
                    <a:pt x="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1"/>
            <p:cNvSpPr/>
            <p:nvPr/>
          </p:nvSpPr>
          <p:spPr>
            <a:xfrm>
              <a:off x="2521003" y="1963121"/>
              <a:ext cx="311698" cy="116812"/>
            </a:xfrm>
            <a:custGeom>
              <a:rect b="b" l="l" r="r" t="t"/>
              <a:pathLst>
                <a:path extrusionOk="0" h="2735" w="7298">
                  <a:moveTo>
                    <a:pt x="7297" y="1"/>
                  </a:moveTo>
                  <a:cubicBezTo>
                    <a:pt x="7297" y="1"/>
                    <a:pt x="7283" y="30"/>
                    <a:pt x="7254" y="88"/>
                  </a:cubicBezTo>
                  <a:cubicBezTo>
                    <a:pt x="7239" y="160"/>
                    <a:pt x="7225" y="232"/>
                    <a:pt x="7196" y="333"/>
                  </a:cubicBezTo>
                  <a:cubicBezTo>
                    <a:pt x="7109" y="550"/>
                    <a:pt x="7023" y="853"/>
                    <a:pt x="6864" y="1244"/>
                  </a:cubicBezTo>
                  <a:cubicBezTo>
                    <a:pt x="6705" y="1605"/>
                    <a:pt x="6430" y="2038"/>
                    <a:pt x="5997" y="2342"/>
                  </a:cubicBezTo>
                  <a:cubicBezTo>
                    <a:pt x="5780" y="2486"/>
                    <a:pt x="5534" y="2616"/>
                    <a:pt x="5245" y="2645"/>
                  </a:cubicBezTo>
                  <a:cubicBezTo>
                    <a:pt x="5166" y="2657"/>
                    <a:pt x="5085" y="2662"/>
                    <a:pt x="5004" y="2662"/>
                  </a:cubicBezTo>
                  <a:cubicBezTo>
                    <a:pt x="4789" y="2662"/>
                    <a:pt x="4569" y="2625"/>
                    <a:pt x="4350" y="2573"/>
                  </a:cubicBezTo>
                  <a:cubicBezTo>
                    <a:pt x="3165" y="2226"/>
                    <a:pt x="2081" y="1923"/>
                    <a:pt x="1286" y="1706"/>
                  </a:cubicBezTo>
                  <a:cubicBezTo>
                    <a:pt x="882" y="1605"/>
                    <a:pt x="578" y="1518"/>
                    <a:pt x="347" y="1460"/>
                  </a:cubicBezTo>
                  <a:cubicBezTo>
                    <a:pt x="232" y="1417"/>
                    <a:pt x="159" y="1402"/>
                    <a:pt x="87" y="1388"/>
                  </a:cubicBezTo>
                  <a:cubicBezTo>
                    <a:pt x="29" y="1374"/>
                    <a:pt x="1" y="1374"/>
                    <a:pt x="1" y="1374"/>
                  </a:cubicBezTo>
                  <a:lnTo>
                    <a:pt x="1" y="1374"/>
                  </a:lnTo>
                  <a:cubicBezTo>
                    <a:pt x="1" y="1374"/>
                    <a:pt x="44" y="1374"/>
                    <a:pt x="73" y="1417"/>
                  </a:cubicBezTo>
                  <a:cubicBezTo>
                    <a:pt x="145" y="1446"/>
                    <a:pt x="217" y="1460"/>
                    <a:pt x="318" y="1489"/>
                  </a:cubicBezTo>
                  <a:cubicBezTo>
                    <a:pt x="535" y="1547"/>
                    <a:pt x="867" y="1663"/>
                    <a:pt x="1243" y="1764"/>
                  </a:cubicBezTo>
                  <a:cubicBezTo>
                    <a:pt x="2038" y="1995"/>
                    <a:pt x="3107" y="2327"/>
                    <a:pt x="4321" y="2645"/>
                  </a:cubicBezTo>
                  <a:cubicBezTo>
                    <a:pt x="4541" y="2697"/>
                    <a:pt x="4761" y="2735"/>
                    <a:pt x="4980" y="2735"/>
                  </a:cubicBezTo>
                  <a:cubicBezTo>
                    <a:pt x="5064" y="2735"/>
                    <a:pt x="5147" y="2729"/>
                    <a:pt x="5231" y="2717"/>
                  </a:cubicBezTo>
                  <a:cubicBezTo>
                    <a:pt x="5549" y="2688"/>
                    <a:pt x="5809" y="2558"/>
                    <a:pt x="6026" y="2399"/>
                  </a:cubicBezTo>
                  <a:cubicBezTo>
                    <a:pt x="6488" y="2067"/>
                    <a:pt x="6734" y="1634"/>
                    <a:pt x="6893" y="1258"/>
                  </a:cubicBezTo>
                  <a:cubicBezTo>
                    <a:pt x="7066" y="882"/>
                    <a:pt x="7153" y="550"/>
                    <a:pt x="7210" y="333"/>
                  </a:cubicBezTo>
                  <a:cubicBezTo>
                    <a:pt x="7239" y="232"/>
                    <a:pt x="7254" y="160"/>
                    <a:pt x="7283" y="88"/>
                  </a:cubicBezTo>
                  <a:cubicBezTo>
                    <a:pt x="7297" y="30"/>
                    <a:pt x="7297" y="1"/>
                    <a:pt x="72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1"/>
            <p:cNvSpPr/>
            <p:nvPr/>
          </p:nvSpPr>
          <p:spPr>
            <a:xfrm>
              <a:off x="2583317" y="1781089"/>
              <a:ext cx="8072" cy="161102"/>
            </a:xfrm>
            <a:custGeom>
              <a:rect b="b" l="l" r="r" t="t"/>
              <a:pathLst>
                <a:path extrusionOk="0" h="3772" w="189">
                  <a:moveTo>
                    <a:pt x="174" y="1"/>
                  </a:moveTo>
                  <a:cubicBezTo>
                    <a:pt x="174" y="1"/>
                    <a:pt x="145" y="44"/>
                    <a:pt x="174" y="116"/>
                  </a:cubicBezTo>
                  <a:cubicBezTo>
                    <a:pt x="174" y="246"/>
                    <a:pt x="145" y="376"/>
                    <a:pt x="145" y="535"/>
                  </a:cubicBezTo>
                  <a:cubicBezTo>
                    <a:pt x="131" y="896"/>
                    <a:pt x="116" y="1344"/>
                    <a:pt x="102" y="1879"/>
                  </a:cubicBezTo>
                  <a:cubicBezTo>
                    <a:pt x="59" y="2370"/>
                    <a:pt x="44" y="2847"/>
                    <a:pt x="30" y="3208"/>
                  </a:cubicBezTo>
                  <a:cubicBezTo>
                    <a:pt x="30" y="3367"/>
                    <a:pt x="1" y="3512"/>
                    <a:pt x="1" y="3627"/>
                  </a:cubicBezTo>
                  <a:lnTo>
                    <a:pt x="1" y="3772"/>
                  </a:lnTo>
                  <a:cubicBezTo>
                    <a:pt x="1" y="3772"/>
                    <a:pt x="1" y="3714"/>
                    <a:pt x="30" y="3627"/>
                  </a:cubicBezTo>
                  <a:cubicBezTo>
                    <a:pt x="30" y="3540"/>
                    <a:pt x="44" y="3382"/>
                    <a:pt x="59" y="3223"/>
                  </a:cubicBezTo>
                  <a:cubicBezTo>
                    <a:pt x="102" y="2890"/>
                    <a:pt x="131" y="2413"/>
                    <a:pt x="145" y="1893"/>
                  </a:cubicBezTo>
                  <a:cubicBezTo>
                    <a:pt x="189" y="1373"/>
                    <a:pt x="189" y="896"/>
                    <a:pt x="189" y="550"/>
                  </a:cubicBezTo>
                  <a:lnTo>
                    <a:pt x="189" y="145"/>
                  </a:lnTo>
                  <a:cubicBezTo>
                    <a:pt x="174" y="44"/>
                    <a:pt x="174" y="1"/>
                    <a:pt x="1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1"/>
            <p:cNvSpPr/>
            <p:nvPr/>
          </p:nvSpPr>
          <p:spPr>
            <a:xfrm>
              <a:off x="2633929" y="1692678"/>
              <a:ext cx="35834" cy="64407"/>
            </a:xfrm>
            <a:custGeom>
              <a:rect b="b" l="l" r="r" t="t"/>
              <a:pathLst>
                <a:path extrusionOk="0" h="1508" w="839">
                  <a:moveTo>
                    <a:pt x="295" y="1"/>
                  </a:moveTo>
                  <a:cubicBezTo>
                    <a:pt x="279" y="1"/>
                    <a:pt x="253" y="4"/>
                    <a:pt x="217" y="19"/>
                  </a:cubicBezTo>
                  <a:cubicBezTo>
                    <a:pt x="145" y="62"/>
                    <a:pt x="73" y="134"/>
                    <a:pt x="30" y="264"/>
                  </a:cubicBezTo>
                  <a:cubicBezTo>
                    <a:pt x="1" y="380"/>
                    <a:pt x="15" y="525"/>
                    <a:pt x="44" y="683"/>
                  </a:cubicBezTo>
                  <a:cubicBezTo>
                    <a:pt x="87" y="842"/>
                    <a:pt x="145" y="1016"/>
                    <a:pt x="232" y="1175"/>
                  </a:cubicBezTo>
                  <a:cubicBezTo>
                    <a:pt x="290" y="1261"/>
                    <a:pt x="319" y="1348"/>
                    <a:pt x="376" y="1406"/>
                  </a:cubicBezTo>
                  <a:cubicBezTo>
                    <a:pt x="376" y="1435"/>
                    <a:pt x="391" y="1449"/>
                    <a:pt x="405" y="1464"/>
                  </a:cubicBezTo>
                  <a:cubicBezTo>
                    <a:pt x="434" y="1478"/>
                    <a:pt x="463" y="1507"/>
                    <a:pt x="506" y="1507"/>
                  </a:cubicBezTo>
                  <a:cubicBezTo>
                    <a:pt x="535" y="1507"/>
                    <a:pt x="550" y="1464"/>
                    <a:pt x="579" y="1449"/>
                  </a:cubicBezTo>
                  <a:cubicBezTo>
                    <a:pt x="579" y="1406"/>
                    <a:pt x="593" y="1391"/>
                    <a:pt x="593" y="1377"/>
                  </a:cubicBezTo>
                  <a:cubicBezTo>
                    <a:pt x="622" y="1233"/>
                    <a:pt x="651" y="1088"/>
                    <a:pt x="665" y="958"/>
                  </a:cubicBezTo>
                  <a:cubicBezTo>
                    <a:pt x="680" y="842"/>
                    <a:pt x="694" y="741"/>
                    <a:pt x="752" y="712"/>
                  </a:cubicBezTo>
                  <a:cubicBezTo>
                    <a:pt x="791" y="674"/>
                    <a:pt x="816" y="667"/>
                    <a:pt x="829" y="667"/>
                  </a:cubicBezTo>
                  <a:cubicBezTo>
                    <a:pt x="835" y="667"/>
                    <a:pt x="839" y="669"/>
                    <a:pt x="839" y="669"/>
                  </a:cubicBezTo>
                  <a:lnTo>
                    <a:pt x="839" y="669"/>
                  </a:lnTo>
                  <a:cubicBezTo>
                    <a:pt x="839" y="669"/>
                    <a:pt x="831" y="665"/>
                    <a:pt x="815" y="665"/>
                  </a:cubicBezTo>
                  <a:cubicBezTo>
                    <a:pt x="799" y="665"/>
                    <a:pt x="774" y="669"/>
                    <a:pt x="738" y="683"/>
                  </a:cubicBezTo>
                  <a:cubicBezTo>
                    <a:pt x="694" y="712"/>
                    <a:pt x="665" y="741"/>
                    <a:pt x="636" y="799"/>
                  </a:cubicBezTo>
                  <a:cubicBezTo>
                    <a:pt x="622" y="857"/>
                    <a:pt x="622" y="900"/>
                    <a:pt x="607" y="958"/>
                  </a:cubicBezTo>
                  <a:cubicBezTo>
                    <a:pt x="564" y="1088"/>
                    <a:pt x="550" y="1233"/>
                    <a:pt x="521" y="1377"/>
                  </a:cubicBezTo>
                  <a:cubicBezTo>
                    <a:pt x="521" y="1406"/>
                    <a:pt x="492" y="1449"/>
                    <a:pt x="477" y="1449"/>
                  </a:cubicBezTo>
                  <a:cubicBezTo>
                    <a:pt x="477" y="1449"/>
                    <a:pt x="449" y="1406"/>
                    <a:pt x="420" y="1377"/>
                  </a:cubicBezTo>
                  <a:cubicBezTo>
                    <a:pt x="391" y="1305"/>
                    <a:pt x="333" y="1218"/>
                    <a:pt x="304" y="1146"/>
                  </a:cubicBezTo>
                  <a:cubicBezTo>
                    <a:pt x="203" y="1001"/>
                    <a:pt x="160" y="814"/>
                    <a:pt x="116" y="669"/>
                  </a:cubicBezTo>
                  <a:cubicBezTo>
                    <a:pt x="73" y="525"/>
                    <a:pt x="44" y="380"/>
                    <a:pt x="87" y="279"/>
                  </a:cubicBezTo>
                  <a:cubicBezTo>
                    <a:pt x="102" y="163"/>
                    <a:pt x="174" y="91"/>
                    <a:pt x="232" y="62"/>
                  </a:cubicBezTo>
                  <a:cubicBezTo>
                    <a:pt x="290" y="19"/>
                    <a:pt x="319" y="4"/>
                    <a:pt x="319" y="4"/>
                  </a:cubicBezTo>
                  <a:cubicBezTo>
                    <a:pt x="319" y="4"/>
                    <a:pt x="311" y="1"/>
                    <a:pt x="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1"/>
            <p:cNvSpPr/>
            <p:nvPr/>
          </p:nvSpPr>
          <p:spPr>
            <a:xfrm>
              <a:off x="2691331" y="1692849"/>
              <a:ext cx="42625" cy="72393"/>
            </a:xfrm>
            <a:custGeom>
              <a:rect b="b" l="l" r="r" t="t"/>
              <a:pathLst>
                <a:path extrusionOk="0" h="1695" w="998">
                  <a:moveTo>
                    <a:pt x="708" y="0"/>
                  </a:moveTo>
                  <a:lnTo>
                    <a:pt x="708" y="0"/>
                  </a:lnTo>
                  <a:cubicBezTo>
                    <a:pt x="708" y="0"/>
                    <a:pt x="752" y="0"/>
                    <a:pt x="795" y="58"/>
                  </a:cubicBezTo>
                  <a:cubicBezTo>
                    <a:pt x="853" y="116"/>
                    <a:pt x="925" y="203"/>
                    <a:pt x="925" y="333"/>
                  </a:cubicBezTo>
                  <a:cubicBezTo>
                    <a:pt x="940" y="448"/>
                    <a:pt x="896" y="622"/>
                    <a:pt x="838" y="781"/>
                  </a:cubicBezTo>
                  <a:cubicBezTo>
                    <a:pt x="781" y="940"/>
                    <a:pt x="694" y="1127"/>
                    <a:pt x="578" y="1286"/>
                  </a:cubicBezTo>
                  <a:cubicBezTo>
                    <a:pt x="521" y="1373"/>
                    <a:pt x="463" y="1445"/>
                    <a:pt x="405" y="1518"/>
                  </a:cubicBezTo>
                  <a:cubicBezTo>
                    <a:pt x="361" y="1573"/>
                    <a:pt x="309" y="1619"/>
                    <a:pt x="261" y="1619"/>
                  </a:cubicBezTo>
                  <a:cubicBezTo>
                    <a:pt x="246" y="1619"/>
                    <a:pt x="231" y="1615"/>
                    <a:pt x="217" y="1604"/>
                  </a:cubicBezTo>
                  <a:cubicBezTo>
                    <a:pt x="203" y="1590"/>
                    <a:pt x="188" y="1561"/>
                    <a:pt x="188" y="1518"/>
                  </a:cubicBezTo>
                  <a:lnTo>
                    <a:pt x="188" y="1387"/>
                  </a:lnTo>
                  <a:cubicBezTo>
                    <a:pt x="188" y="1315"/>
                    <a:pt x="188" y="1243"/>
                    <a:pt x="174" y="1171"/>
                  </a:cubicBezTo>
                  <a:cubicBezTo>
                    <a:pt x="145" y="1026"/>
                    <a:pt x="116" y="940"/>
                    <a:pt x="73" y="867"/>
                  </a:cubicBezTo>
                  <a:cubicBezTo>
                    <a:pt x="58" y="795"/>
                    <a:pt x="15" y="766"/>
                    <a:pt x="15" y="766"/>
                  </a:cubicBezTo>
                  <a:cubicBezTo>
                    <a:pt x="0" y="766"/>
                    <a:pt x="102" y="925"/>
                    <a:pt x="130" y="1171"/>
                  </a:cubicBezTo>
                  <a:cubicBezTo>
                    <a:pt x="145" y="1243"/>
                    <a:pt x="145" y="1315"/>
                    <a:pt x="145" y="1387"/>
                  </a:cubicBezTo>
                  <a:lnTo>
                    <a:pt x="145" y="1518"/>
                  </a:lnTo>
                  <a:cubicBezTo>
                    <a:pt x="145" y="1575"/>
                    <a:pt x="174" y="1633"/>
                    <a:pt x="203" y="1662"/>
                  </a:cubicBezTo>
                  <a:cubicBezTo>
                    <a:pt x="224" y="1684"/>
                    <a:pt x="257" y="1695"/>
                    <a:pt x="288" y="1695"/>
                  </a:cubicBezTo>
                  <a:cubicBezTo>
                    <a:pt x="318" y="1695"/>
                    <a:pt x="347" y="1684"/>
                    <a:pt x="362" y="1662"/>
                  </a:cubicBezTo>
                  <a:lnTo>
                    <a:pt x="477" y="1561"/>
                  </a:lnTo>
                  <a:cubicBezTo>
                    <a:pt x="535" y="1489"/>
                    <a:pt x="593" y="1416"/>
                    <a:pt x="651" y="1315"/>
                  </a:cubicBezTo>
                  <a:cubicBezTo>
                    <a:pt x="766" y="1142"/>
                    <a:pt x="853" y="954"/>
                    <a:pt x="911" y="795"/>
                  </a:cubicBezTo>
                  <a:cubicBezTo>
                    <a:pt x="968" y="636"/>
                    <a:pt x="997" y="477"/>
                    <a:pt x="983" y="333"/>
                  </a:cubicBezTo>
                  <a:cubicBezTo>
                    <a:pt x="968" y="188"/>
                    <a:pt x="867" y="73"/>
                    <a:pt x="824" y="44"/>
                  </a:cubicBezTo>
                  <a:cubicBezTo>
                    <a:pt x="766" y="0"/>
                    <a:pt x="708" y="0"/>
                    <a:pt x="7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81"/>
            <p:cNvSpPr/>
            <p:nvPr/>
          </p:nvSpPr>
          <p:spPr>
            <a:xfrm>
              <a:off x="2671599" y="1723686"/>
              <a:ext cx="7432" cy="242593"/>
            </a:xfrm>
            <a:custGeom>
              <a:rect b="b" l="l" r="r" t="t"/>
              <a:pathLst>
                <a:path extrusionOk="0" h="5680" w="174">
                  <a:moveTo>
                    <a:pt x="159" y="1"/>
                  </a:moveTo>
                  <a:lnTo>
                    <a:pt x="159" y="1"/>
                  </a:lnTo>
                  <a:cubicBezTo>
                    <a:pt x="145" y="1"/>
                    <a:pt x="87" y="1272"/>
                    <a:pt x="58" y="2833"/>
                  </a:cubicBezTo>
                  <a:cubicBezTo>
                    <a:pt x="14" y="4408"/>
                    <a:pt x="0" y="5679"/>
                    <a:pt x="14" y="5679"/>
                  </a:cubicBezTo>
                  <a:cubicBezTo>
                    <a:pt x="15" y="5679"/>
                    <a:pt x="15" y="5679"/>
                    <a:pt x="15" y="5679"/>
                  </a:cubicBezTo>
                  <a:cubicBezTo>
                    <a:pt x="30" y="5679"/>
                    <a:pt x="87" y="4399"/>
                    <a:pt x="130" y="2833"/>
                  </a:cubicBezTo>
                  <a:cubicBezTo>
                    <a:pt x="159" y="1272"/>
                    <a:pt x="173" y="1"/>
                    <a:pt x="1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581"/>
          <p:cNvGrpSpPr/>
          <p:nvPr/>
        </p:nvGrpSpPr>
        <p:grpSpPr>
          <a:xfrm>
            <a:off x="6241150" y="1017725"/>
            <a:ext cx="824477" cy="1401660"/>
            <a:chOff x="953750" y="1200825"/>
            <a:chExt cx="824477" cy="1401660"/>
          </a:xfrm>
        </p:grpSpPr>
        <p:sp>
          <p:nvSpPr>
            <p:cNvPr id="8131" name="Google Shape;8131;p581"/>
            <p:cNvSpPr/>
            <p:nvPr/>
          </p:nvSpPr>
          <p:spPr>
            <a:xfrm>
              <a:off x="1134542" y="1245799"/>
              <a:ext cx="137056" cy="172164"/>
            </a:xfrm>
            <a:custGeom>
              <a:rect b="b" l="l" r="r" t="t"/>
              <a:pathLst>
                <a:path extrusionOk="0" h="4031" w="3209">
                  <a:moveTo>
                    <a:pt x="2295" y="1"/>
                  </a:moveTo>
                  <a:cubicBezTo>
                    <a:pt x="2119" y="1"/>
                    <a:pt x="1940" y="45"/>
                    <a:pt x="1778" y="122"/>
                  </a:cubicBezTo>
                  <a:cubicBezTo>
                    <a:pt x="1503" y="267"/>
                    <a:pt x="1301" y="570"/>
                    <a:pt x="1243" y="902"/>
                  </a:cubicBezTo>
                  <a:cubicBezTo>
                    <a:pt x="1200" y="1148"/>
                    <a:pt x="1258" y="1394"/>
                    <a:pt x="1316" y="1654"/>
                  </a:cubicBezTo>
                  <a:cubicBezTo>
                    <a:pt x="1359" y="1914"/>
                    <a:pt x="1388" y="2174"/>
                    <a:pt x="1301" y="2419"/>
                  </a:cubicBezTo>
                  <a:cubicBezTo>
                    <a:pt x="1223" y="2628"/>
                    <a:pt x="1003" y="2801"/>
                    <a:pt x="781" y="2801"/>
                  </a:cubicBezTo>
                  <a:cubicBezTo>
                    <a:pt x="757" y="2801"/>
                    <a:pt x="733" y="2799"/>
                    <a:pt x="709" y="2795"/>
                  </a:cubicBezTo>
                  <a:cubicBezTo>
                    <a:pt x="607" y="2761"/>
                    <a:pt x="505" y="2709"/>
                    <a:pt x="403" y="2709"/>
                  </a:cubicBezTo>
                  <a:cubicBezTo>
                    <a:pt x="375" y="2709"/>
                    <a:pt x="347" y="2713"/>
                    <a:pt x="319" y="2723"/>
                  </a:cubicBezTo>
                  <a:cubicBezTo>
                    <a:pt x="160" y="2795"/>
                    <a:pt x="203" y="3070"/>
                    <a:pt x="362" y="3156"/>
                  </a:cubicBezTo>
                  <a:cubicBezTo>
                    <a:pt x="408" y="3181"/>
                    <a:pt x="458" y="3194"/>
                    <a:pt x="509" y="3200"/>
                  </a:cubicBezTo>
                  <a:lnTo>
                    <a:pt x="509" y="3200"/>
                  </a:lnTo>
                  <a:cubicBezTo>
                    <a:pt x="341" y="3220"/>
                    <a:pt x="173" y="3241"/>
                    <a:pt x="1" y="3257"/>
                  </a:cubicBezTo>
                  <a:cubicBezTo>
                    <a:pt x="198" y="3479"/>
                    <a:pt x="489" y="3617"/>
                    <a:pt x="795" y="3617"/>
                  </a:cubicBezTo>
                  <a:cubicBezTo>
                    <a:pt x="848" y="3617"/>
                    <a:pt x="901" y="3613"/>
                    <a:pt x="954" y="3604"/>
                  </a:cubicBezTo>
                  <a:lnTo>
                    <a:pt x="954" y="3604"/>
                  </a:lnTo>
                  <a:cubicBezTo>
                    <a:pt x="752" y="3648"/>
                    <a:pt x="579" y="3691"/>
                    <a:pt x="376" y="3734"/>
                  </a:cubicBezTo>
                  <a:cubicBezTo>
                    <a:pt x="627" y="3936"/>
                    <a:pt x="949" y="4031"/>
                    <a:pt x="1274" y="4031"/>
                  </a:cubicBezTo>
                  <a:cubicBezTo>
                    <a:pt x="1624" y="4031"/>
                    <a:pt x="1978" y="3922"/>
                    <a:pt x="2255" y="3720"/>
                  </a:cubicBezTo>
                  <a:cubicBezTo>
                    <a:pt x="2804" y="3330"/>
                    <a:pt x="3107" y="2651"/>
                    <a:pt x="3165" y="1972"/>
                  </a:cubicBezTo>
                  <a:cubicBezTo>
                    <a:pt x="3208" y="1307"/>
                    <a:pt x="3035" y="642"/>
                    <a:pt x="2760" y="21"/>
                  </a:cubicBezTo>
                  <a:lnTo>
                    <a:pt x="2731" y="108"/>
                  </a:lnTo>
                  <a:cubicBezTo>
                    <a:pt x="2597" y="34"/>
                    <a:pt x="2447" y="1"/>
                    <a:pt x="2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1"/>
            <p:cNvSpPr/>
            <p:nvPr/>
          </p:nvSpPr>
          <p:spPr>
            <a:xfrm>
              <a:off x="1566599" y="1574242"/>
              <a:ext cx="105494" cy="122364"/>
            </a:xfrm>
            <a:custGeom>
              <a:rect b="b" l="l" r="r" t="t"/>
              <a:pathLst>
                <a:path extrusionOk="0" h="2865" w="2470">
                  <a:moveTo>
                    <a:pt x="1216" y="1"/>
                  </a:moveTo>
                  <a:cubicBezTo>
                    <a:pt x="1076" y="1"/>
                    <a:pt x="71" y="870"/>
                    <a:pt x="71" y="870"/>
                  </a:cubicBezTo>
                  <a:cubicBezTo>
                    <a:pt x="71" y="870"/>
                    <a:pt x="0" y="2865"/>
                    <a:pt x="363" y="2865"/>
                  </a:cubicBezTo>
                  <a:cubicBezTo>
                    <a:pt x="367" y="2865"/>
                    <a:pt x="371" y="2865"/>
                    <a:pt x="374" y="2864"/>
                  </a:cubicBezTo>
                  <a:cubicBezTo>
                    <a:pt x="374" y="2864"/>
                    <a:pt x="1863" y="2460"/>
                    <a:pt x="1964" y="2315"/>
                  </a:cubicBezTo>
                  <a:cubicBezTo>
                    <a:pt x="2079" y="2171"/>
                    <a:pt x="1371" y="2142"/>
                    <a:pt x="1371" y="2142"/>
                  </a:cubicBezTo>
                  <a:cubicBezTo>
                    <a:pt x="1371" y="2142"/>
                    <a:pt x="2094" y="2098"/>
                    <a:pt x="2195" y="1954"/>
                  </a:cubicBezTo>
                  <a:cubicBezTo>
                    <a:pt x="2311" y="1809"/>
                    <a:pt x="1299" y="1708"/>
                    <a:pt x="1299" y="1708"/>
                  </a:cubicBezTo>
                  <a:lnTo>
                    <a:pt x="1299" y="1708"/>
                  </a:lnTo>
                  <a:cubicBezTo>
                    <a:pt x="1299" y="1708"/>
                    <a:pt x="1382" y="1712"/>
                    <a:pt x="1500" y="1712"/>
                  </a:cubicBezTo>
                  <a:cubicBezTo>
                    <a:pt x="1796" y="1712"/>
                    <a:pt x="2315" y="1690"/>
                    <a:pt x="2325" y="1535"/>
                  </a:cubicBezTo>
                  <a:cubicBezTo>
                    <a:pt x="2339" y="1304"/>
                    <a:pt x="1227" y="1188"/>
                    <a:pt x="1227" y="1188"/>
                  </a:cubicBezTo>
                  <a:lnTo>
                    <a:pt x="1227" y="1188"/>
                  </a:lnTo>
                  <a:cubicBezTo>
                    <a:pt x="1227" y="1188"/>
                    <a:pt x="1306" y="1191"/>
                    <a:pt x="1423" y="1191"/>
                  </a:cubicBezTo>
                  <a:cubicBezTo>
                    <a:pt x="1755" y="1191"/>
                    <a:pt x="2398" y="1167"/>
                    <a:pt x="2441" y="986"/>
                  </a:cubicBezTo>
                  <a:cubicBezTo>
                    <a:pt x="2470" y="755"/>
                    <a:pt x="938" y="726"/>
                    <a:pt x="938" y="726"/>
                  </a:cubicBezTo>
                  <a:cubicBezTo>
                    <a:pt x="1299" y="451"/>
                    <a:pt x="1314" y="47"/>
                    <a:pt x="1227" y="3"/>
                  </a:cubicBezTo>
                  <a:cubicBezTo>
                    <a:pt x="1224" y="1"/>
                    <a:pt x="1221" y="1"/>
                    <a:pt x="1216" y="1"/>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1"/>
            <p:cNvSpPr/>
            <p:nvPr/>
          </p:nvSpPr>
          <p:spPr>
            <a:xfrm>
              <a:off x="1281594" y="1390459"/>
              <a:ext cx="301020" cy="321863"/>
            </a:xfrm>
            <a:custGeom>
              <a:rect b="b" l="l" r="r" t="t"/>
              <a:pathLst>
                <a:path extrusionOk="0" h="7536" w="7048">
                  <a:moveTo>
                    <a:pt x="1109" y="1"/>
                  </a:moveTo>
                  <a:cubicBezTo>
                    <a:pt x="1109" y="1"/>
                    <a:pt x="358" y="1807"/>
                    <a:pt x="170" y="4769"/>
                  </a:cubicBezTo>
                  <a:cubicBezTo>
                    <a:pt x="1" y="7230"/>
                    <a:pt x="1888" y="7535"/>
                    <a:pt x="2935" y="7535"/>
                  </a:cubicBezTo>
                  <a:cubicBezTo>
                    <a:pt x="3142" y="7535"/>
                    <a:pt x="3316" y="7523"/>
                    <a:pt x="3435" y="7514"/>
                  </a:cubicBezTo>
                  <a:cubicBezTo>
                    <a:pt x="4158" y="7456"/>
                    <a:pt x="7047" y="7196"/>
                    <a:pt x="7047" y="7196"/>
                  </a:cubicBezTo>
                  <a:lnTo>
                    <a:pt x="6744" y="5173"/>
                  </a:lnTo>
                  <a:cubicBezTo>
                    <a:pt x="6744" y="5173"/>
                    <a:pt x="5665" y="5271"/>
                    <a:pt x="4263" y="5271"/>
                  </a:cubicBezTo>
                  <a:cubicBezTo>
                    <a:pt x="3881" y="5271"/>
                    <a:pt x="3474" y="5264"/>
                    <a:pt x="3060" y="5245"/>
                  </a:cubicBezTo>
                  <a:cubicBezTo>
                    <a:pt x="2424" y="5202"/>
                    <a:pt x="2539" y="2674"/>
                    <a:pt x="2655" y="1243"/>
                  </a:cubicBezTo>
                  <a:cubicBezTo>
                    <a:pt x="2698" y="708"/>
                    <a:pt x="2337" y="217"/>
                    <a:pt x="1817" y="131"/>
                  </a:cubicBezTo>
                  <a:lnTo>
                    <a:pt x="110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1"/>
            <p:cNvSpPr/>
            <p:nvPr/>
          </p:nvSpPr>
          <p:spPr>
            <a:xfrm>
              <a:off x="1064797" y="1739147"/>
              <a:ext cx="350564" cy="850399"/>
            </a:xfrm>
            <a:custGeom>
              <a:rect b="b" l="l" r="r" t="t"/>
              <a:pathLst>
                <a:path extrusionOk="0" h="19911" w="8208">
                  <a:moveTo>
                    <a:pt x="2269" y="0"/>
                  </a:moveTo>
                  <a:lnTo>
                    <a:pt x="1" y="19910"/>
                  </a:lnTo>
                  <a:lnTo>
                    <a:pt x="2371" y="19910"/>
                  </a:lnTo>
                  <a:lnTo>
                    <a:pt x="4971" y="2254"/>
                  </a:lnTo>
                  <a:lnTo>
                    <a:pt x="3945" y="19910"/>
                  </a:lnTo>
                  <a:lnTo>
                    <a:pt x="6358" y="19910"/>
                  </a:lnTo>
                  <a:lnTo>
                    <a:pt x="8208" y="1098"/>
                  </a:lnTo>
                  <a:lnTo>
                    <a:pt x="2269" y="0"/>
                  </a:ln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1"/>
            <p:cNvSpPr/>
            <p:nvPr/>
          </p:nvSpPr>
          <p:spPr>
            <a:xfrm>
              <a:off x="1119722" y="1389477"/>
              <a:ext cx="303668" cy="426417"/>
            </a:xfrm>
            <a:custGeom>
              <a:rect b="b" l="l" r="r" t="t"/>
              <a:pathLst>
                <a:path extrusionOk="0" h="9984" w="7110">
                  <a:moveTo>
                    <a:pt x="3998" y="0"/>
                  </a:moveTo>
                  <a:cubicBezTo>
                    <a:pt x="3035" y="0"/>
                    <a:pt x="1876" y="94"/>
                    <a:pt x="1244" y="443"/>
                  </a:cubicBezTo>
                  <a:cubicBezTo>
                    <a:pt x="1244" y="443"/>
                    <a:pt x="189" y="905"/>
                    <a:pt x="1" y="1541"/>
                  </a:cubicBezTo>
                  <a:lnTo>
                    <a:pt x="2082" y="6034"/>
                  </a:lnTo>
                  <a:lnTo>
                    <a:pt x="507" y="9560"/>
                  </a:lnTo>
                  <a:cubicBezTo>
                    <a:pt x="507" y="9560"/>
                    <a:pt x="2761" y="9984"/>
                    <a:pt x="4717" y="9984"/>
                  </a:cubicBezTo>
                  <a:cubicBezTo>
                    <a:pt x="5695" y="9984"/>
                    <a:pt x="6599" y="9878"/>
                    <a:pt x="7110" y="9560"/>
                  </a:cubicBezTo>
                  <a:lnTo>
                    <a:pt x="5910" y="5789"/>
                  </a:lnTo>
                  <a:cubicBezTo>
                    <a:pt x="7037" y="3405"/>
                    <a:pt x="6199" y="110"/>
                    <a:pt x="5593" y="110"/>
                  </a:cubicBezTo>
                  <a:cubicBezTo>
                    <a:pt x="5549" y="110"/>
                    <a:pt x="5593" y="110"/>
                    <a:pt x="5549" y="96"/>
                  </a:cubicBezTo>
                  <a:cubicBezTo>
                    <a:pt x="5384" y="58"/>
                    <a:pt x="4751" y="0"/>
                    <a:pt x="39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81"/>
            <p:cNvSpPr/>
            <p:nvPr/>
          </p:nvSpPr>
          <p:spPr>
            <a:xfrm>
              <a:off x="1214154" y="1388751"/>
              <a:ext cx="98788" cy="196124"/>
            </a:xfrm>
            <a:custGeom>
              <a:rect b="b" l="l" r="r" t="t"/>
              <a:pathLst>
                <a:path extrusionOk="0" h="4592" w="2313">
                  <a:moveTo>
                    <a:pt x="1648" y="0"/>
                  </a:moveTo>
                  <a:cubicBezTo>
                    <a:pt x="1082" y="0"/>
                    <a:pt x="313" y="26"/>
                    <a:pt x="1" y="156"/>
                  </a:cubicBezTo>
                  <a:lnTo>
                    <a:pt x="2312" y="4592"/>
                  </a:lnTo>
                  <a:lnTo>
                    <a:pt x="2312" y="12"/>
                  </a:lnTo>
                  <a:cubicBezTo>
                    <a:pt x="2312" y="12"/>
                    <a:pt x="2026" y="0"/>
                    <a:pt x="1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81"/>
            <p:cNvSpPr/>
            <p:nvPr/>
          </p:nvSpPr>
          <p:spPr>
            <a:xfrm>
              <a:off x="1212916" y="1221369"/>
              <a:ext cx="158625" cy="200908"/>
            </a:xfrm>
            <a:custGeom>
              <a:rect b="b" l="l" r="r" t="t"/>
              <a:pathLst>
                <a:path extrusionOk="0" h="4704" w="3714">
                  <a:moveTo>
                    <a:pt x="1949" y="0"/>
                  </a:moveTo>
                  <a:cubicBezTo>
                    <a:pt x="1011" y="0"/>
                    <a:pt x="983" y="434"/>
                    <a:pt x="983" y="434"/>
                  </a:cubicBezTo>
                  <a:lnTo>
                    <a:pt x="983" y="1185"/>
                  </a:lnTo>
                  <a:cubicBezTo>
                    <a:pt x="983" y="1185"/>
                    <a:pt x="742" y="1007"/>
                    <a:pt x="510" y="1007"/>
                  </a:cubicBezTo>
                  <a:cubicBezTo>
                    <a:pt x="341" y="1007"/>
                    <a:pt x="177" y="1102"/>
                    <a:pt x="116" y="1431"/>
                  </a:cubicBezTo>
                  <a:cubicBezTo>
                    <a:pt x="1" y="2052"/>
                    <a:pt x="579" y="2153"/>
                    <a:pt x="579" y="2153"/>
                  </a:cubicBezTo>
                  <a:lnTo>
                    <a:pt x="434" y="3887"/>
                  </a:lnTo>
                  <a:cubicBezTo>
                    <a:pt x="420" y="4104"/>
                    <a:pt x="492" y="4335"/>
                    <a:pt x="651" y="4509"/>
                  </a:cubicBezTo>
                  <a:cubicBezTo>
                    <a:pt x="805" y="4651"/>
                    <a:pt x="976" y="4703"/>
                    <a:pt x="1145" y="4703"/>
                  </a:cubicBezTo>
                  <a:cubicBezTo>
                    <a:pt x="1406" y="4703"/>
                    <a:pt x="1661" y="4579"/>
                    <a:pt x="1836" y="4465"/>
                  </a:cubicBezTo>
                  <a:cubicBezTo>
                    <a:pt x="1980" y="4393"/>
                    <a:pt x="2052" y="4248"/>
                    <a:pt x="2052" y="4090"/>
                  </a:cubicBezTo>
                  <a:lnTo>
                    <a:pt x="2052" y="3613"/>
                  </a:lnTo>
                  <a:lnTo>
                    <a:pt x="2674" y="3613"/>
                  </a:lnTo>
                  <a:cubicBezTo>
                    <a:pt x="3714" y="3569"/>
                    <a:pt x="3526" y="290"/>
                    <a:pt x="3526" y="290"/>
                  </a:cubicBezTo>
                  <a:cubicBezTo>
                    <a:pt x="3512" y="29"/>
                    <a:pt x="2948" y="29"/>
                    <a:pt x="2948" y="29"/>
                  </a:cubicBezTo>
                  <a:lnTo>
                    <a:pt x="1995" y="1"/>
                  </a:lnTo>
                  <a:cubicBezTo>
                    <a:pt x="1979" y="0"/>
                    <a:pt x="1964" y="0"/>
                    <a:pt x="1949" y="0"/>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1"/>
            <p:cNvSpPr/>
            <p:nvPr/>
          </p:nvSpPr>
          <p:spPr>
            <a:xfrm>
              <a:off x="1330155" y="1286160"/>
              <a:ext cx="8072" cy="41386"/>
            </a:xfrm>
            <a:custGeom>
              <a:rect b="b" l="l" r="r" t="t"/>
              <a:pathLst>
                <a:path extrusionOk="0" h="969" w="189">
                  <a:moveTo>
                    <a:pt x="145" y="1"/>
                  </a:moveTo>
                  <a:cubicBezTo>
                    <a:pt x="131" y="1"/>
                    <a:pt x="117" y="261"/>
                    <a:pt x="131" y="535"/>
                  </a:cubicBezTo>
                  <a:cubicBezTo>
                    <a:pt x="131" y="680"/>
                    <a:pt x="145" y="824"/>
                    <a:pt x="117" y="896"/>
                  </a:cubicBezTo>
                  <a:cubicBezTo>
                    <a:pt x="102" y="925"/>
                    <a:pt x="59" y="940"/>
                    <a:pt x="44" y="940"/>
                  </a:cubicBezTo>
                  <a:lnTo>
                    <a:pt x="1" y="940"/>
                  </a:lnTo>
                  <a:cubicBezTo>
                    <a:pt x="1" y="940"/>
                    <a:pt x="1" y="969"/>
                    <a:pt x="44" y="969"/>
                  </a:cubicBezTo>
                  <a:cubicBezTo>
                    <a:pt x="73" y="969"/>
                    <a:pt x="117" y="969"/>
                    <a:pt x="145" y="911"/>
                  </a:cubicBezTo>
                  <a:cubicBezTo>
                    <a:pt x="189" y="853"/>
                    <a:pt x="189" y="795"/>
                    <a:pt x="189" y="723"/>
                  </a:cubicBezTo>
                  <a:lnTo>
                    <a:pt x="189" y="535"/>
                  </a:lnTo>
                  <a:cubicBezTo>
                    <a:pt x="189" y="246"/>
                    <a:pt x="174"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1"/>
            <p:cNvSpPr/>
            <p:nvPr/>
          </p:nvSpPr>
          <p:spPr>
            <a:xfrm>
              <a:off x="1304871" y="1288040"/>
              <a:ext cx="3118" cy="9909"/>
            </a:xfrm>
            <a:custGeom>
              <a:rect b="b" l="l" r="r" t="t"/>
              <a:pathLst>
                <a:path extrusionOk="0" h="232" w="73">
                  <a:moveTo>
                    <a:pt x="44" y="0"/>
                  </a:moveTo>
                  <a:cubicBezTo>
                    <a:pt x="15" y="0"/>
                    <a:pt x="15" y="58"/>
                    <a:pt x="1" y="130"/>
                  </a:cubicBezTo>
                  <a:cubicBezTo>
                    <a:pt x="1" y="173"/>
                    <a:pt x="15" y="231"/>
                    <a:pt x="44" y="231"/>
                  </a:cubicBezTo>
                  <a:cubicBezTo>
                    <a:pt x="73" y="231"/>
                    <a:pt x="73" y="173"/>
                    <a:pt x="73" y="101"/>
                  </a:cubicBezTo>
                  <a:cubicBezTo>
                    <a:pt x="73" y="58"/>
                    <a:pt x="58"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1"/>
            <p:cNvSpPr/>
            <p:nvPr/>
          </p:nvSpPr>
          <p:spPr>
            <a:xfrm>
              <a:off x="1350528" y="1287399"/>
              <a:ext cx="3118" cy="9909"/>
            </a:xfrm>
            <a:custGeom>
              <a:rect b="b" l="l" r="r" t="t"/>
              <a:pathLst>
                <a:path extrusionOk="0" h="232" w="73">
                  <a:moveTo>
                    <a:pt x="30" y="1"/>
                  </a:moveTo>
                  <a:cubicBezTo>
                    <a:pt x="15" y="1"/>
                    <a:pt x="1" y="44"/>
                    <a:pt x="1" y="116"/>
                  </a:cubicBezTo>
                  <a:cubicBezTo>
                    <a:pt x="1" y="174"/>
                    <a:pt x="15" y="232"/>
                    <a:pt x="30" y="232"/>
                  </a:cubicBezTo>
                  <a:cubicBezTo>
                    <a:pt x="73" y="232"/>
                    <a:pt x="73" y="174"/>
                    <a:pt x="73" y="102"/>
                  </a:cubicBezTo>
                  <a:cubicBezTo>
                    <a:pt x="73" y="44"/>
                    <a:pt x="59"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1"/>
            <p:cNvSpPr/>
            <p:nvPr/>
          </p:nvSpPr>
          <p:spPr>
            <a:xfrm>
              <a:off x="1276469" y="1359622"/>
              <a:ext cx="24729" cy="43820"/>
            </a:xfrm>
            <a:custGeom>
              <a:rect b="b" l="l" r="r" t="t"/>
              <a:pathLst>
                <a:path extrusionOk="0" h="1026" w="579">
                  <a:moveTo>
                    <a:pt x="1" y="0"/>
                  </a:moveTo>
                  <a:cubicBezTo>
                    <a:pt x="1" y="173"/>
                    <a:pt x="1" y="361"/>
                    <a:pt x="30" y="535"/>
                  </a:cubicBezTo>
                  <a:cubicBezTo>
                    <a:pt x="88" y="723"/>
                    <a:pt x="203" y="867"/>
                    <a:pt x="362" y="954"/>
                  </a:cubicBezTo>
                  <a:cubicBezTo>
                    <a:pt x="420" y="997"/>
                    <a:pt x="507" y="1026"/>
                    <a:pt x="507" y="1026"/>
                  </a:cubicBezTo>
                  <a:cubicBezTo>
                    <a:pt x="507" y="1011"/>
                    <a:pt x="535" y="896"/>
                    <a:pt x="535" y="881"/>
                  </a:cubicBezTo>
                  <a:cubicBezTo>
                    <a:pt x="579" y="708"/>
                    <a:pt x="579" y="578"/>
                    <a:pt x="535" y="361"/>
                  </a:cubicBezTo>
                  <a:cubicBezTo>
                    <a:pt x="319" y="303"/>
                    <a:pt x="145" y="173"/>
                    <a:pt x="1" y="0"/>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1"/>
            <p:cNvSpPr/>
            <p:nvPr/>
          </p:nvSpPr>
          <p:spPr>
            <a:xfrm>
              <a:off x="1231452" y="1276294"/>
              <a:ext cx="19775" cy="27804"/>
            </a:xfrm>
            <a:custGeom>
              <a:rect b="b" l="l" r="r" t="t"/>
              <a:pathLst>
                <a:path extrusionOk="0" h="651" w="463">
                  <a:moveTo>
                    <a:pt x="43" y="0"/>
                  </a:moveTo>
                  <a:cubicBezTo>
                    <a:pt x="43" y="15"/>
                    <a:pt x="72" y="44"/>
                    <a:pt x="145" y="73"/>
                  </a:cubicBezTo>
                  <a:cubicBezTo>
                    <a:pt x="180" y="99"/>
                    <a:pt x="226" y="142"/>
                    <a:pt x="270" y="194"/>
                  </a:cubicBezTo>
                  <a:lnTo>
                    <a:pt x="270" y="194"/>
                  </a:lnTo>
                  <a:cubicBezTo>
                    <a:pt x="262" y="192"/>
                    <a:pt x="254" y="190"/>
                    <a:pt x="246" y="188"/>
                  </a:cubicBezTo>
                  <a:cubicBezTo>
                    <a:pt x="220" y="175"/>
                    <a:pt x="194" y="168"/>
                    <a:pt x="170" y="168"/>
                  </a:cubicBezTo>
                  <a:cubicBezTo>
                    <a:pt x="142" y="168"/>
                    <a:pt x="117" y="179"/>
                    <a:pt x="101" y="203"/>
                  </a:cubicBezTo>
                  <a:cubicBezTo>
                    <a:pt x="58" y="217"/>
                    <a:pt x="43" y="275"/>
                    <a:pt x="29" y="304"/>
                  </a:cubicBezTo>
                  <a:cubicBezTo>
                    <a:pt x="0" y="405"/>
                    <a:pt x="29" y="477"/>
                    <a:pt x="58" y="521"/>
                  </a:cubicBezTo>
                  <a:cubicBezTo>
                    <a:pt x="130" y="636"/>
                    <a:pt x="202" y="651"/>
                    <a:pt x="202" y="651"/>
                  </a:cubicBezTo>
                  <a:cubicBezTo>
                    <a:pt x="202" y="636"/>
                    <a:pt x="145" y="593"/>
                    <a:pt x="101" y="492"/>
                  </a:cubicBezTo>
                  <a:cubicBezTo>
                    <a:pt x="72" y="448"/>
                    <a:pt x="58" y="376"/>
                    <a:pt x="72" y="318"/>
                  </a:cubicBezTo>
                  <a:cubicBezTo>
                    <a:pt x="98" y="280"/>
                    <a:pt x="136" y="229"/>
                    <a:pt x="195" y="229"/>
                  </a:cubicBezTo>
                  <a:cubicBezTo>
                    <a:pt x="202" y="229"/>
                    <a:pt x="209" y="230"/>
                    <a:pt x="217" y="232"/>
                  </a:cubicBezTo>
                  <a:cubicBezTo>
                    <a:pt x="260" y="246"/>
                    <a:pt x="318" y="275"/>
                    <a:pt x="347" y="304"/>
                  </a:cubicBezTo>
                  <a:lnTo>
                    <a:pt x="462" y="376"/>
                  </a:lnTo>
                  <a:lnTo>
                    <a:pt x="405" y="275"/>
                  </a:lnTo>
                  <a:cubicBezTo>
                    <a:pt x="347" y="145"/>
                    <a:pt x="246" y="73"/>
                    <a:pt x="174" y="44"/>
                  </a:cubicBezTo>
                  <a:cubicBezTo>
                    <a:pt x="101" y="0"/>
                    <a:pt x="43" y="0"/>
                    <a:pt x="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1"/>
            <p:cNvSpPr/>
            <p:nvPr/>
          </p:nvSpPr>
          <p:spPr>
            <a:xfrm>
              <a:off x="1308587" y="1325027"/>
              <a:ext cx="24729" cy="19390"/>
            </a:xfrm>
            <a:custGeom>
              <a:rect b="b" l="l" r="r" t="t"/>
              <a:pathLst>
                <a:path extrusionOk="0" h="454" w="579">
                  <a:moveTo>
                    <a:pt x="44" y="1"/>
                  </a:moveTo>
                  <a:cubicBezTo>
                    <a:pt x="29" y="1"/>
                    <a:pt x="0" y="59"/>
                    <a:pt x="29" y="131"/>
                  </a:cubicBezTo>
                  <a:cubicBezTo>
                    <a:pt x="44" y="203"/>
                    <a:pt x="101" y="304"/>
                    <a:pt x="188" y="377"/>
                  </a:cubicBezTo>
                  <a:cubicBezTo>
                    <a:pt x="266" y="433"/>
                    <a:pt x="354" y="454"/>
                    <a:pt x="422" y="454"/>
                  </a:cubicBezTo>
                  <a:cubicBezTo>
                    <a:pt x="442" y="454"/>
                    <a:pt x="461" y="452"/>
                    <a:pt x="477" y="449"/>
                  </a:cubicBezTo>
                  <a:cubicBezTo>
                    <a:pt x="549" y="449"/>
                    <a:pt x="578" y="420"/>
                    <a:pt x="578" y="420"/>
                  </a:cubicBezTo>
                  <a:lnTo>
                    <a:pt x="463" y="420"/>
                  </a:lnTo>
                  <a:cubicBezTo>
                    <a:pt x="405" y="420"/>
                    <a:pt x="289" y="377"/>
                    <a:pt x="217" y="319"/>
                  </a:cubicBezTo>
                  <a:cubicBezTo>
                    <a:pt x="145" y="247"/>
                    <a:pt x="101" y="174"/>
                    <a:pt x="72" y="102"/>
                  </a:cubicBezTo>
                  <a:cubicBezTo>
                    <a:pt x="58" y="30"/>
                    <a:pt x="58" y="1"/>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1"/>
            <p:cNvSpPr/>
            <p:nvPr/>
          </p:nvSpPr>
          <p:spPr>
            <a:xfrm>
              <a:off x="1303632" y="1322806"/>
              <a:ext cx="13027" cy="8457"/>
            </a:xfrm>
            <a:custGeom>
              <a:rect b="b" l="l" r="r" t="t"/>
              <a:pathLst>
                <a:path extrusionOk="0" h="198" w="305">
                  <a:moveTo>
                    <a:pt x="198" y="1"/>
                  </a:moveTo>
                  <a:cubicBezTo>
                    <a:pt x="169" y="1"/>
                    <a:pt x="138" y="11"/>
                    <a:pt x="102" y="38"/>
                  </a:cubicBezTo>
                  <a:cubicBezTo>
                    <a:pt x="44" y="67"/>
                    <a:pt x="30" y="111"/>
                    <a:pt x="15" y="140"/>
                  </a:cubicBezTo>
                  <a:cubicBezTo>
                    <a:pt x="1" y="183"/>
                    <a:pt x="15" y="197"/>
                    <a:pt x="15" y="197"/>
                  </a:cubicBezTo>
                  <a:cubicBezTo>
                    <a:pt x="30" y="197"/>
                    <a:pt x="58" y="125"/>
                    <a:pt x="145" y="82"/>
                  </a:cubicBezTo>
                  <a:cubicBezTo>
                    <a:pt x="232" y="53"/>
                    <a:pt x="304" y="53"/>
                    <a:pt x="304" y="38"/>
                  </a:cubicBezTo>
                  <a:cubicBezTo>
                    <a:pt x="304" y="38"/>
                    <a:pt x="290" y="10"/>
                    <a:pt x="246" y="10"/>
                  </a:cubicBezTo>
                  <a:cubicBezTo>
                    <a:pt x="230" y="4"/>
                    <a:pt x="215" y="1"/>
                    <a:pt x="1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1"/>
            <p:cNvSpPr/>
            <p:nvPr/>
          </p:nvSpPr>
          <p:spPr>
            <a:xfrm>
              <a:off x="1112931" y="1681104"/>
              <a:ext cx="302430" cy="530159"/>
            </a:xfrm>
            <a:custGeom>
              <a:rect b="b" l="l" r="r" t="t"/>
              <a:pathLst>
                <a:path extrusionOk="0" h="12413" w="7081">
                  <a:moveTo>
                    <a:pt x="6387" y="1"/>
                  </a:moveTo>
                  <a:lnTo>
                    <a:pt x="651" y="2616"/>
                  </a:lnTo>
                  <a:cubicBezTo>
                    <a:pt x="651" y="2616"/>
                    <a:pt x="377" y="4234"/>
                    <a:pt x="377" y="8063"/>
                  </a:cubicBezTo>
                  <a:lnTo>
                    <a:pt x="1" y="11415"/>
                  </a:lnTo>
                  <a:lnTo>
                    <a:pt x="6098" y="12412"/>
                  </a:lnTo>
                  <a:lnTo>
                    <a:pt x="7081" y="2457"/>
                  </a:lnTo>
                  <a:cubicBezTo>
                    <a:pt x="7066" y="1778"/>
                    <a:pt x="6431" y="564"/>
                    <a:pt x="6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1"/>
            <p:cNvSpPr/>
            <p:nvPr/>
          </p:nvSpPr>
          <p:spPr>
            <a:xfrm>
              <a:off x="1140735" y="1784164"/>
              <a:ext cx="286371" cy="31990"/>
            </a:xfrm>
            <a:custGeom>
              <a:rect b="b" l="l" r="r" t="t"/>
              <a:pathLst>
                <a:path extrusionOk="0" h="749" w="6705">
                  <a:moveTo>
                    <a:pt x="4537" y="1"/>
                  </a:moveTo>
                  <a:lnTo>
                    <a:pt x="4508" y="15"/>
                  </a:lnTo>
                  <a:cubicBezTo>
                    <a:pt x="4248" y="261"/>
                    <a:pt x="3844" y="434"/>
                    <a:pt x="3425" y="535"/>
                  </a:cubicBezTo>
                  <a:cubicBezTo>
                    <a:pt x="3066" y="628"/>
                    <a:pt x="2699" y="656"/>
                    <a:pt x="2351" y="656"/>
                  </a:cubicBezTo>
                  <a:cubicBezTo>
                    <a:pt x="2265" y="656"/>
                    <a:pt x="2179" y="654"/>
                    <a:pt x="2095" y="651"/>
                  </a:cubicBezTo>
                  <a:cubicBezTo>
                    <a:pt x="1676" y="622"/>
                    <a:pt x="1301" y="550"/>
                    <a:pt x="997" y="478"/>
                  </a:cubicBezTo>
                  <a:cubicBezTo>
                    <a:pt x="679" y="405"/>
                    <a:pt x="434" y="362"/>
                    <a:pt x="275" y="304"/>
                  </a:cubicBezTo>
                  <a:cubicBezTo>
                    <a:pt x="202" y="290"/>
                    <a:pt x="130" y="261"/>
                    <a:pt x="72" y="246"/>
                  </a:cubicBezTo>
                  <a:cubicBezTo>
                    <a:pt x="15" y="232"/>
                    <a:pt x="0" y="232"/>
                    <a:pt x="0" y="232"/>
                  </a:cubicBezTo>
                  <a:lnTo>
                    <a:pt x="0" y="232"/>
                  </a:lnTo>
                  <a:cubicBezTo>
                    <a:pt x="0" y="246"/>
                    <a:pt x="29" y="246"/>
                    <a:pt x="72" y="261"/>
                  </a:cubicBezTo>
                  <a:cubicBezTo>
                    <a:pt x="130" y="290"/>
                    <a:pt x="202" y="319"/>
                    <a:pt x="275" y="333"/>
                  </a:cubicBezTo>
                  <a:cubicBezTo>
                    <a:pt x="434" y="391"/>
                    <a:pt x="679" y="478"/>
                    <a:pt x="997" y="550"/>
                  </a:cubicBezTo>
                  <a:cubicBezTo>
                    <a:pt x="1301" y="622"/>
                    <a:pt x="1676" y="723"/>
                    <a:pt x="2095" y="738"/>
                  </a:cubicBezTo>
                  <a:cubicBezTo>
                    <a:pt x="2194" y="745"/>
                    <a:pt x="2295" y="748"/>
                    <a:pt x="2399" y="748"/>
                  </a:cubicBezTo>
                  <a:cubicBezTo>
                    <a:pt x="2733" y="748"/>
                    <a:pt x="3089" y="710"/>
                    <a:pt x="3453" y="622"/>
                  </a:cubicBezTo>
                  <a:cubicBezTo>
                    <a:pt x="3852" y="523"/>
                    <a:pt x="4250" y="339"/>
                    <a:pt x="4538" y="85"/>
                  </a:cubicBezTo>
                  <a:lnTo>
                    <a:pt x="4538" y="85"/>
                  </a:lnTo>
                  <a:cubicBezTo>
                    <a:pt x="5116" y="324"/>
                    <a:pt x="5643" y="450"/>
                    <a:pt x="6036" y="450"/>
                  </a:cubicBezTo>
                  <a:cubicBezTo>
                    <a:pt x="6057" y="450"/>
                    <a:pt x="6077" y="449"/>
                    <a:pt x="6098" y="449"/>
                  </a:cubicBezTo>
                  <a:cubicBezTo>
                    <a:pt x="6300" y="449"/>
                    <a:pt x="6459" y="376"/>
                    <a:pt x="6560" y="319"/>
                  </a:cubicBezTo>
                  <a:cubicBezTo>
                    <a:pt x="6603" y="304"/>
                    <a:pt x="6647" y="290"/>
                    <a:pt x="6661" y="261"/>
                  </a:cubicBezTo>
                  <a:cubicBezTo>
                    <a:pt x="6675" y="261"/>
                    <a:pt x="6704" y="246"/>
                    <a:pt x="6704" y="246"/>
                  </a:cubicBezTo>
                  <a:lnTo>
                    <a:pt x="6704" y="246"/>
                  </a:lnTo>
                  <a:cubicBezTo>
                    <a:pt x="6704" y="246"/>
                    <a:pt x="6647" y="261"/>
                    <a:pt x="6560" y="290"/>
                  </a:cubicBezTo>
                  <a:cubicBezTo>
                    <a:pt x="6444" y="319"/>
                    <a:pt x="6300" y="376"/>
                    <a:pt x="6098" y="391"/>
                  </a:cubicBezTo>
                  <a:cubicBezTo>
                    <a:pt x="6080" y="392"/>
                    <a:pt x="6061" y="392"/>
                    <a:pt x="6043" y="392"/>
                  </a:cubicBezTo>
                  <a:cubicBezTo>
                    <a:pt x="5656" y="392"/>
                    <a:pt x="5117" y="249"/>
                    <a:pt x="45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1"/>
            <p:cNvSpPr/>
            <p:nvPr/>
          </p:nvSpPr>
          <p:spPr>
            <a:xfrm>
              <a:off x="1312900" y="1578684"/>
              <a:ext cx="22252" cy="207400"/>
            </a:xfrm>
            <a:custGeom>
              <a:rect b="b" l="l" r="r" t="t"/>
              <a:pathLst>
                <a:path extrusionOk="0" h="4856" w="521">
                  <a:moveTo>
                    <a:pt x="0" y="0"/>
                  </a:moveTo>
                  <a:cubicBezTo>
                    <a:pt x="0" y="0"/>
                    <a:pt x="0" y="73"/>
                    <a:pt x="15" y="203"/>
                  </a:cubicBezTo>
                  <a:cubicBezTo>
                    <a:pt x="29" y="347"/>
                    <a:pt x="44" y="506"/>
                    <a:pt x="73" y="723"/>
                  </a:cubicBezTo>
                  <a:cubicBezTo>
                    <a:pt x="116" y="1171"/>
                    <a:pt x="188" y="1778"/>
                    <a:pt x="260" y="2442"/>
                  </a:cubicBezTo>
                  <a:cubicBezTo>
                    <a:pt x="333" y="3107"/>
                    <a:pt x="390" y="3728"/>
                    <a:pt x="434" y="4162"/>
                  </a:cubicBezTo>
                  <a:cubicBezTo>
                    <a:pt x="448" y="4378"/>
                    <a:pt x="463" y="4552"/>
                    <a:pt x="477" y="4682"/>
                  </a:cubicBezTo>
                  <a:cubicBezTo>
                    <a:pt x="477" y="4783"/>
                    <a:pt x="506" y="4855"/>
                    <a:pt x="506" y="4855"/>
                  </a:cubicBezTo>
                  <a:cubicBezTo>
                    <a:pt x="506" y="4855"/>
                    <a:pt x="506" y="4783"/>
                    <a:pt x="521" y="4653"/>
                  </a:cubicBezTo>
                  <a:cubicBezTo>
                    <a:pt x="506" y="4537"/>
                    <a:pt x="506" y="4349"/>
                    <a:pt x="477" y="4133"/>
                  </a:cubicBezTo>
                  <a:cubicBezTo>
                    <a:pt x="463" y="3699"/>
                    <a:pt x="405" y="3092"/>
                    <a:pt x="333" y="2428"/>
                  </a:cubicBezTo>
                  <a:cubicBezTo>
                    <a:pt x="260" y="1749"/>
                    <a:pt x="188" y="1142"/>
                    <a:pt x="116" y="708"/>
                  </a:cubicBezTo>
                  <a:cubicBezTo>
                    <a:pt x="87" y="477"/>
                    <a:pt x="44" y="304"/>
                    <a:pt x="29" y="188"/>
                  </a:cubicBezTo>
                  <a:cubicBezTo>
                    <a:pt x="15" y="73"/>
                    <a:pt x="0" y="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1"/>
            <p:cNvSpPr/>
            <p:nvPr/>
          </p:nvSpPr>
          <p:spPr>
            <a:xfrm>
              <a:off x="1186991" y="1689774"/>
              <a:ext cx="61759" cy="65517"/>
            </a:xfrm>
            <a:custGeom>
              <a:rect b="b" l="l" r="r" t="t"/>
              <a:pathLst>
                <a:path extrusionOk="0" h="1534" w="1446">
                  <a:moveTo>
                    <a:pt x="88" y="0"/>
                  </a:moveTo>
                  <a:cubicBezTo>
                    <a:pt x="88" y="0"/>
                    <a:pt x="160" y="0"/>
                    <a:pt x="290" y="15"/>
                  </a:cubicBezTo>
                  <a:cubicBezTo>
                    <a:pt x="405" y="29"/>
                    <a:pt x="593" y="58"/>
                    <a:pt x="810" y="72"/>
                  </a:cubicBezTo>
                  <a:cubicBezTo>
                    <a:pt x="911" y="87"/>
                    <a:pt x="1041" y="87"/>
                    <a:pt x="1171" y="101"/>
                  </a:cubicBezTo>
                  <a:cubicBezTo>
                    <a:pt x="1243" y="101"/>
                    <a:pt x="1301" y="101"/>
                    <a:pt x="1330" y="159"/>
                  </a:cubicBezTo>
                  <a:cubicBezTo>
                    <a:pt x="1373" y="217"/>
                    <a:pt x="1373" y="289"/>
                    <a:pt x="1373" y="361"/>
                  </a:cubicBezTo>
                  <a:cubicBezTo>
                    <a:pt x="1373" y="506"/>
                    <a:pt x="1373" y="665"/>
                    <a:pt x="1330" y="809"/>
                  </a:cubicBezTo>
                  <a:cubicBezTo>
                    <a:pt x="1301" y="954"/>
                    <a:pt x="1229" y="1113"/>
                    <a:pt x="1113" y="1228"/>
                  </a:cubicBezTo>
                  <a:cubicBezTo>
                    <a:pt x="1012" y="1329"/>
                    <a:pt x="839" y="1416"/>
                    <a:pt x="694" y="1445"/>
                  </a:cubicBezTo>
                  <a:cubicBezTo>
                    <a:pt x="629" y="1458"/>
                    <a:pt x="562" y="1465"/>
                    <a:pt x="495" y="1465"/>
                  </a:cubicBezTo>
                  <a:cubicBezTo>
                    <a:pt x="413" y="1465"/>
                    <a:pt x="332" y="1454"/>
                    <a:pt x="261" y="1431"/>
                  </a:cubicBezTo>
                  <a:cubicBezTo>
                    <a:pt x="145" y="1358"/>
                    <a:pt x="88" y="1228"/>
                    <a:pt x="73" y="1098"/>
                  </a:cubicBezTo>
                  <a:cubicBezTo>
                    <a:pt x="30" y="968"/>
                    <a:pt x="59" y="853"/>
                    <a:pt x="59" y="737"/>
                  </a:cubicBezTo>
                  <a:cubicBezTo>
                    <a:pt x="73" y="506"/>
                    <a:pt x="102" y="347"/>
                    <a:pt x="131" y="217"/>
                  </a:cubicBezTo>
                  <a:cubicBezTo>
                    <a:pt x="145" y="101"/>
                    <a:pt x="160" y="29"/>
                    <a:pt x="160" y="29"/>
                  </a:cubicBezTo>
                  <a:lnTo>
                    <a:pt x="160" y="29"/>
                  </a:lnTo>
                  <a:cubicBezTo>
                    <a:pt x="160" y="29"/>
                    <a:pt x="131" y="87"/>
                    <a:pt x="102" y="231"/>
                  </a:cubicBezTo>
                  <a:cubicBezTo>
                    <a:pt x="73" y="361"/>
                    <a:pt x="30" y="549"/>
                    <a:pt x="15" y="766"/>
                  </a:cubicBezTo>
                  <a:cubicBezTo>
                    <a:pt x="1" y="867"/>
                    <a:pt x="1" y="997"/>
                    <a:pt x="15" y="1127"/>
                  </a:cubicBezTo>
                  <a:cubicBezTo>
                    <a:pt x="15" y="1243"/>
                    <a:pt x="88" y="1416"/>
                    <a:pt x="232" y="1488"/>
                  </a:cubicBezTo>
                  <a:cubicBezTo>
                    <a:pt x="299" y="1522"/>
                    <a:pt x="370" y="1534"/>
                    <a:pt x="442" y="1534"/>
                  </a:cubicBezTo>
                  <a:cubicBezTo>
                    <a:pt x="524" y="1534"/>
                    <a:pt x="609" y="1518"/>
                    <a:pt x="694" y="1503"/>
                  </a:cubicBezTo>
                  <a:cubicBezTo>
                    <a:pt x="868" y="1459"/>
                    <a:pt x="1027" y="1387"/>
                    <a:pt x="1157" y="1272"/>
                  </a:cubicBezTo>
                  <a:cubicBezTo>
                    <a:pt x="1301" y="1142"/>
                    <a:pt x="1345" y="983"/>
                    <a:pt x="1388" y="809"/>
                  </a:cubicBezTo>
                  <a:cubicBezTo>
                    <a:pt x="1417" y="650"/>
                    <a:pt x="1417" y="491"/>
                    <a:pt x="1417" y="347"/>
                  </a:cubicBezTo>
                  <a:cubicBezTo>
                    <a:pt x="1417" y="275"/>
                    <a:pt x="1446" y="188"/>
                    <a:pt x="1388" y="116"/>
                  </a:cubicBezTo>
                  <a:cubicBezTo>
                    <a:pt x="1345" y="87"/>
                    <a:pt x="1316" y="58"/>
                    <a:pt x="1272" y="58"/>
                  </a:cubicBezTo>
                  <a:cubicBezTo>
                    <a:pt x="1243" y="29"/>
                    <a:pt x="1200" y="29"/>
                    <a:pt x="1171" y="29"/>
                  </a:cubicBezTo>
                  <a:cubicBezTo>
                    <a:pt x="1041" y="29"/>
                    <a:pt x="911" y="15"/>
                    <a:pt x="810" y="15"/>
                  </a:cubicBezTo>
                  <a:cubicBezTo>
                    <a:pt x="593" y="15"/>
                    <a:pt x="434" y="0"/>
                    <a:pt x="2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1"/>
            <p:cNvSpPr/>
            <p:nvPr/>
          </p:nvSpPr>
          <p:spPr>
            <a:xfrm>
              <a:off x="1312900" y="1389221"/>
              <a:ext cx="30879" cy="198132"/>
            </a:xfrm>
            <a:custGeom>
              <a:rect b="b" l="l" r="r" t="t"/>
              <a:pathLst>
                <a:path extrusionOk="0" h="4639" w="723">
                  <a:moveTo>
                    <a:pt x="0" y="1"/>
                  </a:moveTo>
                  <a:lnTo>
                    <a:pt x="0" y="4639"/>
                  </a:lnTo>
                  <a:cubicBezTo>
                    <a:pt x="0" y="4639"/>
                    <a:pt x="723" y="1532"/>
                    <a:pt x="578" y="1128"/>
                  </a:cubicBezTo>
                  <a:cubicBezTo>
                    <a:pt x="405" y="752"/>
                    <a:pt x="0"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1"/>
            <p:cNvSpPr/>
            <p:nvPr/>
          </p:nvSpPr>
          <p:spPr>
            <a:xfrm>
              <a:off x="1196259" y="1395414"/>
              <a:ext cx="116684" cy="189462"/>
            </a:xfrm>
            <a:custGeom>
              <a:rect b="b" l="l" r="r" t="t"/>
              <a:pathLst>
                <a:path extrusionOk="0" h="4436" w="2732">
                  <a:moveTo>
                    <a:pt x="420" y="0"/>
                  </a:moveTo>
                  <a:cubicBezTo>
                    <a:pt x="318" y="15"/>
                    <a:pt x="1" y="1315"/>
                    <a:pt x="333" y="1705"/>
                  </a:cubicBezTo>
                  <a:cubicBezTo>
                    <a:pt x="723" y="2139"/>
                    <a:pt x="2731" y="4436"/>
                    <a:pt x="2731" y="4436"/>
                  </a:cubicBezTo>
                  <a:lnTo>
                    <a:pt x="42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1"/>
            <p:cNvSpPr/>
            <p:nvPr/>
          </p:nvSpPr>
          <p:spPr>
            <a:xfrm>
              <a:off x="1219109" y="1720056"/>
              <a:ext cx="137014" cy="104212"/>
            </a:xfrm>
            <a:custGeom>
              <a:rect b="b" l="l" r="r" t="t"/>
              <a:pathLst>
                <a:path extrusionOk="0" h="2440" w="3208">
                  <a:moveTo>
                    <a:pt x="2349" y="0"/>
                  </a:moveTo>
                  <a:cubicBezTo>
                    <a:pt x="2065" y="0"/>
                    <a:pt x="983" y="288"/>
                    <a:pt x="983" y="288"/>
                  </a:cubicBezTo>
                  <a:cubicBezTo>
                    <a:pt x="983" y="288"/>
                    <a:pt x="0" y="2109"/>
                    <a:pt x="419" y="2239"/>
                  </a:cubicBezTo>
                  <a:cubicBezTo>
                    <a:pt x="419" y="2239"/>
                    <a:pt x="1578" y="2439"/>
                    <a:pt x="1968" y="2439"/>
                  </a:cubicBezTo>
                  <a:cubicBezTo>
                    <a:pt x="2022" y="2439"/>
                    <a:pt x="2061" y="2435"/>
                    <a:pt x="2081" y="2427"/>
                  </a:cubicBezTo>
                  <a:cubicBezTo>
                    <a:pt x="2240" y="2354"/>
                    <a:pt x="1618" y="2022"/>
                    <a:pt x="1618" y="2022"/>
                  </a:cubicBezTo>
                  <a:lnTo>
                    <a:pt x="1618" y="2022"/>
                  </a:lnTo>
                  <a:cubicBezTo>
                    <a:pt x="1618" y="2022"/>
                    <a:pt x="2124" y="2209"/>
                    <a:pt x="2358" y="2209"/>
                  </a:cubicBezTo>
                  <a:cubicBezTo>
                    <a:pt x="2393" y="2209"/>
                    <a:pt x="2422" y="2205"/>
                    <a:pt x="2442" y="2195"/>
                  </a:cubicBezTo>
                  <a:cubicBezTo>
                    <a:pt x="2601" y="2123"/>
                    <a:pt x="1734" y="1589"/>
                    <a:pt x="1734" y="1588"/>
                  </a:cubicBezTo>
                  <a:lnTo>
                    <a:pt x="1734" y="1588"/>
                  </a:lnTo>
                  <a:cubicBezTo>
                    <a:pt x="1734" y="1589"/>
                    <a:pt x="2359" y="1921"/>
                    <a:pt x="2624" y="1921"/>
                  </a:cubicBezTo>
                  <a:cubicBezTo>
                    <a:pt x="2676" y="1921"/>
                    <a:pt x="2714" y="1908"/>
                    <a:pt x="2731" y="1877"/>
                  </a:cubicBezTo>
                  <a:cubicBezTo>
                    <a:pt x="2847" y="1675"/>
                    <a:pt x="1879" y="1083"/>
                    <a:pt x="1878" y="1083"/>
                  </a:cubicBezTo>
                  <a:lnTo>
                    <a:pt x="1878" y="1083"/>
                  </a:lnTo>
                  <a:cubicBezTo>
                    <a:pt x="1879" y="1083"/>
                    <a:pt x="2625" y="1456"/>
                    <a:pt x="2941" y="1456"/>
                  </a:cubicBezTo>
                  <a:cubicBezTo>
                    <a:pt x="2998" y="1456"/>
                    <a:pt x="3041" y="1444"/>
                    <a:pt x="3063" y="1415"/>
                  </a:cubicBezTo>
                  <a:cubicBezTo>
                    <a:pt x="3208" y="1242"/>
                    <a:pt x="1835" y="534"/>
                    <a:pt x="1835" y="534"/>
                  </a:cubicBezTo>
                  <a:cubicBezTo>
                    <a:pt x="2269" y="447"/>
                    <a:pt x="2456" y="100"/>
                    <a:pt x="2413" y="14"/>
                  </a:cubicBezTo>
                  <a:cubicBezTo>
                    <a:pt x="2405" y="4"/>
                    <a:pt x="2383" y="0"/>
                    <a:pt x="2349" y="0"/>
                  </a:cubicBezTo>
                  <a:close/>
                </a:path>
              </a:pathLst>
            </a:custGeom>
            <a:solidFill>
              <a:srgbClr val="BA61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1"/>
            <p:cNvSpPr/>
            <p:nvPr/>
          </p:nvSpPr>
          <p:spPr>
            <a:xfrm>
              <a:off x="953750" y="1428087"/>
              <a:ext cx="307341" cy="387593"/>
            </a:xfrm>
            <a:custGeom>
              <a:rect b="b" l="l" r="r" t="t"/>
              <a:pathLst>
                <a:path extrusionOk="0" h="9075" w="7196">
                  <a:moveTo>
                    <a:pt x="4422" y="1"/>
                  </a:moveTo>
                  <a:cubicBezTo>
                    <a:pt x="4422" y="1"/>
                    <a:pt x="2962" y="1301"/>
                    <a:pt x="1488" y="3873"/>
                  </a:cubicBezTo>
                  <a:cubicBezTo>
                    <a:pt x="0" y="6416"/>
                    <a:pt x="2529" y="7500"/>
                    <a:pt x="3193" y="7774"/>
                  </a:cubicBezTo>
                  <a:cubicBezTo>
                    <a:pt x="3872" y="8049"/>
                    <a:pt x="6574" y="9075"/>
                    <a:pt x="6574" y="9075"/>
                  </a:cubicBezTo>
                  <a:lnTo>
                    <a:pt x="7196" y="7124"/>
                  </a:lnTo>
                  <a:cubicBezTo>
                    <a:pt x="7196" y="7124"/>
                    <a:pt x="5534" y="6488"/>
                    <a:pt x="3844" y="5549"/>
                  </a:cubicBezTo>
                  <a:cubicBezTo>
                    <a:pt x="3078" y="5116"/>
                    <a:pt x="5780" y="1995"/>
                    <a:pt x="5780" y="1995"/>
                  </a:cubicBezTo>
                  <a:lnTo>
                    <a:pt x="442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1"/>
            <p:cNvSpPr/>
            <p:nvPr/>
          </p:nvSpPr>
          <p:spPr>
            <a:xfrm>
              <a:off x="1064797" y="2583959"/>
              <a:ext cx="149400" cy="14820"/>
            </a:xfrm>
            <a:custGeom>
              <a:rect b="b" l="l" r="r" t="t"/>
              <a:pathLst>
                <a:path extrusionOk="0" h="347" w="3498">
                  <a:moveTo>
                    <a:pt x="2385" y="0"/>
                  </a:moveTo>
                  <a:lnTo>
                    <a:pt x="1" y="130"/>
                  </a:lnTo>
                  <a:cubicBezTo>
                    <a:pt x="1" y="130"/>
                    <a:pt x="2250" y="347"/>
                    <a:pt x="3126" y="347"/>
                  </a:cubicBezTo>
                  <a:cubicBezTo>
                    <a:pt x="3335" y="347"/>
                    <a:pt x="3466" y="334"/>
                    <a:pt x="3469" y="304"/>
                  </a:cubicBezTo>
                  <a:cubicBezTo>
                    <a:pt x="3498" y="145"/>
                    <a:pt x="2385" y="0"/>
                    <a:pt x="23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1"/>
            <p:cNvSpPr/>
            <p:nvPr/>
          </p:nvSpPr>
          <p:spPr>
            <a:xfrm>
              <a:off x="1231452" y="2583959"/>
              <a:ext cx="149357" cy="14820"/>
            </a:xfrm>
            <a:custGeom>
              <a:rect b="b" l="l" r="r" t="t"/>
              <a:pathLst>
                <a:path extrusionOk="0" h="347" w="3497">
                  <a:moveTo>
                    <a:pt x="2384" y="0"/>
                  </a:moveTo>
                  <a:lnTo>
                    <a:pt x="0" y="130"/>
                  </a:lnTo>
                  <a:cubicBezTo>
                    <a:pt x="0" y="130"/>
                    <a:pt x="2249" y="347"/>
                    <a:pt x="3125" y="347"/>
                  </a:cubicBezTo>
                  <a:cubicBezTo>
                    <a:pt x="3334" y="347"/>
                    <a:pt x="3465" y="334"/>
                    <a:pt x="3468" y="304"/>
                  </a:cubicBezTo>
                  <a:cubicBezTo>
                    <a:pt x="3497" y="145"/>
                    <a:pt x="2384" y="0"/>
                    <a:pt x="23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1"/>
            <p:cNvSpPr/>
            <p:nvPr/>
          </p:nvSpPr>
          <p:spPr>
            <a:xfrm>
              <a:off x="1248109" y="1200825"/>
              <a:ext cx="133939" cy="76622"/>
            </a:xfrm>
            <a:custGeom>
              <a:rect b="b" l="l" r="r" t="t"/>
              <a:pathLst>
                <a:path extrusionOk="0" h="1794" w="3136">
                  <a:moveTo>
                    <a:pt x="1467" y="0"/>
                  </a:moveTo>
                  <a:cubicBezTo>
                    <a:pt x="1173" y="0"/>
                    <a:pt x="879" y="55"/>
                    <a:pt x="607" y="164"/>
                  </a:cubicBezTo>
                  <a:cubicBezTo>
                    <a:pt x="434" y="236"/>
                    <a:pt x="246" y="323"/>
                    <a:pt x="145" y="482"/>
                  </a:cubicBezTo>
                  <a:cubicBezTo>
                    <a:pt x="15" y="655"/>
                    <a:pt x="0" y="872"/>
                    <a:pt x="29" y="1088"/>
                  </a:cubicBezTo>
                  <a:cubicBezTo>
                    <a:pt x="44" y="1276"/>
                    <a:pt x="29" y="1450"/>
                    <a:pt x="101" y="1637"/>
                  </a:cubicBezTo>
                  <a:cubicBezTo>
                    <a:pt x="133" y="1748"/>
                    <a:pt x="181" y="1793"/>
                    <a:pt x="238" y="1793"/>
                  </a:cubicBezTo>
                  <a:cubicBezTo>
                    <a:pt x="468" y="1793"/>
                    <a:pt x="856" y="1068"/>
                    <a:pt x="1041" y="814"/>
                  </a:cubicBezTo>
                  <a:cubicBezTo>
                    <a:pt x="1272" y="1204"/>
                    <a:pt x="1691" y="1464"/>
                    <a:pt x="2139" y="1493"/>
                  </a:cubicBezTo>
                  <a:cubicBezTo>
                    <a:pt x="2196" y="1493"/>
                    <a:pt x="2254" y="1493"/>
                    <a:pt x="2312" y="1464"/>
                  </a:cubicBezTo>
                  <a:cubicBezTo>
                    <a:pt x="2355" y="1421"/>
                    <a:pt x="2384" y="1334"/>
                    <a:pt x="2341" y="1262"/>
                  </a:cubicBezTo>
                  <a:cubicBezTo>
                    <a:pt x="2327" y="1194"/>
                    <a:pt x="2275" y="1138"/>
                    <a:pt x="2220" y="1096"/>
                  </a:cubicBezTo>
                  <a:lnTo>
                    <a:pt x="2220" y="1096"/>
                  </a:lnTo>
                  <a:cubicBezTo>
                    <a:pt x="2406" y="1236"/>
                    <a:pt x="2605" y="1335"/>
                    <a:pt x="2818" y="1406"/>
                  </a:cubicBezTo>
                  <a:cubicBezTo>
                    <a:pt x="2867" y="1416"/>
                    <a:pt x="2916" y="1439"/>
                    <a:pt x="2957" y="1439"/>
                  </a:cubicBezTo>
                  <a:cubicBezTo>
                    <a:pt x="2975" y="1439"/>
                    <a:pt x="2992" y="1434"/>
                    <a:pt x="3006" y="1421"/>
                  </a:cubicBezTo>
                  <a:cubicBezTo>
                    <a:pt x="3121" y="1392"/>
                    <a:pt x="3136" y="1262"/>
                    <a:pt x="3136" y="1161"/>
                  </a:cubicBezTo>
                  <a:cubicBezTo>
                    <a:pt x="3136" y="901"/>
                    <a:pt x="3006" y="669"/>
                    <a:pt x="2847" y="510"/>
                  </a:cubicBezTo>
                  <a:cubicBezTo>
                    <a:pt x="2673" y="323"/>
                    <a:pt x="2457" y="221"/>
                    <a:pt x="2211" y="120"/>
                  </a:cubicBezTo>
                  <a:cubicBezTo>
                    <a:pt x="1971" y="40"/>
                    <a:pt x="1718" y="0"/>
                    <a:pt x="14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1"/>
            <p:cNvSpPr/>
            <p:nvPr/>
          </p:nvSpPr>
          <p:spPr>
            <a:xfrm>
              <a:off x="1112333" y="1428044"/>
              <a:ext cx="151834" cy="306786"/>
            </a:xfrm>
            <a:custGeom>
              <a:rect b="b" l="l" r="r" t="t"/>
              <a:pathLst>
                <a:path extrusionOk="0" h="7183" w="3555">
                  <a:moveTo>
                    <a:pt x="613" y="1"/>
                  </a:moveTo>
                  <a:cubicBezTo>
                    <a:pt x="597" y="1"/>
                    <a:pt x="589" y="2"/>
                    <a:pt x="593" y="2"/>
                  </a:cubicBezTo>
                  <a:lnTo>
                    <a:pt x="645" y="2"/>
                  </a:lnTo>
                  <a:cubicBezTo>
                    <a:pt x="632" y="1"/>
                    <a:pt x="622" y="1"/>
                    <a:pt x="613" y="1"/>
                  </a:cubicBezTo>
                  <a:close/>
                  <a:moveTo>
                    <a:pt x="645" y="2"/>
                  </a:moveTo>
                  <a:lnTo>
                    <a:pt x="645" y="2"/>
                  </a:lnTo>
                  <a:cubicBezTo>
                    <a:pt x="710" y="5"/>
                    <a:pt x="830" y="20"/>
                    <a:pt x="983" y="74"/>
                  </a:cubicBezTo>
                  <a:cubicBezTo>
                    <a:pt x="1113" y="132"/>
                    <a:pt x="1258" y="190"/>
                    <a:pt x="1402" y="320"/>
                  </a:cubicBezTo>
                  <a:cubicBezTo>
                    <a:pt x="1547" y="421"/>
                    <a:pt x="1691" y="580"/>
                    <a:pt x="1807" y="797"/>
                  </a:cubicBezTo>
                  <a:cubicBezTo>
                    <a:pt x="1893" y="1013"/>
                    <a:pt x="1951" y="1288"/>
                    <a:pt x="1908" y="1562"/>
                  </a:cubicBezTo>
                  <a:cubicBezTo>
                    <a:pt x="1893" y="1851"/>
                    <a:pt x="1778" y="2140"/>
                    <a:pt x="1633" y="2415"/>
                  </a:cubicBezTo>
                  <a:cubicBezTo>
                    <a:pt x="1344" y="2964"/>
                    <a:pt x="839" y="3455"/>
                    <a:pt x="434" y="4076"/>
                  </a:cubicBezTo>
                  <a:cubicBezTo>
                    <a:pt x="318" y="4235"/>
                    <a:pt x="232" y="4394"/>
                    <a:pt x="159" y="4553"/>
                  </a:cubicBezTo>
                  <a:cubicBezTo>
                    <a:pt x="87" y="4741"/>
                    <a:pt x="29" y="4900"/>
                    <a:pt x="15" y="5088"/>
                  </a:cubicBezTo>
                  <a:cubicBezTo>
                    <a:pt x="1" y="5261"/>
                    <a:pt x="44" y="5449"/>
                    <a:pt x="174" y="5565"/>
                  </a:cubicBezTo>
                  <a:cubicBezTo>
                    <a:pt x="304" y="5695"/>
                    <a:pt x="448" y="5767"/>
                    <a:pt x="593" y="5839"/>
                  </a:cubicBezTo>
                  <a:cubicBezTo>
                    <a:pt x="1156" y="6143"/>
                    <a:pt x="1677" y="6403"/>
                    <a:pt x="2110" y="6605"/>
                  </a:cubicBezTo>
                  <a:cubicBezTo>
                    <a:pt x="2544" y="6793"/>
                    <a:pt x="2905" y="6937"/>
                    <a:pt x="3150" y="7038"/>
                  </a:cubicBezTo>
                  <a:cubicBezTo>
                    <a:pt x="3280" y="7082"/>
                    <a:pt x="3367" y="7125"/>
                    <a:pt x="3439" y="7140"/>
                  </a:cubicBezTo>
                  <a:cubicBezTo>
                    <a:pt x="3494" y="7150"/>
                    <a:pt x="3531" y="7169"/>
                    <a:pt x="3547" y="7178"/>
                  </a:cubicBezTo>
                  <a:lnTo>
                    <a:pt x="3483" y="7140"/>
                  </a:lnTo>
                  <a:cubicBezTo>
                    <a:pt x="3410" y="7111"/>
                    <a:pt x="3324" y="7067"/>
                    <a:pt x="3194" y="7010"/>
                  </a:cubicBezTo>
                  <a:cubicBezTo>
                    <a:pt x="2934" y="6908"/>
                    <a:pt x="2572" y="6749"/>
                    <a:pt x="2139" y="6547"/>
                  </a:cubicBezTo>
                  <a:cubicBezTo>
                    <a:pt x="1705" y="6330"/>
                    <a:pt x="1200" y="6070"/>
                    <a:pt x="651" y="5767"/>
                  </a:cubicBezTo>
                  <a:cubicBezTo>
                    <a:pt x="521" y="5695"/>
                    <a:pt x="362" y="5622"/>
                    <a:pt x="246" y="5521"/>
                  </a:cubicBezTo>
                  <a:cubicBezTo>
                    <a:pt x="145" y="5406"/>
                    <a:pt x="87" y="5247"/>
                    <a:pt x="102" y="5088"/>
                  </a:cubicBezTo>
                  <a:cubicBezTo>
                    <a:pt x="116" y="4914"/>
                    <a:pt x="174" y="4756"/>
                    <a:pt x="246" y="4597"/>
                  </a:cubicBezTo>
                  <a:cubicBezTo>
                    <a:pt x="318" y="4438"/>
                    <a:pt x="391" y="4264"/>
                    <a:pt x="506" y="4120"/>
                  </a:cubicBezTo>
                  <a:cubicBezTo>
                    <a:pt x="896" y="3513"/>
                    <a:pt x="1417" y="3022"/>
                    <a:pt x="1705" y="2444"/>
                  </a:cubicBezTo>
                  <a:cubicBezTo>
                    <a:pt x="1850" y="2155"/>
                    <a:pt x="1966" y="1866"/>
                    <a:pt x="1980" y="1577"/>
                  </a:cubicBezTo>
                  <a:cubicBezTo>
                    <a:pt x="2023" y="1288"/>
                    <a:pt x="1966" y="1013"/>
                    <a:pt x="1850" y="797"/>
                  </a:cubicBezTo>
                  <a:cubicBezTo>
                    <a:pt x="1749" y="580"/>
                    <a:pt x="1604" y="406"/>
                    <a:pt x="1445" y="291"/>
                  </a:cubicBezTo>
                  <a:cubicBezTo>
                    <a:pt x="1301" y="175"/>
                    <a:pt x="1128" y="103"/>
                    <a:pt x="1012" y="60"/>
                  </a:cubicBezTo>
                  <a:cubicBezTo>
                    <a:pt x="882" y="31"/>
                    <a:pt x="766" y="2"/>
                    <a:pt x="694" y="2"/>
                  </a:cubicBezTo>
                  <a:close/>
                  <a:moveTo>
                    <a:pt x="3547" y="7178"/>
                  </a:moveTo>
                  <a:lnTo>
                    <a:pt x="3555" y="7183"/>
                  </a:lnTo>
                  <a:cubicBezTo>
                    <a:pt x="3555" y="7183"/>
                    <a:pt x="3552" y="7181"/>
                    <a:pt x="3547" y="71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1"/>
            <p:cNvSpPr/>
            <p:nvPr/>
          </p:nvSpPr>
          <p:spPr>
            <a:xfrm>
              <a:off x="1342499" y="1504026"/>
              <a:ext cx="40190" cy="16700"/>
            </a:xfrm>
            <a:custGeom>
              <a:rect b="b" l="l" r="r" t="t"/>
              <a:pathLst>
                <a:path extrusionOk="0" h="391" w="941">
                  <a:moveTo>
                    <a:pt x="940" y="0"/>
                  </a:moveTo>
                  <a:lnTo>
                    <a:pt x="1" y="130"/>
                  </a:lnTo>
                  <a:lnTo>
                    <a:pt x="1" y="390"/>
                  </a:lnTo>
                  <a:lnTo>
                    <a:pt x="940" y="246"/>
                  </a:lnTo>
                  <a:lnTo>
                    <a:pt x="94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1"/>
            <p:cNvSpPr/>
            <p:nvPr/>
          </p:nvSpPr>
          <p:spPr>
            <a:xfrm>
              <a:off x="1459781" y="1571252"/>
              <a:ext cx="318446" cy="1031233"/>
            </a:xfrm>
            <a:custGeom>
              <a:rect b="b" l="l" r="r" t="t"/>
              <a:pathLst>
                <a:path extrusionOk="0" h="24145" w="7456">
                  <a:moveTo>
                    <a:pt x="7456" y="1"/>
                  </a:moveTo>
                  <a:lnTo>
                    <a:pt x="766" y="4639"/>
                  </a:lnTo>
                  <a:lnTo>
                    <a:pt x="0" y="24145"/>
                  </a:lnTo>
                  <a:lnTo>
                    <a:pt x="6603" y="24145"/>
                  </a:lnTo>
                  <a:lnTo>
                    <a:pt x="74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1"/>
            <p:cNvSpPr/>
            <p:nvPr/>
          </p:nvSpPr>
          <p:spPr>
            <a:xfrm>
              <a:off x="1651678" y="1477460"/>
              <a:ext cx="109295" cy="114207"/>
            </a:xfrm>
            <a:custGeom>
              <a:rect b="b" l="l" r="r" t="t"/>
              <a:pathLst>
                <a:path extrusionOk="0" h="2674" w="2559">
                  <a:moveTo>
                    <a:pt x="1" y="1"/>
                  </a:moveTo>
                  <a:lnTo>
                    <a:pt x="1" y="131"/>
                  </a:lnTo>
                  <a:cubicBezTo>
                    <a:pt x="954" y="145"/>
                    <a:pt x="1633" y="579"/>
                    <a:pt x="2067" y="1417"/>
                  </a:cubicBezTo>
                  <a:cubicBezTo>
                    <a:pt x="2399" y="2052"/>
                    <a:pt x="2428" y="2674"/>
                    <a:pt x="2428" y="2674"/>
                  </a:cubicBezTo>
                  <a:lnTo>
                    <a:pt x="2558" y="2674"/>
                  </a:lnTo>
                  <a:cubicBezTo>
                    <a:pt x="2558" y="2645"/>
                    <a:pt x="2370" y="4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1"/>
            <p:cNvSpPr/>
            <p:nvPr/>
          </p:nvSpPr>
          <p:spPr>
            <a:xfrm>
              <a:off x="1597393" y="1474385"/>
              <a:ext cx="58641" cy="15461"/>
            </a:xfrm>
            <a:custGeom>
              <a:rect b="b" l="l" r="r" t="t"/>
              <a:pathLst>
                <a:path extrusionOk="0" h="362" w="1373">
                  <a:moveTo>
                    <a:pt x="0" y="1"/>
                  </a:moveTo>
                  <a:lnTo>
                    <a:pt x="0" y="333"/>
                  </a:lnTo>
                  <a:lnTo>
                    <a:pt x="1373" y="362"/>
                  </a:lnTo>
                  <a:lnTo>
                    <a:pt x="13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1" name="Google Shape;8161;p581"/>
          <p:cNvSpPr/>
          <p:nvPr/>
        </p:nvSpPr>
        <p:spPr>
          <a:xfrm>
            <a:off x="2772352" y="2578407"/>
            <a:ext cx="12386" cy="4356"/>
          </a:xfrm>
          <a:custGeom>
            <a:rect b="b" l="l" r="r" t="t"/>
            <a:pathLst>
              <a:path extrusionOk="0" h="102" w="290">
                <a:moveTo>
                  <a:pt x="1" y="0"/>
                </a:moveTo>
                <a:cubicBezTo>
                  <a:pt x="1" y="15"/>
                  <a:pt x="58" y="44"/>
                  <a:pt x="145" y="58"/>
                </a:cubicBezTo>
                <a:cubicBezTo>
                  <a:pt x="217" y="87"/>
                  <a:pt x="290" y="101"/>
                  <a:pt x="290" y="101"/>
                </a:cubicBezTo>
                <a:lnTo>
                  <a:pt x="145" y="44"/>
                </a:lnTo>
                <a:cubicBezTo>
                  <a:pt x="58" y="0"/>
                  <a:pt x="1" y="0"/>
                  <a:pt x="1"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1"/>
          <p:cNvSpPr/>
          <p:nvPr/>
        </p:nvSpPr>
        <p:spPr>
          <a:xfrm>
            <a:off x="2777306" y="2575930"/>
            <a:ext cx="12984" cy="4356"/>
          </a:xfrm>
          <a:custGeom>
            <a:rect b="b" l="l" r="r" t="t"/>
            <a:pathLst>
              <a:path extrusionOk="0" h="102" w="304">
                <a:moveTo>
                  <a:pt x="0" y="1"/>
                </a:moveTo>
                <a:cubicBezTo>
                  <a:pt x="0" y="29"/>
                  <a:pt x="58" y="44"/>
                  <a:pt x="159" y="44"/>
                </a:cubicBezTo>
                <a:cubicBezTo>
                  <a:pt x="246" y="73"/>
                  <a:pt x="304" y="102"/>
                  <a:pt x="304" y="102"/>
                </a:cubicBezTo>
                <a:cubicBezTo>
                  <a:pt x="304" y="102"/>
                  <a:pt x="260" y="44"/>
                  <a:pt x="159" y="29"/>
                </a:cubicBezTo>
                <a:cubicBezTo>
                  <a:pt x="72" y="1"/>
                  <a:pt x="0" y="1"/>
                  <a:pt x="0"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1"/>
          <p:cNvSpPr/>
          <p:nvPr/>
        </p:nvSpPr>
        <p:spPr>
          <a:xfrm>
            <a:off x="2768038" y="2582037"/>
            <a:ext cx="11147" cy="9353"/>
          </a:xfrm>
          <a:custGeom>
            <a:rect b="b" l="l" r="r" t="t"/>
            <a:pathLst>
              <a:path extrusionOk="0" h="219" w="261">
                <a:moveTo>
                  <a:pt x="22" y="1"/>
                </a:moveTo>
                <a:cubicBezTo>
                  <a:pt x="9" y="1"/>
                  <a:pt x="0" y="2"/>
                  <a:pt x="0" y="2"/>
                </a:cubicBezTo>
                <a:cubicBezTo>
                  <a:pt x="0" y="2"/>
                  <a:pt x="73" y="2"/>
                  <a:pt x="145" y="74"/>
                </a:cubicBezTo>
                <a:cubicBezTo>
                  <a:pt x="217" y="147"/>
                  <a:pt x="246" y="219"/>
                  <a:pt x="246" y="219"/>
                </a:cubicBezTo>
                <a:cubicBezTo>
                  <a:pt x="261" y="219"/>
                  <a:pt x="261" y="132"/>
                  <a:pt x="159" y="60"/>
                </a:cubicBezTo>
                <a:cubicBezTo>
                  <a:pt x="118" y="8"/>
                  <a:pt x="55" y="1"/>
                  <a:pt x="22"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4" name="Google Shape;8164;p581"/>
          <p:cNvGrpSpPr/>
          <p:nvPr/>
        </p:nvGrpSpPr>
        <p:grpSpPr>
          <a:xfrm>
            <a:off x="7967749" y="1292963"/>
            <a:ext cx="806582" cy="1173211"/>
            <a:chOff x="2978899" y="1457088"/>
            <a:chExt cx="806582" cy="1173211"/>
          </a:xfrm>
        </p:grpSpPr>
        <p:sp>
          <p:nvSpPr>
            <p:cNvPr id="8165" name="Google Shape;8165;p581"/>
            <p:cNvSpPr/>
            <p:nvPr/>
          </p:nvSpPr>
          <p:spPr>
            <a:xfrm>
              <a:off x="3376318" y="1498303"/>
              <a:ext cx="181219" cy="152902"/>
            </a:xfrm>
            <a:custGeom>
              <a:rect b="b" l="l" r="r" t="t"/>
              <a:pathLst>
                <a:path extrusionOk="0" h="3580" w="4243">
                  <a:moveTo>
                    <a:pt x="2100" y="1"/>
                  </a:moveTo>
                  <a:cubicBezTo>
                    <a:pt x="1906" y="1"/>
                    <a:pt x="1712" y="31"/>
                    <a:pt x="1518" y="62"/>
                  </a:cubicBezTo>
                  <a:cubicBezTo>
                    <a:pt x="1084" y="134"/>
                    <a:pt x="622" y="206"/>
                    <a:pt x="333" y="524"/>
                  </a:cubicBezTo>
                  <a:cubicBezTo>
                    <a:pt x="102" y="784"/>
                    <a:pt x="0" y="1160"/>
                    <a:pt x="29" y="1507"/>
                  </a:cubicBezTo>
                  <a:cubicBezTo>
                    <a:pt x="29" y="1839"/>
                    <a:pt x="217" y="2171"/>
                    <a:pt x="333" y="2504"/>
                  </a:cubicBezTo>
                  <a:cubicBezTo>
                    <a:pt x="1286" y="2822"/>
                    <a:pt x="2240" y="3154"/>
                    <a:pt x="3179" y="3486"/>
                  </a:cubicBezTo>
                  <a:cubicBezTo>
                    <a:pt x="3318" y="3529"/>
                    <a:pt x="3465" y="3580"/>
                    <a:pt x="3603" y="3580"/>
                  </a:cubicBezTo>
                  <a:cubicBezTo>
                    <a:pt x="3651" y="3580"/>
                    <a:pt x="3698" y="3573"/>
                    <a:pt x="3743" y="3558"/>
                  </a:cubicBezTo>
                  <a:cubicBezTo>
                    <a:pt x="4017" y="3486"/>
                    <a:pt x="4162" y="3183"/>
                    <a:pt x="4162" y="2894"/>
                  </a:cubicBezTo>
                  <a:cubicBezTo>
                    <a:pt x="4162" y="2605"/>
                    <a:pt x="4017" y="2330"/>
                    <a:pt x="3887" y="2085"/>
                  </a:cubicBezTo>
                  <a:lnTo>
                    <a:pt x="3887" y="2085"/>
                  </a:lnTo>
                  <a:cubicBezTo>
                    <a:pt x="3908" y="2091"/>
                    <a:pt x="3928" y="2093"/>
                    <a:pt x="3947" y="2093"/>
                  </a:cubicBezTo>
                  <a:cubicBezTo>
                    <a:pt x="4119" y="2093"/>
                    <a:pt x="4243" y="1878"/>
                    <a:pt x="4191" y="1709"/>
                  </a:cubicBezTo>
                  <a:cubicBezTo>
                    <a:pt x="4147" y="1507"/>
                    <a:pt x="3959" y="1391"/>
                    <a:pt x="3786" y="1304"/>
                  </a:cubicBezTo>
                  <a:cubicBezTo>
                    <a:pt x="3598" y="1232"/>
                    <a:pt x="3396" y="1160"/>
                    <a:pt x="3280" y="1001"/>
                  </a:cubicBezTo>
                  <a:cubicBezTo>
                    <a:pt x="3150" y="842"/>
                    <a:pt x="3136" y="625"/>
                    <a:pt x="3020" y="437"/>
                  </a:cubicBezTo>
                  <a:cubicBezTo>
                    <a:pt x="2876" y="206"/>
                    <a:pt x="2601" y="62"/>
                    <a:pt x="2341" y="18"/>
                  </a:cubicBezTo>
                  <a:cubicBezTo>
                    <a:pt x="2261" y="6"/>
                    <a:pt x="2180" y="1"/>
                    <a:pt x="210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1"/>
            <p:cNvSpPr/>
            <p:nvPr/>
          </p:nvSpPr>
          <p:spPr>
            <a:xfrm>
              <a:off x="3518244" y="1723686"/>
              <a:ext cx="193818" cy="520293"/>
            </a:xfrm>
            <a:custGeom>
              <a:rect b="b" l="l" r="r" t="t"/>
              <a:pathLst>
                <a:path extrusionOk="0" h="12182" w="4538">
                  <a:moveTo>
                    <a:pt x="1301" y="1"/>
                  </a:moveTo>
                  <a:lnTo>
                    <a:pt x="1" y="11820"/>
                  </a:lnTo>
                  <a:lnTo>
                    <a:pt x="2356" y="12181"/>
                  </a:lnTo>
                  <a:lnTo>
                    <a:pt x="4538" y="131"/>
                  </a:lnTo>
                  <a:lnTo>
                    <a:pt x="1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1"/>
            <p:cNvSpPr/>
            <p:nvPr/>
          </p:nvSpPr>
          <p:spPr>
            <a:xfrm>
              <a:off x="2978899" y="2544452"/>
              <a:ext cx="168491" cy="52491"/>
            </a:xfrm>
            <a:custGeom>
              <a:rect b="b" l="l" r="r" t="t"/>
              <a:pathLst>
                <a:path extrusionOk="0" h="1229" w="3945">
                  <a:moveTo>
                    <a:pt x="766" y="1"/>
                  </a:moveTo>
                  <a:lnTo>
                    <a:pt x="925" y="766"/>
                  </a:lnTo>
                  <a:cubicBezTo>
                    <a:pt x="925" y="766"/>
                    <a:pt x="0" y="1229"/>
                    <a:pt x="506" y="1229"/>
                  </a:cubicBezTo>
                  <a:cubicBezTo>
                    <a:pt x="1026" y="1229"/>
                    <a:pt x="3945" y="1214"/>
                    <a:pt x="3945" y="1214"/>
                  </a:cubicBezTo>
                  <a:lnTo>
                    <a:pt x="37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1"/>
            <p:cNvSpPr/>
            <p:nvPr/>
          </p:nvSpPr>
          <p:spPr>
            <a:xfrm>
              <a:off x="2998033" y="2590750"/>
              <a:ext cx="146282" cy="1879"/>
            </a:xfrm>
            <a:custGeom>
              <a:rect b="b" l="l" r="r" t="t"/>
              <a:pathLst>
                <a:path extrusionOk="0" h="44" w="3425">
                  <a:moveTo>
                    <a:pt x="1705" y="0"/>
                  </a:moveTo>
                  <a:cubicBezTo>
                    <a:pt x="766" y="0"/>
                    <a:pt x="0" y="15"/>
                    <a:pt x="0" y="15"/>
                  </a:cubicBezTo>
                  <a:cubicBezTo>
                    <a:pt x="0" y="15"/>
                    <a:pt x="752" y="15"/>
                    <a:pt x="1705" y="44"/>
                  </a:cubicBezTo>
                  <a:cubicBezTo>
                    <a:pt x="2645" y="44"/>
                    <a:pt x="3425" y="15"/>
                    <a:pt x="3425" y="15"/>
                  </a:cubicBezTo>
                  <a:cubicBezTo>
                    <a:pt x="3425" y="0"/>
                    <a:pt x="2673" y="0"/>
                    <a:pt x="1705"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1"/>
            <p:cNvSpPr/>
            <p:nvPr/>
          </p:nvSpPr>
          <p:spPr>
            <a:xfrm>
              <a:off x="3102930" y="2573837"/>
              <a:ext cx="42027" cy="16401"/>
            </a:xfrm>
            <a:custGeom>
              <a:rect b="b" l="l" r="r" t="t"/>
              <a:pathLst>
                <a:path extrusionOk="0" h="384" w="984">
                  <a:moveTo>
                    <a:pt x="676" y="0"/>
                  </a:moveTo>
                  <a:cubicBezTo>
                    <a:pt x="605" y="0"/>
                    <a:pt x="522" y="11"/>
                    <a:pt x="434" y="35"/>
                  </a:cubicBezTo>
                  <a:cubicBezTo>
                    <a:pt x="261" y="78"/>
                    <a:pt x="160" y="151"/>
                    <a:pt x="87" y="237"/>
                  </a:cubicBezTo>
                  <a:cubicBezTo>
                    <a:pt x="44" y="266"/>
                    <a:pt x="30" y="324"/>
                    <a:pt x="15" y="339"/>
                  </a:cubicBezTo>
                  <a:cubicBezTo>
                    <a:pt x="1" y="353"/>
                    <a:pt x="1" y="382"/>
                    <a:pt x="1" y="382"/>
                  </a:cubicBezTo>
                  <a:cubicBezTo>
                    <a:pt x="2" y="383"/>
                    <a:pt x="3" y="384"/>
                    <a:pt x="5" y="384"/>
                  </a:cubicBezTo>
                  <a:cubicBezTo>
                    <a:pt x="18" y="384"/>
                    <a:pt x="35" y="319"/>
                    <a:pt x="87" y="266"/>
                  </a:cubicBezTo>
                  <a:cubicBezTo>
                    <a:pt x="160" y="180"/>
                    <a:pt x="290" y="107"/>
                    <a:pt x="434" y="64"/>
                  </a:cubicBezTo>
                  <a:cubicBezTo>
                    <a:pt x="593" y="35"/>
                    <a:pt x="709" y="35"/>
                    <a:pt x="824" y="35"/>
                  </a:cubicBezTo>
                  <a:lnTo>
                    <a:pt x="983" y="35"/>
                  </a:lnTo>
                  <a:cubicBezTo>
                    <a:pt x="983" y="35"/>
                    <a:pt x="940" y="21"/>
                    <a:pt x="824" y="21"/>
                  </a:cubicBezTo>
                  <a:cubicBezTo>
                    <a:pt x="785" y="8"/>
                    <a:pt x="735" y="0"/>
                    <a:pt x="676"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1"/>
            <p:cNvSpPr/>
            <p:nvPr/>
          </p:nvSpPr>
          <p:spPr>
            <a:xfrm>
              <a:off x="3057870" y="2584557"/>
              <a:ext cx="29086" cy="1922"/>
            </a:xfrm>
            <a:custGeom>
              <a:rect b="b" l="l" r="r" t="t"/>
              <a:pathLst>
                <a:path extrusionOk="0" h="45" w="681">
                  <a:moveTo>
                    <a:pt x="348" y="1"/>
                  </a:moveTo>
                  <a:cubicBezTo>
                    <a:pt x="160" y="1"/>
                    <a:pt x="1" y="15"/>
                    <a:pt x="1" y="15"/>
                  </a:cubicBezTo>
                  <a:cubicBezTo>
                    <a:pt x="1" y="15"/>
                    <a:pt x="145" y="15"/>
                    <a:pt x="348" y="44"/>
                  </a:cubicBezTo>
                  <a:cubicBezTo>
                    <a:pt x="521" y="44"/>
                    <a:pt x="680" y="15"/>
                    <a:pt x="680" y="15"/>
                  </a:cubicBezTo>
                  <a:cubicBezTo>
                    <a:pt x="680" y="15"/>
                    <a:pt x="521" y="1"/>
                    <a:pt x="348"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1"/>
            <p:cNvSpPr/>
            <p:nvPr/>
          </p:nvSpPr>
          <p:spPr>
            <a:xfrm>
              <a:off x="3055436" y="2549406"/>
              <a:ext cx="168491" cy="52491"/>
            </a:xfrm>
            <a:custGeom>
              <a:rect b="b" l="l" r="r" t="t"/>
              <a:pathLst>
                <a:path extrusionOk="0" h="1229" w="3945">
                  <a:moveTo>
                    <a:pt x="766" y="0"/>
                  </a:moveTo>
                  <a:lnTo>
                    <a:pt x="925" y="752"/>
                  </a:lnTo>
                  <a:cubicBezTo>
                    <a:pt x="925" y="752"/>
                    <a:pt x="0" y="1228"/>
                    <a:pt x="506" y="1228"/>
                  </a:cubicBezTo>
                  <a:cubicBezTo>
                    <a:pt x="1040" y="1199"/>
                    <a:pt x="3945" y="1199"/>
                    <a:pt x="3945" y="1199"/>
                  </a:cubicBezTo>
                  <a:lnTo>
                    <a:pt x="372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1"/>
            <p:cNvSpPr/>
            <p:nvPr/>
          </p:nvSpPr>
          <p:spPr>
            <a:xfrm>
              <a:off x="3073929" y="2596303"/>
              <a:ext cx="146922" cy="1281"/>
            </a:xfrm>
            <a:custGeom>
              <a:rect b="b" l="l" r="r" t="t"/>
              <a:pathLst>
                <a:path extrusionOk="0" h="30" w="3440">
                  <a:moveTo>
                    <a:pt x="1720" y="0"/>
                  </a:moveTo>
                  <a:cubicBezTo>
                    <a:pt x="781" y="0"/>
                    <a:pt x="1" y="15"/>
                    <a:pt x="1" y="15"/>
                  </a:cubicBezTo>
                  <a:cubicBezTo>
                    <a:pt x="1" y="15"/>
                    <a:pt x="766" y="15"/>
                    <a:pt x="1720" y="29"/>
                  </a:cubicBezTo>
                  <a:cubicBezTo>
                    <a:pt x="2659" y="29"/>
                    <a:pt x="3439" y="15"/>
                    <a:pt x="3439" y="15"/>
                  </a:cubicBezTo>
                  <a:cubicBezTo>
                    <a:pt x="3439" y="0"/>
                    <a:pt x="2674" y="0"/>
                    <a:pt x="1720"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1"/>
            <p:cNvSpPr/>
            <p:nvPr/>
          </p:nvSpPr>
          <p:spPr>
            <a:xfrm>
              <a:off x="3089348" y="2583959"/>
              <a:ext cx="12386" cy="4356"/>
            </a:xfrm>
            <a:custGeom>
              <a:rect b="b" l="l" r="r" t="t"/>
              <a:pathLst>
                <a:path extrusionOk="0" h="102" w="290">
                  <a:moveTo>
                    <a:pt x="1" y="0"/>
                  </a:moveTo>
                  <a:cubicBezTo>
                    <a:pt x="1" y="0"/>
                    <a:pt x="73" y="29"/>
                    <a:pt x="145" y="58"/>
                  </a:cubicBezTo>
                  <a:cubicBezTo>
                    <a:pt x="218" y="87"/>
                    <a:pt x="290" y="102"/>
                    <a:pt x="290" y="102"/>
                  </a:cubicBezTo>
                  <a:lnTo>
                    <a:pt x="145" y="29"/>
                  </a:lnTo>
                  <a:cubicBezTo>
                    <a:pt x="73" y="0"/>
                    <a:pt x="1" y="0"/>
                    <a:pt x="1"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1"/>
            <p:cNvSpPr/>
            <p:nvPr/>
          </p:nvSpPr>
          <p:spPr>
            <a:xfrm>
              <a:off x="3094900" y="2581482"/>
              <a:ext cx="13027" cy="3758"/>
            </a:xfrm>
            <a:custGeom>
              <a:rect b="b" l="l" r="r" t="t"/>
              <a:pathLst>
                <a:path extrusionOk="0" h="88" w="305">
                  <a:moveTo>
                    <a:pt x="1" y="1"/>
                  </a:moveTo>
                  <a:cubicBezTo>
                    <a:pt x="1" y="15"/>
                    <a:pt x="59" y="44"/>
                    <a:pt x="160" y="44"/>
                  </a:cubicBezTo>
                  <a:cubicBezTo>
                    <a:pt x="232" y="73"/>
                    <a:pt x="304" y="87"/>
                    <a:pt x="304" y="87"/>
                  </a:cubicBezTo>
                  <a:cubicBezTo>
                    <a:pt x="304" y="87"/>
                    <a:pt x="261" y="44"/>
                    <a:pt x="160" y="15"/>
                  </a:cubicBezTo>
                  <a:cubicBezTo>
                    <a:pt x="73" y="1"/>
                    <a:pt x="1" y="1"/>
                    <a:pt x="1"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1"/>
            <p:cNvSpPr/>
            <p:nvPr/>
          </p:nvSpPr>
          <p:spPr>
            <a:xfrm>
              <a:off x="3178826" y="2579389"/>
              <a:ext cx="42625" cy="16315"/>
            </a:xfrm>
            <a:custGeom>
              <a:rect b="b" l="l" r="r" t="t"/>
              <a:pathLst>
                <a:path extrusionOk="0" h="382" w="998">
                  <a:moveTo>
                    <a:pt x="679" y="1"/>
                  </a:moveTo>
                  <a:cubicBezTo>
                    <a:pt x="605" y="1"/>
                    <a:pt x="522" y="11"/>
                    <a:pt x="434" y="35"/>
                  </a:cubicBezTo>
                  <a:cubicBezTo>
                    <a:pt x="275" y="64"/>
                    <a:pt x="160" y="136"/>
                    <a:pt x="102" y="237"/>
                  </a:cubicBezTo>
                  <a:cubicBezTo>
                    <a:pt x="59" y="266"/>
                    <a:pt x="44" y="324"/>
                    <a:pt x="30" y="339"/>
                  </a:cubicBezTo>
                  <a:cubicBezTo>
                    <a:pt x="1" y="353"/>
                    <a:pt x="1" y="382"/>
                    <a:pt x="1" y="382"/>
                  </a:cubicBezTo>
                  <a:cubicBezTo>
                    <a:pt x="30" y="382"/>
                    <a:pt x="44" y="324"/>
                    <a:pt x="102" y="266"/>
                  </a:cubicBezTo>
                  <a:cubicBezTo>
                    <a:pt x="160" y="180"/>
                    <a:pt x="290" y="107"/>
                    <a:pt x="434" y="64"/>
                  </a:cubicBezTo>
                  <a:cubicBezTo>
                    <a:pt x="593" y="35"/>
                    <a:pt x="723" y="35"/>
                    <a:pt x="839" y="35"/>
                  </a:cubicBezTo>
                  <a:lnTo>
                    <a:pt x="998" y="35"/>
                  </a:lnTo>
                  <a:cubicBezTo>
                    <a:pt x="998" y="35"/>
                    <a:pt x="940" y="21"/>
                    <a:pt x="839" y="21"/>
                  </a:cubicBezTo>
                  <a:cubicBezTo>
                    <a:pt x="793" y="8"/>
                    <a:pt x="739" y="1"/>
                    <a:pt x="679"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1"/>
            <p:cNvSpPr/>
            <p:nvPr/>
          </p:nvSpPr>
          <p:spPr>
            <a:xfrm>
              <a:off x="3085675" y="2587590"/>
              <a:ext cx="11147" cy="9353"/>
            </a:xfrm>
            <a:custGeom>
              <a:rect b="b" l="l" r="r" t="t"/>
              <a:pathLst>
                <a:path extrusionOk="0" h="219" w="261">
                  <a:moveTo>
                    <a:pt x="19" y="1"/>
                  </a:moveTo>
                  <a:cubicBezTo>
                    <a:pt x="7" y="1"/>
                    <a:pt x="0" y="2"/>
                    <a:pt x="0" y="2"/>
                  </a:cubicBezTo>
                  <a:cubicBezTo>
                    <a:pt x="0" y="2"/>
                    <a:pt x="72" y="2"/>
                    <a:pt x="145" y="74"/>
                  </a:cubicBezTo>
                  <a:cubicBezTo>
                    <a:pt x="217" y="147"/>
                    <a:pt x="231" y="219"/>
                    <a:pt x="231" y="219"/>
                  </a:cubicBezTo>
                  <a:cubicBezTo>
                    <a:pt x="260" y="219"/>
                    <a:pt x="260" y="132"/>
                    <a:pt x="159" y="60"/>
                  </a:cubicBezTo>
                  <a:cubicBezTo>
                    <a:pt x="107" y="8"/>
                    <a:pt x="48" y="1"/>
                    <a:pt x="19"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1"/>
            <p:cNvSpPr/>
            <p:nvPr/>
          </p:nvSpPr>
          <p:spPr>
            <a:xfrm>
              <a:off x="3134407" y="2590109"/>
              <a:ext cx="29043" cy="1281"/>
            </a:xfrm>
            <a:custGeom>
              <a:rect b="b" l="l" r="r" t="t"/>
              <a:pathLst>
                <a:path extrusionOk="0" h="30" w="680">
                  <a:moveTo>
                    <a:pt x="333" y="1"/>
                  </a:moveTo>
                  <a:cubicBezTo>
                    <a:pt x="159" y="1"/>
                    <a:pt x="1" y="15"/>
                    <a:pt x="1" y="15"/>
                  </a:cubicBezTo>
                  <a:cubicBezTo>
                    <a:pt x="1" y="15"/>
                    <a:pt x="145" y="15"/>
                    <a:pt x="333" y="30"/>
                  </a:cubicBezTo>
                  <a:cubicBezTo>
                    <a:pt x="521" y="30"/>
                    <a:pt x="680" y="15"/>
                    <a:pt x="680" y="15"/>
                  </a:cubicBezTo>
                  <a:cubicBezTo>
                    <a:pt x="680" y="15"/>
                    <a:pt x="521" y="1"/>
                    <a:pt x="333"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1"/>
            <p:cNvSpPr/>
            <p:nvPr/>
          </p:nvSpPr>
          <p:spPr>
            <a:xfrm>
              <a:off x="3144273" y="1457088"/>
              <a:ext cx="127190" cy="100796"/>
            </a:xfrm>
            <a:custGeom>
              <a:rect b="b" l="l" r="r" t="t"/>
              <a:pathLst>
                <a:path extrusionOk="0" h="2360" w="2978">
                  <a:moveTo>
                    <a:pt x="1946" y="0"/>
                  </a:moveTo>
                  <a:cubicBezTo>
                    <a:pt x="1943" y="0"/>
                    <a:pt x="1940" y="0"/>
                    <a:pt x="1937" y="1"/>
                  </a:cubicBezTo>
                  <a:cubicBezTo>
                    <a:pt x="1706" y="44"/>
                    <a:pt x="1720" y="1200"/>
                    <a:pt x="1720" y="1200"/>
                  </a:cubicBezTo>
                  <a:cubicBezTo>
                    <a:pt x="1720" y="1200"/>
                    <a:pt x="1606" y="102"/>
                    <a:pt x="1392" y="102"/>
                  </a:cubicBezTo>
                  <a:cubicBezTo>
                    <a:pt x="1391" y="102"/>
                    <a:pt x="1389" y="102"/>
                    <a:pt x="1388" y="102"/>
                  </a:cubicBezTo>
                  <a:cubicBezTo>
                    <a:pt x="1171" y="117"/>
                    <a:pt x="1214" y="1128"/>
                    <a:pt x="1214" y="1128"/>
                  </a:cubicBezTo>
                  <a:cubicBezTo>
                    <a:pt x="1214" y="1128"/>
                    <a:pt x="1137" y="223"/>
                    <a:pt x="1006" y="223"/>
                  </a:cubicBezTo>
                  <a:cubicBezTo>
                    <a:pt x="999" y="223"/>
                    <a:pt x="991" y="226"/>
                    <a:pt x="983" y="232"/>
                  </a:cubicBezTo>
                  <a:cubicBezTo>
                    <a:pt x="839" y="333"/>
                    <a:pt x="767" y="1056"/>
                    <a:pt x="767" y="1056"/>
                  </a:cubicBezTo>
                  <a:cubicBezTo>
                    <a:pt x="767" y="1056"/>
                    <a:pt x="741" y="453"/>
                    <a:pt x="621" y="453"/>
                  </a:cubicBezTo>
                  <a:cubicBezTo>
                    <a:pt x="612" y="453"/>
                    <a:pt x="603" y="456"/>
                    <a:pt x="593" y="463"/>
                  </a:cubicBezTo>
                  <a:cubicBezTo>
                    <a:pt x="449" y="579"/>
                    <a:pt x="44" y="2053"/>
                    <a:pt x="44" y="2053"/>
                  </a:cubicBezTo>
                  <a:cubicBezTo>
                    <a:pt x="0" y="2326"/>
                    <a:pt x="1167" y="2360"/>
                    <a:pt x="1736" y="2360"/>
                  </a:cubicBezTo>
                  <a:cubicBezTo>
                    <a:pt x="1917" y="2360"/>
                    <a:pt x="2038" y="2356"/>
                    <a:pt x="2038" y="2356"/>
                  </a:cubicBezTo>
                  <a:cubicBezTo>
                    <a:pt x="2038" y="2356"/>
                    <a:pt x="2977" y="1301"/>
                    <a:pt x="2905" y="1200"/>
                  </a:cubicBezTo>
                  <a:cubicBezTo>
                    <a:pt x="2891" y="1169"/>
                    <a:pt x="2842" y="1150"/>
                    <a:pt x="2773" y="1150"/>
                  </a:cubicBezTo>
                  <a:cubicBezTo>
                    <a:pt x="2621" y="1150"/>
                    <a:pt x="2371" y="1241"/>
                    <a:pt x="2183" y="1489"/>
                  </a:cubicBezTo>
                  <a:cubicBezTo>
                    <a:pt x="2183" y="1489"/>
                    <a:pt x="2168" y="0"/>
                    <a:pt x="1946" y="0"/>
                  </a:cubicBezTo>
                  <a:close/>
                </a:path>
              </a:pathLst>
            </a:custGeom>
            <a:solidFill>
              <a:srgbClr val="E480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1"/>
            <p:cNvSpPr/>
            <p:nvPr/>
          </p:nvSpPr>
          <p:spPr>
            <a:xfrm>
              <a:off x="3121936" y="1544131"/>
              <a:ext cx="328483" cy="294229"/>
            </a:xfrm>
            <a:custGeom>
              <a:rect b="b" l="l" r="r" t="t"/>
              <a:pathLst>
                <a:path extrusionOk="0" h="6889" w="7691">
                  <a:moveTo>
                    <a:pt x="538" y="0"/>
                  </a:moveTo>
                  <a:cubicBezTo>
                    <a:pt x="538" y="0"/>
                    <a:pt x="249" y="2890"/>
                    <a:pt x="206" y="3612"/>
                  </a:cubicBezTo>
                  <a:cubicBezTo>
                    <a:pt x="150" y="4309"/>
                    <a:pt x="0" y="6888"/>
                    <a:pt x="2622" y="6888"/>
                  </a:cubicBezTo>
                  <a:cubicBezTo>
                    <a:pt x="2719" y="6888"/>
                    <a:pt x="2818" y="6885"/>
                    <a:pt x="2922" y="6878"/>
                  </a:cubicBezTo>
                  <a:cubicBezTo>
                    <a:pt x="5884" y="6704"/>
                    <a:pt x="7690" y="5953"/>
                    <a:pt x="7690" y="5953"/>
                  </a:cubicBezTo>
                  <a:lnTo>
                    <a:pt x="6708" y="3829"/>
                  </a:lnTo>
                  <a:cubicBezTo>
                    <a:pt x="6708" y="3829"/>
                    <a:pt x="4631" y="4354"/>
                    <a:pt x="3391" y="4354"/>
                  </a:cubicBezTo>
                  <a:cubicBezTo>
                    <a:pt x="2873" y="4354"/>
                    <a:pt x="2502" y="4262"/>
                    <a:pt x="2489" y="4003"/>
                  </a:cubicBezTo>
                  <a:cubicBezTo>
                    <a:pt x="2402" y="2081"/>
                    <a:pt x="2561" y="318"/>
                    <a:pt x="2561" y="318"/>
                  </a:cubicBezTo>
                  <a:lnTo>
                    <a:pt x="5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1"/>
            <p:cNvSpPr/>
            <p:nvPr/>
          </p:nvSpPr>
          <p:spPr>
            <a:xfrm>
              <a:off x="2991883" y="2023001"/>
              <a:ext cx="589953" cy="536309"/>
            </a:xfrm>
            <a:custGeom>
              <a:rect b="b" l="l" r="r" t="t"/>
              <a:pathLst>
                <a:path extrusionOk="0" h="12557" w="13813">
                  <a:moveTo>
                    <a:pt x="2034" y="0"/>
                  </a:moveTo>
                  <a:cubicBezTo>
                    <a:pt x="0" y="0"/>
                    <a:pt x="376" y="12556"/>
                    <a:pt x="376" y="12556"/>
                  </a:cubicBezTo>
                  <a:lnTo>
                    <a:pt x="3627" y="12556"/>
                  </a:lnTo>
                  <a:cubicBezTo>
                    <a:pt x="3627" y="12556"/>
                    <a:pt x="3800" y="4639"/>
                    <a:pt x="3829" y="3974"/>
                  </a:cubicBezTo>
                  <a:cubicBezTo>
                    <a:pt x="3835" y="3825"/>
                    <a:pt x="4062" y="3771"/>
                    <a:pt x="4442" y="3771"/>
                  </a:cubicBezTo>
                  <a:cubicBezTo>
                    <a:pt x="5417" y="3771"/>
                    <a:pt x="7402" y="4126"/>
                    <a:pt x="9239" y="4126"/>
                  </a:cubicBezTo>
                  <a:cubicBezTo>
                    <a:pt x="9867" y="4126"/>
                    <a:pt x="10477" y="4085"/>
                    <a:pt x="11024" y="3974"/>
                  </a:cubicBezTo>
                  <a:cubicBezTo>
                    <a:pt x="13813" y="3439"/>
                    <a:pt x="13105" y="578"/>
                    <a:pt x="13105" y="578"/>
                  </a:cubicBezTo>
                  <a:cubicBezTo>
                    <a:pt x="13105" y="578"/>
                    <a:pt x="3641" y="44"/>
                    <a:pt x="2037" y="0"/>
                  </a:cubicBezTo>
                  <a:cubicBezTo>
                    <a:pt x="2036" y="0"/>
                    <a:pt x="2035" y="0"/>
                    <a:pt x="2034" y="0"/>
                  </a:cubicBezTo>
                  <a:close/>
                </a:path>
              </a:pathLst>
            </a:custGeom>
            <a:solidFill>
              <a:srgbClr val="8F79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1"/>
            <p:cNvSpPr/>
            <p:nvPr/>
          </p:nvSpPr>
          <p:spPr>
            <a:xfrm>
              <a:off x="3354706" y="1697035"/>
              <a:ext cx="291325" cy="393829"/>
            </a:xfrm>
            <a:custGeom>
              <a:rect b="b" l="l" r="r" t="t"/>
              <a:pathLst>
                <a:path extrusionOk="0" h="9221" w="6821">
                  <a:moveTo>
                    <a:pt x="2760" y="0"/>
                  </a:moveTo>
                  <a:cubicBezTo>
                    <a:pt x="2126" y="0"/>
                    <a:pt x="1611" y="30"/>
                    <a:pt x="1475" y="61"/>
                  </a:cubicBezTo>
                  <a:cubicBezTo>
                    <a:pt x="1070" y="162"/>
                    <a:pt x="1012" y="1347"/>
                    <a:pt x="1012" y="1347"/>
                  </a:cubicBezTo>
                  <a:lnTo>
                    <a:pt x="839" y="5089"/>
                  </a:lnTo>
                  <a:lnTo>
                    <a:pt x="1" y="8283"/>
                  </a:lnTo>
                  <a:cubicBezTo>
                    <a:pt x="1409" y="8992"/>
                    <a:pt x="2636" y="9220"/>
                    <a:pt x="3633" y="9220"/>
                  </a:cubicBezTo>
                  <a:cubicBezTo>
                    <a:pt x="5438" y="9220"/>
                    <a:pt x="6488" y="8470"/>
                    <a:pt x="6488" y="8470"/>
                  </a:cubicBezTo>
                  <a:lnTo>
                    <a:pt x="6575" y="5147"/>
                  </a:lnTo>
                  <a:cubicBezTo>
                    <a:pt x="6575" y="5147"/>
                    <a:pt x="6821" y="3818"/>
                    <a:pt x="6763" y="2286"/>
                  </a:cubicBezTo>
                  <a:cubicBezTo>
                    <a:pt x="6691" y="740"/>
                    <a:pt x="5780" y="423"/>
                    <a:pt x="5780" y="423"/>
                  </a:cubicBezTo>
                  <a:cubicBezTo>
                    <a:pt x="5348" y="91"/>
                    <a:pt x="3872" y="0"/>
                    <a:pt x="27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1"/>
            <p:cNvSpPr/>
            <p:nvPr/>
          </p:nvSpPr>
          <p:spPr>
            <a:xfrm>
              <a:off x="3071495" y="2034105"/>
              <a:ext cx="590594" cy="535712"/>
            </a:xfrm>
            <a:custGeom>
              <a:rect b="b" l="l" r="r" t="t"/>
              <a:pathLst>
                <a:path extrusionOk="0" h="12543" w="13828">
                  <a:moveTo>
                    <a:pt x="2044" y="0"/>
                  </a:moveTo>
                  <a:cubicBezTo>
                    <a:pt x="1" y="0"/>
                    <a:pt x="390" y="12542"/>
                    <a:pt x="390" y="12542"/>
                  </a:cubicBezTo>
                  <a:lnTo>
                    <a:pt x="3641" y="12542"/>
                  </a:lnTo>
                  <a:cubicBezTo>
                    <a:pt x="3641" y="12542"/>
                    <a:pt x="3814" y="4639"/>
                    <a:pt x="3843" y="3974"/>
                  </a:cubicBezTo>
                  <a:cubicBezTo>
                    <a:pt x="3850" y="3819"/>
                    <a:pt x="4084" y="3763"/>
                    <a:pt x="4475" y="3763"/>
                  </a:cubicBezTo>
                  <a:cubicBezTo>
                    <a:pt x="5464" y="3763"/>
                    <a:pt x="7456" y="4120"/>
                    <a:pt x="9293" y="4120"/>
                  </a:cubicBezTo>
                  <a:cubicBezTo>
                    <a:pt x="9907" y="4120"/>
                    <a:pt x="10503" y="4080"/>
                    <a:pt x="11039" y="3974"/>
                  </a:cubicBezTo>
                  <a:cubicBezTo>
                    <a:pt x="13827" y="3425"/>
                    <a:pt x="13119" y="578"/>
                    <a:pt x="13119" y="578"/>
                  </a:cubicBezTo>
                  <a:cubicBezTo>
                    <a:pt x="13119" y="578"/>
                    <a:pt x="3655" y="44"/>
                    <a:pt x="2052" y="1"/>
                  </a:cubicBezTo>
                  <a:cubicBezTo>
                    <a:pt x="2049" y="1"/>
                    <a:pt x="2047" y="0"/>
                    <a:pt x="2044" y="0"/>
                  </a:cubicBezTo>
                  <a:close/>
                </a:path>
              </a:pathLst>
            </a:custGeom>
            <a:solidFill>
              <a:srgbClr val="AA90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1"/>
            <p:cNvSpPr/>
            <p:nvPr/>
          </p:nvSpPr>
          <p:spPr>
            <a:xfrm>
              <a:off x="3341765" y="1699256"/>
              <a:ext cx="96311" cy="106561"/>
            </a:xfrm>
            <a:custGeom>
              <a:rect b="b" l="l" r="r" t="t"/>
              <a:pathLst>
                <a:path extrusionOk="0" h="2495" w="2255">
                  <a:moveTo>
                    <a:pt x="2052" y="0"/>
                  </a:moveTo>
                  <a:cubicBezTo>
                    <a:pt x="1545" y="0"/>
                    <a:pt x="246" y="149"/>
                    <a:pt x="15" y="1642"/>
                  </a:cubicBezTo>
                  <a:lnTo>
                    <a:pt x="0" y="2379"/>
                  </a:lnTo>
                  <a:lnTo>
                    <a:pt x="1806" y="2495"/>
                  </a:lnTo>
                  <a:lnTo>
                    <a:pt x="2254" y="9"/>
                  </a:lnTo>
                  <a:cubicBezTo>
                    <a:pt x="2254" y="9"/>
                    <a:pt x="2177" y="0"/>
                    <a:pt x="2052" y="0"/>
                  </a:cubicBezTo>
                  <a:close/>
                </a:path>
              </a:pathLst>
            </a:custGeom>
            <a:solidFill>
              <a:srgbClr val="151F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1"/>
            <p:cNvSpPr/>
            <p:nvPr/>
          </p:nvSpPr>
          <p:spPr>
            <a:xfrm>
              <a:off x="3252287" y="1892136"/>
              <a:ext cx="101863" cy="127575"/>
            </a:xfrm>
            <a:custGeom>
              <a:rect b="b" l="l" r="r" t="t"/>
              <a:pathLst>
                <a:path extrusionOk="0" h="2987" w="2385">
                  <a:moveTo>
                    <a:pt x="1495" y="0"/>
                  </a:moveTo>
                  <a:cubicBezTo>
                    <a:pt x="1492" y="0"/>
                    <a:pt x="1490" y="1"/>
                    <a:pt x="1488" y="1"/>
                  </a:cubicBezTo>
                  <a:cubicBezTo>
                    <a:pt x="1373" y="30"/>
                    <a:pt x="1301" y="406"/>
                    <a:pt x="1590" y="767"/>
                  </a:cubicBezTo>
                  <a:cubicBezTo>
                    <a:pt x="1590" y="767"/>
                    <a:pt x="753" y="566"/>
                    <a:pt x="322" y="566"/>
                  </a:cubicBezTo>
                  <a:cubicBezTo>
                    <a:pt x="176" y="566"/>
                    <a:pt x="76" y="589"/>
                    <a:pt x="73" y="652"/>
                  </a:cubicBezTo>
                  <a:cubicBezTo>
                    <a:pt x="58" y="883"/>
                    <a:pt x="1200" y="1157"/>
                    <a:pt x="1200" y="1157"/>
                  </a:cubicBezTo>
                  <a:cubicBezTo>
                    <a:pt x="1200" y="1157"/>
                    <a:pt x="756" y="1088"/>
                    <a:pt x="418" y="1088"/>
                  </a:cubicBezTo>
                  <a:cubicBezTo>
                    <a:pt x="221" y="1088"/>
                    <a:pt x="60" y="1112"/>
                    <a:pt x="44" y="1186"/>
                  </a:cubicBezTo>
                  <a:cubicBezTo>
                    <a:pt x="0" y="1403"/>
                    <a:pt x="997" y="1620"/>
                    <a:pt x="997" y="1620"/>
                  </a:cubicBezTo>
                  <a:cubicBezTo>
                    <a:pt x="997" y="1620"/>
                    <a:pt x="548" y="1549"/>
                    <a:pt x="269" y="1549"/>
                  </a:cubicBezTo>
                  <a:cubicBezTo>
                    <a:pt x="130" y="1549"/>
                    <a:pt x="34" y="1567"/>
                    <a:pt x="58" y="1620"/>
                  </a:cubicBezTo>
                  <a:cubicBezTo>
                    <a:pt x="130" y="1779"/>
                    <a:pt x="795" y="2039"/>
                    <a:pt x="795" y="2039"/>
                  </a:cubicBezTo>
                  <a:cubicBezTo>
                    <a:pt x="795" y="2039"/>
                    <a:pt x="493" y="1968"/>
                    <a:pt x="313" y="1968"/>
                  </a:cubicBezTo>
                  <a:cubicBezTo>
                    <a:pt x="223" y="1968"/>
                    <a:pt x="164" y="1986"/>
                    <a:pt x="188" y="2039"/>
                  </a:cubicBezTo>
                  <a:cubicBezTo>
                    <a:pt x="260" y="2198"/>
                    <a:pt x="1575" y="2978"/>
                    <a:pt x="1575" y="2978"/>
                  </a:cubicBezTo>
                  <a:cubicBezTo>
                    <a:pt x="1589" y="2984"/>
                    <a:pt x="1603" y="2987"/>
                    <a:pt x="1617" y="2987"/>
                  </a:cubicBezTo>
                  <a:cubicBezTo>
                    <a:pt x="1970" y="2987"/>
                    <a:pt x="2384" y="1128"/>
                    <a:pt x="2384" y="1128"/>
                  </a:cubicBezTo>
                  <a:cubicBezTo>
                    <a:pt x="2384" y="1128"/>
                    <a:pt x="1618" y="0"/>
                    <a:pt x="1495"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1"/>
            <p:cNvSpPr/>
            <p:nvPr/>
          </p:nvSpPr>
          <p:spPr>
            <a:xfrm>
              <a:off x="3319556" y="1782925"/>
              <a:ext cx="333864" cy="302814"/>
            </a:xfrm>
            <a:custGeom>
              <a:rect b="b" l="l" r="r" t="t"/>
              <a:pathLst>
                <a:path extrusionOk="0" h="7090" w="7817">
                  <a:moveTo>
                    <a:pt x="5260" y="1"/>
                  </a:moveTo>
                  <a:cubicBezTo>
                    <a:pt x="5260" y="1"/>
                    <a:pt x="5232" y="4688"/>
                    <a:pt x="4412" y="4688"/>
                  </a:cubicBezTo>
                  <a:cubicBezTo>
                    <a:pt x="4396" y="4688"/>
                    <a:pt x="4380" y="4686"/>
                    <a:pt x="4364" y="4682"/>
                  </a:cubicBezTo>
                  <a:cubicBezTo>
                    <a:pt x="2485" y="4292"/>
                    <a:pt x="809" y="3685"/>
                    <a:pt x="809" y="3685"/>
                  </a:cubicBezTo>
                  <a:lnTo>
                    <a:pt x="0" y="5564"/>
                  </a:lnTo>
                  <a:cubicBezTo>
                    <a:pt x="0" y="5564"/>
                    <a:pt x="2731" y="6561"/>
                    <a:pt x="3410" y="6792"/>
                  </a:cubicBezTo>
                  <a:cubicBezTo>
                    <a:pt x="3694" y="6892"/>
                    <a:pt x="4297" y="7090"/>
                    <a:pt x="4948" y="7090"/>
                  </a:cubicBezTo>
                  <a:cubicBezTo>
                    <a:pt x="5889" y="7090"/>
                    <a:pt x="6929" y="6678"/>
                    <a:pt x="7253" y="4971"/>
                  </a:cubicBezTo>
                  <a:cubicBezTo>
                    <a:pt x="7817" y="2067"/>
                    <a:pt x="7542" y="131"/>
                    <a:pt x="7542" y="131"/>
                  </a:cubicBezTo>
                  <a:lnTo>
                    <a:pt x="52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1"/>
            <p:cNvSpPr/>
            <p:nvPr/>
          </p:nvSpPr>
          <p:spPr>
            <a:xfrm>
              <a:off x="3208467" y="2060628"/>
              <a:ext cx="412878" cy="507309"/>
            </a:xfrm>
            <a:custGeom>
              <a:rect b="b" l="l" r="r" t="t"/>
              <a:pathLst>
                <a:path extrusionOk="0" h="11878" w="9667">
                  <a:moveTo>
                    <a:pt x="9565" y="1"/>
                  </a:moveTo>
                  <a:cubicBezTo>
                    <a:pt x="9566" y="2"/>
                    <a:pt x="9594" y="74"/>
                    <a:pt x="9609" y="203"/>
                  </a:cubicBezTo>
                  <a:cubicBezTo>
                    <a:pt x="9623" y="333"/>
                    <a:pt x="9623" y="535"/>
                    <a:pt x="9565" y="767"/>
                  </a:cubicBezTo>
                  <a:cubicBezTo>
                    <a:pt x="9522" y="998"/>
                    <a:pt x="9392" y="1287"/>
                    <a:pt x="9161" y="1561"/>
                  </a:cubicBezTo>
                  <a:cubicBezTo>
                    <a:pt x="9031" y="1691"/>
                    <a:pt x="8901" y="1807"/>
                    <a:pt x="8742" y="1937"/>
                  </a:cubicBezTo>
                  <a:cubicBezTo>
                    <a:pt x="8583" y="2067"/>
                    <a:pt x="8381" y="2154"/>
                    <a:pt x="8178" y="2240"/>
                  </a:cubicBezTo>
                  <a:cubicBezTo>
                    <a:pt x="7788" y="2414"/>
                    <a:pt x="7297" y="2515"/>
                    <a:pt x="6777" y="2573"/>
                  </a:cubicBezTo>
                  <a:cubicBezTo>
                    <a:pt x="6242" y="2631"/>
                    <a:pt x="5693" y="2659"/>
                    <a:pt x="5086" y="2703"/>
                  </a:cubicBezTo>
                  <a:cubicBezTo>
                    <a:pt x="4666" y="2718"/>
                    <a:pt x="4230" y="2726"/>
                    <a:pt x="3779" y="2726"/>
                  </a:cubicBezTo>
                  <a:cubicBezTo>
                    <a:pt x="2973" y="2726"/>
                    <a:pt x="2123" y="2701"/>
                    <a:pt x="1243" y="2645"/>
                  </a:cubicBezTo>
                  <a:cubicBezTo>
                    <a:pt x="1180" y="2640"/>
                    <a:pt x="1114" y="2636"/>
                    <a:pt x="1049" y="2636"/>
                  </a:cubicBezTo>
                  <a:cubicBezTo>
                    <a:pt x="936" y="2636"/>
                    <a:pt x="824" y="2646"/>
                    <a:pt x="723" y="2674"/>
                  </a:cubicBezTo>
                  <a:cubicBezTo>
                    <a:pt x="564" y="2717"/>
                    <a:pt x="391" y="2847"/>
                    <a:pt x="318" y="3006"/>
                  </a:cubicBezTo>
                  <a:cubicBezTo>
                    <a:pt x="246" y="3151"/>
                    <a:pt x="232" y="3324"/>
                    <a:pt x="232" y="3497"/>
                  </a:cubicBezTo>
                  <a:cubicBezTo>
                    <a:pt x="232" y="3656"/>
                    <a:pt x="217" y="3815"/>
                    <a:pt x="217" y="3974"/>
                  </a:cubicBezTo>
                  <a:cubicBezTo>
                    <a:pt x="203" y="4624"/>
                    <a:pt x="174" y="5246"/>
                    <a:pt x="159" y="5838"/>
                  </a:cubicBezTo>
                  <a:cubicBezTo>
                    <a:pt x="130" y="7008"/>
                    <a:pt x="87" y="8078"/>
                    <a:pt x="73" y="8988"/>
                  </a:cubicBezTo>
                  <a:cubicBezTo>
                    <a:pt x="58" y="9869"/>
                    <a:pt x="29" y="10592"/>
                    <a:pt x="15" y="11097"/>
                  </a:cubicBezTo>
                  <a:cubicBezTo>
                    <a:pt x="0" y="11343"/>
                    <a:pt x="0" y="11531"/>
                    <a:pt x="0" y="11675"/>
                  </a:cubicBezTo>
                  <a:lnTo>
                    <a:pt x="0" y="11820"/>
                  </a:lnTo>
                  <a:lnTo>
                    <a:pt x="0" y="11878"/>
                  </a:lnTo>
                  <a:cubicBezTo>
                    <a:pt x="0" y="11878"/>
                    <a:pt x="0" y="11849"/>
                    <a:pt x="58" y="11834"/>
                  </a:cubicBezTo>
                  <a:lnTo>
                    <a:pt x="58" y="11690"/>
                  </a:lnTo>
                  <a:cubicBezTo>
                    <a:pt x="58" y="11545"/>
                    <a:pt x="58" y="11358"/>
                    <a:pt x="73" y="11112"/>
                  </a:cubicBezTo>
                  <a:cubicBezTo>
                    <a:pt x="87" y="10606"/>
                    <a:pt x="102" y="9884"/>
                    <a:pt x="145" y="9002"/>
                  </a:cubicBezTo>
                  <a:cubicBezTo>
                    <a:pt x="174" y="8121"/>
                    <a:pt x="217" y="7052"/>
                    <a:pt x="246" y="5853"/>
                  </a:cubicBezTo>
                  <a:cubicBezTo>
                    <a:pt x="275" y="5260"/>
                    <a:pt x="289" y="4653"/>
                    <a:pt x="304" y="4003"/>
                  </a:cubicBezTo>
                  <a:cubicBezTo>
                    <a:pt x="304" y="3830"/>
                    <a:pt x="318" y="3671"/>
                    <a:pt x="318" y="3512"/>
                  </a:cubicBezTo>
                  <a:cubicBezTo>
                    <a:pt x="318" y="3338"/>
                    <a:pt x="347" y="3180"/>
                    <a:pt x="419" y="3035"/>
                  </a:cubicBezTo>
                  <a:cubicBezTo>
                    <a:pt x="492" y="2891"/>
                    <a:pt x="607" y="2789"/>
                    <a:pt x="781" y="2746"/>
                  </a:cubicBezTo>
                  <a:cubicBezTo>
                    <a:pt x="925" y="2717"/>
                    <a:pt x="1099" y="2717"/>
                    <a:pt x="1257" y="2717"/>
                  </a:cubicBezTo>
                  <a:cubicBezTo>
                    <a:pt x="2078" y="2778"/>
                    <a:pt x="2878" y="2803"/>
                    <a:pt x="3647" y="2803"/>
                  </a:cubicBezTo>
                  <a:cubicBezTo>
                    <a:pt x="4150" y="2803"/>
                    <a:pt x="4641" y="2792"/>
                    <a:pt x="5115" y="2775"/>
                  </a:cubicBezTo>
                  <a:cubicBezTo>
                    <a:pt x="5708" y="2732"/>
                    <a:pt x="6271" y="2703"/>
                    <a:pt x="6791" y="2645"/>
                  </a:cubicBezTo>
                  <a:cubicBezTo>
                    <a:pt x="7311" y="2573"/>
                    <a:pt x="7803" y="2486"/>
                    <a:pt x="8222" y="2298"/>
                  </a:cubicBezTo>
                  <a:cubicBezTo>
                    <a:pt x="8410" y="2211"/>
                    <a:pt x="8612" y="2125"/>
                    <a:pt x="8771" y="1995"/>
                  </a:cubicBezTo>
                  <a:cubicBezTo>
                    <a:pt x="8944" y="1865"/>
                    <a:pt x="9089" y="1735"/>
                    <a:pt x="9190" y="1590"/>
                  </a:cubicBezTo>
                  <a:cubicBezTo>
                    <a:pt x="9421" y="1330"/>
                    <a:pt x="9551" y="1041"/>
                    <a:pt x="9609" y="781"/>
                  </a:cubicBezTo>
                  <a:cubicBezTo>
                    <a:pt x="9667" y="535"/>
                    <a:pt x="9638" y="333"/>
                    <a:pt x="9623" y="203"/>
                  </a:cubicBezTo>
                  <a:cubicBezTo>
                    <a:pt x="9595" y="74"/>
                    <a:pt x="9566" y="2"/>
                    <a:pt x="9565" y="1"/>
                  </a:cubicBezTo>
                  <a:close/>
                </a:path>
              </a:pathLst>
            </a:custGeom>
            <a:solidFill>
              <a:srgbClr val="151F29">
                <a:alpha val="2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1"/>
            <p:cNvSpPr/>
            <p:nvPr/>
          </p:nvSpPr>
          <p:spPr>
            <a:xfrm>
              <a:off x="3322631" y="2199480"/>
              <a:ext cx="303027" cy="44504"/>
            </a:xfrm>
            <a:custGeom>
              <a:rect b="b" l="l" r="r" t="t"/>
              <a:pathLst>
                <a:path extrusionOk="0" h="1042" w="7095">
                  <a:moveTo>
                    <a:pt x="0" y="1"/>
                  </a:moveTo>
                  <a:lnTo>
                    <a:pt x="130" y="694"/>
                  </a:lnTo>
                  <a:lnTo>
                    <a:pt x="6936" y="1041"/>
                  </a:lnTo>
                  <a:lnTo>
                    <a:pt x="7095" y="33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1"/>
            <p:cNvSpPr/>
            <p:nvPr/>
          </p:nvSpPr>
          <p:spPr>
            <a:xfrm>
              <a:off x="3578722" y="2233435"/>
              <a:ext cx="30281" cy="359191"/>
            </a:xfrm>
            <a:custGeom>
              <a:rect b="b" l="l" r="r" t="t"/>
              <a:pathLst>
                <a:path extrusionOk="0" h="8410" w="709">
                  <a:moveTo>
                    <a:pt x="362" y="0"/>
                  </a:moveTo>
                  <a:lnTo>
                    <a:pt x="1" y="8410"/>
                  </a:lnTo>
                  <a:lnTo>
                    <a:pt x="246" y="8410"/>
                  </a:lnTo>
                  <a:lnTo>
                    <a:pt x="709" y="29"/>
                  </a:lnTo>
                  <a:lnTo>
                    <a:pt x="3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1"/>
            <p:cNvSpPr/>
            <p:nvPr/>
          </p:nvSpPr>
          <p:spPr>
            <a:xfrm>
              <a:off x="3331899" y="2222928"/>
              <a:ext cx="14820" cy="359234"/>
            </a:xfrm>
            <a:custGeom>
              <a:rect b="b" l="l" r="r" t="t"/>
              <a:pathLst>
                <a:path extrusionOk="0" h="8411" w="347">
                  <a:moveTo>
                    <a:pt x="0" y="1"/>
                  </a:moveTo>
                  <a:lnTo>
                    <a:pt x="72" y="8410"/>
                  </a:lnTo>
                  <a:lnTo>
                    <a:pt x="318" y="8396"/>
                  </a:lnTo>
                  <a:lnTo>
                    <a:pt x="347" y="15"/>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1"/>
            <p:cNvSpPr/>
            <p:nvPr/>
          </p:nvSpPr>
          <p:spPr>
            <a:xfrm>
              <a:off x="3339288" y="2223569"/>
              <a:ext cx="254893" cy="230207"/>
            </a:xfrm>
            <a:custGeom>
              <a:rect b="b" l="l" r="r" t="t"/>
              <a:pathLst>
                <a:path extrusionOk="0" h="5390" w="5968">
                  <a:moveTo>
                    <a:pt x="188" y="0"/>
                  </a:moveTo>
                  <a:lnTo>
                    <a:pt x="1" y="145"/>
                  </a:lnTo>
                  <a:lnTo>
                    <a:pt x="5968" y="5390"/>
                  </a:lnTo>
                  <a:lnTo>
                    <a:pt x="5968" y="5028"/>
                  </a:lnTo>
                  <a:lnTo>
                    <a:pt x="1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1"/>
            <p:cNvSpPr/>
            <p:nvPr/>
          </p:nvSpPr>
          <p:spPr>
            <a:xfrm>
              <a:off x="3334334" y="2233435"/>
              <a:ext cx="262965" cy="220341"/>
            </a:xfrm>
            <a:custGeom>
              <a:rect b="b" l="l" r="r" t="t"/>
              <a:pathLst>
                <a:path extrusionOk="0" h="5159" w="6157">
                  <a:moveTo>
                    <a:pt x="5968" y="0"/>
                  </a:moveTo>
                  <a:lnTo>
                    <a:pt x="1" y="4942"/>
                  </a:lnTo>
                  <a:lnTo>
                    <a:pt x="44" y="5159"/>
                  </a:lnTo>
                  <a:lnTo>
                    <a:pt x="6156" y="174"/>
                  </a:lnTo>
                  <a:lnTo>
                    <a:pt x="596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1"/>
            <p:cNvSpPr/>
            <p:nvPr/>
          </p:nvSpPr>
          <p:spPr>
            <a:xfrm>
              <a:off x="3380631" y="1529311"/>
              <a:ext cx="158027" cy="200310"/>
            </a:xfrm>
            <a:custGeom>
              <a:rect b="b" l="l" r="r" t="t"/>
              <a:pathLst>
                <a:path extrusionOk="0" h="4690" w="3700">
                  <a:moveTo>
                    <a:pt x="1752" y="0"/>
                  </a:moveTo>
                  <a:cubicBezTo>
                    <a:pt x="1737" y="0"/>
                    <a:pt x="1721" y="0"/>
                    <a:pt x="1706" y="0"/>
                  </a:cubicBezTo>
                  <a:lnTo>
                    <a:pt x="752" y="15"/>
                  </a:lnTo>
                  <a:cubicBezTo>
                    <a:pt x="752" y="15"/>
                    <a:pt x="174" y="15"/>
                    <a:pt x="174" y="289"/>
                  </a:cubicBezTo>
                  <a:cubicBezTo>
                    <a:pt x="174" y="289"/>
                    <a:pt x="1" y="3555"/>
                    <a:pt x="1026" y="3613"/>
                  </a:cubicBezTo>
                  <a:lnTo>
                    <a:pt x="1662" y="3613"/>
                  </a:lnTo>
                  <a:lnTo>
                    <a:pt x="1662" y="4089"/>
                  </a:lnTo>
                  <a:cubicBezTo>
                    <a:pt x="1662" y="4248"/>
                    <a:pt x="1734" y="4393"/>
                    <a:pt x="1879" y="4465"/>
                  </a:cubicBezTo>
                  <a:cubicBezTo>
                    <a:pt x="2053" y="4570"/>
                    <a:pt x="2306" y="4690"/>
                    <a:pt x="2562" y="4690"/>
                  </a:cubicBezTo>
                  <a:cubicBezTo>
                    <a:pt x="2730" y="4690"/>
                    <a:pt x="2900" y="4638"/>
                    <a:pt x="3049" y="4494"/>
                  </a:cubicBezTo>
                  <a:cubicBezTo>
                    <a:pt x="3208" y="4335"/>
                    <a:pt x="3280" y="4104"/>
                    <a:pt x="3266" y="3887"/>
                  </a:cubicBezTo>
                  <a:lnTo>
                    <a:pt x="3122" y="2153"/>
                  </a:lnTo>
                  <a:cubicBezTo>
                    <a:pt x="3122" y="2153"/>
                    <a:pt x="3699" y="2038"/>
                    <a:pt x="3584" y="1431"/>
                  </a:cubicBezTo>
                  <a:cubicBezTo>
                    <a:pt x="3522" y="1097"/>
                    <a:pt x="3354" y="1001"/>
                    <a:pt x="3182" y="1001"/>
                  </a:cubicBezTo>
                  <a:cubicBezTo>
                    <a:pt x="2953" y="1001"/>
                    <a:pt x="2717" y="1171"/>
                    <a:pt x="2717" y="1171"/>
                  </a:cubicBezTo>
                  <a:lnTo>
                    <a:pt x="2717" y="434"/>
                  </a:lnTo>
                  <a:cubicBezTo>
                    <a:pt x="2717" y="434"/>
                    <a:pt x="2689" y="0"/>
                    <a:pt x="1752"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1"/>
            <p:cNvSpPr/>
            <p:nvPr/>
          </p:nvSpPr>
          <p:spPr>
            <a:xfrm>
              <a:off x="3412707" y="1594743"/>
              <a:ext cx="8072" cy="41386"/>
            </a:xfrm>
            <a:custGeom>
              <a:rect b="b" l="l" r="r" t="t"/>
              <a:pathLst>
                <a:path extrusionOk="0" h="969" w="189">
                  <a:moveTo>
                    <a:pt x="44" y="0"/>
                  </a:moveTo>
                  <a:cubicBezTo>
                    <a:pt x="15" y="0"/>
                    <a:pt x="1" y="246"/>
                    <a:pt x="1" y="520"/>
                  </a:cubicBezTo>
                  <a:lnTo>
                    <a:pt x="1" y="722"/>
                  </a:lnTo>
                  <a:cubicBezTo>
                    <a:pt x="1" y="795"/>
                    <a:pt x="1" y="853"/>
                    <a:pt x="44" y="910"/>
                  </a:cubicBezTo>
                  <a:cubicBezTo>
                    <a:pt x="73" y="939"/>
                    <a:pt x="117" y="968"/>
                    <a:pt x="145" y="968"/>
                  </a:cubicBezTo>
                  <a:cubicBezTo>
                    <a:pt x="160" y="968"/>
                    <a:pt x="189" y="939"/>
                    <a:pt x="189" y="939"/>
                  </a:cubicBezTo>
                  <a:lnTo>
                    <a:pt x="145" y="939"/>
                  </a:lnTo>
                  <a:cubicBezTo>
                    <a:pt x="131" y="939"/>
                    <a:pt x="88" y="925"/>
                    <a:pt x="73" y="881"/>
                  </a:cubicBezTo>
                  <a:cubicBezTo>
                    <a:pt x="44" y="809"/>
                    <a:pt x="59" y="665"/>
                    <a:pt x="59" y="520"/>
                  </a:cubicBezTo>
                  <a:cubicBezTo>
                    <a:pt x="73" y="246"/>
                    <a:pt x="59"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1"/>
            <p:cNvSpPr/>
            <p:nvPr/>
          </p:nvSpPr>
          <p:spPr>
            <a:xfrm>
              <a:off x="3442946" y="1595939"/>
              <a:ext cx="3161" cy="10037"/>
            </a:xfrm>
            <a:custGeom>
              <a:rect b="b" l="l" r="r" t="t"/>
              <a:pathLst>
                <a:path extrusionOk="0" h="235" w="74">
                  <a:moveTo>
                    <a:pt x="30" y="1"/>
                  </a:moveTo>
                  <a:cubicBezTo>
                    <a:pt x="15" y="1"/>
                    <a:pt x="1" y="44"/>
                    <a:pt x="1" y="102"/>
                  </a:cubicBezTo>
                  <a:cubicBezTo>
                    <a:pt x="1" y="174"/>
                    <a:pt x="15" y="232"/>
                    <a:pt x="30" y="232"/>
                  </a:cubicBezTo>
                  <a:cubicBezTo>
                    <a:pt x="31" y="234"/>
                    <a:pt x="33" y="234"/>
                    <a:pt x="35" y="234"/>
                  </a:cubicBezTo>
                  <a:cubicBezTo>
                    <a:pt x="50" y="234"/>
                    <a:pt x="73" y="181"/>
                    <a:pt x="73" y="117"/>
                  </a:cubicBezTo>
                  <a:cubicBezTo>
                    <a:pt x="73" y="44"/>
                    <a:pt x="59"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1"/>
            <p:cNvSpPr/>
            <p:nvPr/>
          </p:nvSpPr>
          <p:spPr>
            <a:xfrm>
              <a:off x="3397288" y="1594743"/>
              <a:ext cx="3118" cy="10592"/>
            </a:xfrm>
            <a:custGeom>
              <a:rect b="b" l="l" r="r" t="t"/>
              <a:pathLst>
                <a:path extrusionOk="0" h="248" w="73">
                  <a:moveTo>
                    <a:pt x="44" y="0"/>
                  </a:moveTo>
                  <a:cubicBezTo>
                    <a:pt x="15" y="0"/>
                    <a:pt x="1" y="58"/>
                    <a:pt x="1" y="116"/>
                  </a:cubicBezTo>
                  <a:cubicBezTo>
                    <a:pt x="1" y="188"/>
                    <a:pt x="15" y="246"/>
                    <a:pt x="44" y="246"/>
                  </a:cubicBezTo>
                  <a:cubicBezTo>
                    <a:pt x="46" y="247"/>
                    <a:pt x="47" y="248"/>
                    <a:pt x="49" y="248"/>
                  </a:cubicBezTo>
                  <a:cubicBezTo>
                    <a:pt x="61" y="248"/>
                    <a:pt x="73" y="195"/>
                    <a:pt x="73" y="130"/>
                  </a:cubicBezTo>
                  <a:cubicBezTo>
                    <a:pt x="73" y="58"/>
                    <a:pt x="59" y="0"/>
                    <a:pt x="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1"/>
            <p:cNvSpPr/>
            <p:nvPr/>
          </p:nvSpPr>
          <p:spPr>
            <a:xfrm>
              <a:off x="3499750" y="1584834"/>
              <a:ext cx="20415" cy="27206"/>
            </a:xfrm>
            <a:custGeom>
              <a:rect b="b" l="l" r="r" t="t"/>
              <a:pathLst>
                <a:path extrusionOk="0" h="637" w="478">
                  <a:moveTo>
                    <a:pt x="419" y="1"/>
                  </a:moveTo>
                  <a:cubicBezTo>
                    <a:pt x="419" y="1"/>
                    <a:pt x="361" y="1"/>
                    <a:pt x="289" y="30"/>
                  </a:cubicBezTo>
                  <a:cubicBezTo>
                    <a:pt x="217" y="73"/>
                    <a:pt x="116" y="145"/>
                    <a:pt x="58" y="275"/>
                  </a:cubicBezTo>
                  <a:lnTo>
                    <a:pt x="0" y="377"/>
                  </a:lnTo>
                  <a:lnTo>
                    <a:pt x="0" y="377"/>
                  </a:lnTo>
                  <a:lnTo>
                    <a:pt x="116" y="304"/>
                  </a:lnTo>
                  <a:cubicBezTo>
                    <a:pt x="145" y="275"/>
                    <a:pt x="188" y="261"/>
                    <a:pt x="246" y="232"/>
                  </a:cubicBezTo>
                  <a:cubicBezTo>
                    <a:pt x="253" y="231"/>
                    <a:pt x="261" y="230"/>
                    <a:pt x="268" y="230"/>
                  </a:cubicBezTo>
                  <a:cubicBezTo>
                    <a:pt x="327" y="230"/>
                    <a:pt x="364" y="281"/>
                    <a:pt x="390" y="333"/>
                  </a:cubicBezTo>
                  <a:cubicBezTo>
                    <a:pt x="405" y="377"/>
                    <a:pt x="390" y="434"/>
                    <a:pt x="361" y="492"/>
                  </a:cubicBezTo>
                  <a:cubicBezTo>
                    <a:pt x="318" y="579"/>
                    <a:pt x="260" y="622"/>
                    <a:pt x="260" y="637"/>
                  </a:cubicBezTo>
                  <a:cubicBezTo>
                    <a:pt x="275" y="637"/>
                    <a:pt x="347" y="622"/>
                    <a:pt x="405" y="521"/>
                  </a:cubicBezTo>
                  <a:cubicBezTo>
                    <a:pt x="434" y="478"/>
                    <a:pt x="477" y="405"/>
                    <a:pt x="434" y="304"/>
                  </a:cubicBezTo>
                  <a:cubicBezTo>
                    <a:pt x="434" y="275"/>
                    <a:pt x="405" y="232"/>
                    <a:pt x="361" y="203"/>
                  </a:cubicBezTo>
                  <a:cubicBezTo>
                    <a:pt x="340" y="182"/>
                    <a:pt x="304" y="169"/>
                    <a:pt x="263" y="169"/>
                  </a:cubicBezTo>
                  <a:cubicBezTo>
                    <a:pt x="248" y="169"/>
                    <a:pt x="232" y="170"/>
                    <a:pt x="217" y="174"/>
                  </a:cubicBezTo>
                  <a:cubicBezTo>
                    <a:pt x="209" y="177"/>
                    <a:pt x="201" y="181"/>
                    <a:pt x="194" y="184"/>
                  </a:cubicBezTo>
                  <a:lnTo>
                    <a:pt x="194" y="184"/>
                  </a:lnTo>
                  <a:cubicBezTo>
                    <a:pt x="233" y="132"/>
                    <a:pt x="276" y="90"/>
                    <a:pt x="318" y="73"/>
                  </a:cubicBezTo>
                  <a:cubicBezTo>
                    <a:pt x="390" y="15"/>
                    <a:pt x="419" y="1"/>
                    <a:pt x="4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1"/>
            <p:cNvSpPr/>
            <p:nvPr/>
          </p:nvSpPr>
          <p:spPr>
            <a:xfrm>
              <a:off x="3421975" y="1650950"/>
              <a:ext cx="16102" cy="4399"/>
            </a:xfrm>
            <a:custGeom>
              <a:rect b="b" l="l" r="r" t="t"/>
              <a:pathLst>
                <a:path extrusionOk="0" h="103" w="377">
                  <a:moveTo>
                    <a:pt x="356" y="1"/>
                  </a:moveTo>
                  <a:cubicBezTo>
                    <a:pt x="327" y="1"/>
                    <a:pt x="268" y="18"/>
                    <a:pt x="189" y="28"/>
                  </a:cubicBezTo>
                  <a:cubicBezTo>
                    <a:pt x="87" y="42"/>
                    <a:pt x="1" y="42"/>
                    <a:pt x="1" y="57"/>
                  </a:cubicBezTo>
                  <a:cubicBezTo>
                    <a:pt x="1" y="69"/>
                    <a:pt x="65" y="103"/>
                    <a:pt x="156" y="103"/>
                  </a:cubicBezTo>
                  <a:cubicBezTo>
                    <a:pt x="171" y="103"/>
                    <a:pt x="187" y="102"/>
                    <a:pt x="203" y="100"/>
                  </a:cubicBezTo>
                  <a:cubicBezTo>
                    <a:pt x="304" y="71"/>
                    <a:pt x="376" y="28"/>
                    <a:pt x="376" y="13"/>
                  </a:cubicBezTo>
                  <a:cubicBezTo>
                    <a:pt x="376" y="4"/>
                    <a:pt x="369" y="1"/>
                    <a:pt x="3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1"/>
            <p:cNvSpPr/>
            <p:nvPr/>
          </p:nvSpPr>
          <p:spPr>
            <a:xfrm>
              <a:off x="3354108" y="1732484"/>
              <a:ext cx="267877" cy="252288"/>
            </a:xfrm>
            <a:custGeom>
              <a:rect b="b" l="l" r="r" t="t"/>
              <a:pathLst>
                <a:path extrusionOk="0" h="5907" w="6272">
                  <a:moveTo>
                    <a:pt x="58" y="4866"/>
                  </a:moveTo>
                  <a:cubicBezTo>
                    <a:pt x="54" y="4870"/>
                    <a:pt x="51" y="4873"/>
                    <a:pt x="47" y="4875"/>
                  </a:cubicBezTo>
                  <a:lnTo>
                    <a:pt x="47" y="4875"/>
                  </a:lnTo>
                  <a:cubicBezTo>
                    <a:pt x="13" y="4866"/>
                    <a:pt x="0" y="4866"/>
                    <a:pt x="0" y="4866"/>
                  </a:cubicBezTo>
                  <a:lnTo>
                    <a:pt x="0" y="4866"/>
                  </a:lnTo>
                  <a:cubicBezTo>
                    <a:pt x="0" y="4866"/>
                    <a:pt x="13" y="4879"/>
                    <a:pt x="30" y="4879"/>
                  </a:cubicBezTo>
                  <a:cubicBezTo>
                    <a:pt x="36" y="4879"/>
                    <a:pt x="41" y="4878"/>
                    <a:pt x="47" y="4875"/>
                  </a:cubicBezTo>
                  <a:lnTo>
                    <a:pt x="47" y="4875"/>
                  </a:lnTo>
                  <a:cubicBezTo>
                    <a:pt x="64" y="4879"/>
                    <a:pt x="87" y="4886"/>
                    <a:pt x="116" y="4895"/>
                  </a:cubicBezTo>
                  <a:cubicBezTo>
                    <a:pt x="144" y="4901"/>
                    <a:pt x="176" y="4906"/>
                    <a:pt x="213" y="4914"/>
                  </a:cubicBezTo>
                  <a:lnTo>
                    <a:pt x="213" y="4914"/>
                  </a:lnTo>
                  <a:cubicBezTo>
                    <a:pt x="156" y="4896"/>
                    <a:pt x="103" y="4881"/>
                    <a:pt x="58" y="4866"/>
                  </a:cubicBezTo>
                  <a:close/>
                  <a:moveTo>
                    <a:pt x="5700" y="1"/>
                  </a:moveTo>
                  <a:cubicBezTo>
                    <a:pt x="5614" y="1"/>
                    <a:pt x="5520" y="19"/>
                    <a:pt x="5419" y="69"/>
                  </a:cubicBezTo>
                  <a:cubicBezTo>
                    <a:pt x="5216" y="156"/>
                    <a:pt x="5043" y="315"/>
                    <a:pt x="4927" y="546"/>
                  </a:cubicBezTo>
                  <a:cubicBezTo>
                    <a:pt x="4826" y="763"/>
                    <a:pt x="4768" y="1052"/>
                    <a:pt x="4754" y="1370"/>
                  </a:cubicBezTo>
                  <a:cubicBezTo>
                    <a:pt x="4754" y="1673"/>
                    <a:pt x="4754" y="1977"/>
                    <a:pt x="4739" y="2323"/>
                  </a:cubicBezTo>
                  <a:cubicBezTo>
                    <a:pt x="4696" y="3017"/>
                    <a:pt x="4624" y="3754"/>
                    <a:pt x="4479" y="4505"/>
                  </a:cubicBezTo>
                  <a:cubicBezTo>
                    <a:pt x="4451" y="4693"/>
                    <a:pt x="4407" y="4895"/>
                    <a:pt x="4378" y="5069"/>
                  </a:cubicBezTo>
                  <a:cubicBezTo>
                    <a:pt x="4422" y="4895"/>
                    <a:pt x="4465" y="4707"/>
                    <a:pt x="4494" y="4505"/>
                  </a:cubicBezTo>
                  <a:cubicBezTo>
                    <a:pt x="4638" y="3754"/>
                    <a:pt x="4739" y="2988"/>
                    <a:pt x="4754" y="2323"/>
                  </a:cubicBezTo>
                  <a:cubicBezTo>
                    <a:pt x="4768" y="1977"/>
                    <a:pt x="4754" y="1673"/>
                    <a:pt x="4768" y="1370"/>
                  </a:cubicBezTo>
                  <a:cubicBezTo>
                    <a:pt x="4783" y="1081"/>
                    <a:pt x="4841" y="792"/>
                    <a:pt x="4956" y="575"/>
                  </a:cubicBezTo>
                  <a:cubicBezTo>
                    <a:pt x="5072" y="358"/>
                    <a:pt x="5245" y="185"/>
                    <a:pt x="5419" y="98"/>
                  </a:cubicBezTo>
                  <a:cubicBezTo>
                    <a:pt x="5525" y="52"/>
                    <a:pt x="5624" y="35"/>
                    <a:pt x="5713" y="35"/>
                  </a:cubicBezTo>
                  <a:cubicBezTo>
                    <a:pt x="5792" y="35"/>
                    <a:pt x="5863" y="49"/>
                    <a:pt x="5924" y="69"/>
                  </a:cubicBezTo>
                  <a:cubicBezTo>
                    <a:pt x="6054" y="98"/>
                    <a:pt x="6141" y="170"/>
                    <a:pt x="6199" y="228"/>
                  </a:cubicBezTo>
                  <a:cubicBezTo>
                    <a:pt x="6257" y="286"/>
                    <a:pt x="6271" y="315"/>
                    <a:pt x="6271" y="315"/>
                  </a:cubicBezTo>
                  <a:cubicBezTo>
                    <a:pt x="6271" y="315"/>
                    <a:pt x="6271" y="286"/>
                    <a:pt x="6213" y="228"/>
                  </a:cubicBezTo>
                  <a:cubicBezTo>
                    <a:pt x="6184" y="170"/>
                    <a:pt x="6083" y="84"/>
                    <a:pt x="5939" y="40"/>
                  </a:cubicBezTo>
                  <a:cubicBezTo>
                    <a:pt x="5866" y="19"/>
                    <a:pt x="5787" y="1"/>
                    <a:pt x="5700" y="1"/>
                  </a:cubicBezTo>
                  <a:close/>
                  <a:moveTo>
                    <a:pt x="4378" y="5069"/>
                  </a:moveTo>
                  <a:lnTo>
                    <a:pt x="4378" y="5069"/>
                  </a:lnTo>
                  <a:cubicBezTo>
                    <a:pt x="4320" y="5257"/>
                    <a:pt x="4306" y="5444"/>
                    <a:pt x="4248" y="5618"/>
                  </a:cubicBezTo>
                  <a:cubicBezTo>
                    <a:pt x="4320" y="5430"/>
                    <a:pt x="4320" y="5257"/>
                    <a:pt x="4378" y="5069"/>
                  </a:cubicBezTo>
                  <a:close/>
                  <a:moveTo>
                    <a:pt x="213" y="4914"/>
                  </a:moveTo>
                  <a:cubicBezTo>
                    <a:pt x="265" y="4929"/>
                    <a:pt x="321" y="4947"/>
                    <a:pt x="376" y="4967"/>
                  </a:cubicBezTo>
                  <a:cubicBezTo>
                    <a:pt x="651" y="5040"/>
                    <a:pt x="1055" y="5155"/>
                    <a:pt x="1532" y="5300"/>
                  </a:cubicBezTo>
                  <a:cubicBezTo>
                    <a:pt x="2023" y="5444"/>
                    <a:pt x="2601" y="5632"/>
                    <a:pt x="3251" y="5805"/>
                  </a:cubicBezTo>
                  <a:cubicBezTo>
                    <a:pt x="3338" y="5849"/>
                    <a:pt x="3410" y="5863"/>
                    <a:pt x="3511" y="5878"/>
                  </a:cubicBezTo>
                  <a:cubicBezTo>
                    <a:pt x="3598" y="5907"/>
                    <a:pt x="3685" y="5907"/>
                    <a:pt x="3771" y="5907"/>
                  </a:cubicBezTo>
                  <a:cubicBezTo>
                    <a:pt x="3873" y="5907"/>
                    <a:pt x="3959" y="5863"/>
                    <a:pt x="4046" y="5834"/>
                  </a:cubicBezTo>
                  <a:cubicBezTo>
                    <a:pt x="4104" y="5805"/>
                    <a:pt x="4133" y="5777"/>
                    <a:pt x="4176" y="5733"/>
                  </a:cubicBezTo>
                  <a:cubicBezTo>
                    <a:pt x="4205" y="5704"/>
                    <a:pt x="4234" y="5647"/>
                    <a:pt x="4248" y="5618"/>
                  </a:cubicBezTo>
                  <a:lnTo>
                    <a:pt x="4248" y="5618"/>
                  </a:lnTo>
                  <a:cubicBezTo>
                    <a:pt x="4205" y="5690"/>
                    <a:pt x="4162" y="5762"/>
                    <a:pt x="4089" y="5791"/>
                  </a:cubicBezTo>
                  <a:cubicBezTo>
                    <a:pt x="4017" y="5834"/>
                    <a:pt x="3945" y="5863"/>
                    <a:pt x="3844" y="5863"/>
                  </a:cubicBezTo>
                  <a:cubicBezTo>
                    <a:pt x="3828" y="5865"/>
                    <a:pt x="3813" y="5865"/>
                    <a:pt x="3798" y="5865"/>
                  </a:cubicBezTo>
                  <a:cubicBezTo>
                    <a:pt x="3642" y="5865"/>
                    <a:pt x="3496" y="5803"/>
                    <a:pt x="3338" y="5777"/>
                  </a:cubicBezTo>
                  <a:cubicBezTo>
                    <a:pt x="2688" y="5618"/>
                    <a:pt x="2095" y="5430"/>
                    <a:pt x="1604" y="5285"/>
                  </a:cubicBezTo>
                  <a:cubicBezTo>
                    <a:pt x="1127" y="5141"/>
                    <a:pt x="708" y="5040"/>
                    <a:pt x="434" y="4967"/>
                  </a:cubicBezTo>
                  <a:cubicBezTo>
                    <a:pt x="345" y="4941"/>
                    <a:pt x="273" y="4925"/>
                    <a:pt x="213" y="4914"/>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1"/>
            <p:cNvSpPr/>
            <p:nvPr/>
          </p:nvSpPr>
          <p:spPr>
            <a:xfrm>
              <a:off x="3529989" y="1980376"/>
              <a:ext cx="15461" cy="24772"/>
            </a:xfrm>
            <a:custGeom>
              <a:rect b="b" l="l" r="r" t="t"/>
              <a:pathLst>
                <a:path extrusionOk="0" h="580" w="362">
                  <a:moveTo>
                    <a:pt x="20" y="0"/>
                  </a:moveTo>
                  <a:cubicBezTo>
                    <a:pt x="18" y="0"/>
                    <a:pt x="16" y="1"/>
                    <a:pt x="15" y="1"/>
                  </a:cubicBezTo>
                  <a:cubicBezTo>
                    <a:pt x="0" y="1"/>
                    <a:pt x="87" y="132"/>
                    <a:pt x="188" y="290"/>
                  </a:cubicBezTo>
                  <a:cubicBezTo>
                    <a:pt x="275" y="464"/>
                    <a:pt x="318" y="579"/>
                    <a:pt x="347" y="579"/>
                  </a:cubicBezTo>
                  <a:cubicBezTo>
                    <a:pt x="361" y="579"/>
                    <a:pt x="333" y="435"/>
                    <a:pt x="231" y="262"/>
                  </a:cubicBezTo>
                  <a:cubicBezTo>
                    <a:pt x="150" y="112"/>
                    <a:pt x="55" y="0"/>
                    <a:pt x="20"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1"/>
            <p:cNvSpPr/>
            <p:nvPr/>
          </p:nvSpPr>
          <p:spPr>
            <a:xfrm>
              <a:off x="3526273" y="1980376"/>
              <a:ext cx="10549" cy="29726"/>
            </a:xfrm>
            <a:custGeom>
              <a:rect b="b" l="l" r="r" t="t"/>
              <a:pathLst>
                <a:path extrusionOk="0" h="696" w="247">
                  <a:moveTo>
                    <a:pt x="18" y="1"/>
                  </a:moveTo>
                  <a:cubicBezTo>
                    <a:pt x="17" y="1"/>
                    <a:pt x="16" y="1"/>
                    <a:pt x="15" y="1"/>
                  </a:cubicBezTo>
                  <a:cubicBezTo>
                    <a:pt x="1" y="30"/>
                    <a:pt x="73" y="175"/>
                    <a:pt x="131" y="348"/>
                  </a:cubicBezTo>
                  <a:cubicBezTo>
                    <a:pt x="174" y="536"/>
                    <a:pt x="174" y="695"/>
                    <a:pt x="203" y="695"/>
                  </a:cubicBezTo>
                  <a:cubicBezTo>
                    <a:pt x="217" y="695"/>
                    <a:pt x="246" y="536"/>
                    <a:pt x="203" y="334"/>
                  </a:cubicBezTo>
                  <a:cubicBezTo>
                    <a:pt x="148" y="141"/>
                    <a:pt x="40" y="1"/>
                    <a:pt x="18"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81"/>
            <p:cNvSpPr/>
            <p:nvPr/>
          </p:nvSpPr>
          <p:spPr>
            <a:xfrm>
              <a:off x="3321990" y="1966238"/>
              <a:ext cx="311100" cy="116769"/>
            </a:xfrm>
            <a:custGeom>
              <a:rect b="b" l="l" r="r" t="t"/>
              <a:pathLst>
                <a:path extrusionOk="0" h="2734" w="7284">
                  <a:moveTo>
                    <a:pt x="7283" y="0"/>
                  </a:moveTo>
                  <a:cubicBezTo>
                    <a:pt x="7283" y="0"/>
                    <a:pt x="7269" y="29"/>
                    <a:pt x="7254" y="87"/>
                  </a:cubicBezTo>
                  <a:cubicBezTo>
                    <a:pt x="7240" y="159"/>
                    <a:pt x="7211" y="231"/>
                    <a:pt x="7182" y="332"/>
                  </a:cubicBezTo>
                  <a:cubicBezTo>
                    <a:pt x="7110" y="549"/>
                    <a:pt x="7023" y="853"/>
                    <a:pt x="6850" y="1243"/>
                  </a:cubicBezTo>
                  <a:cubicBezTo>
                    <a:pt x="6691" y="1604"/>
                    <a:pt x="6416" y="2037"/>
                    <a:pt x="5983" y="2341"/>
                  </a:cubicBezTo>
                  <a:cubicBezTo>
                    <a:pt x="5766" y="2485"/>
                    <a:pt x="5520" y="2615"/>
                    <a:pt x="5231" y="2644"/>
                  </a:cubicBezTo>
                  <a:cubicBezTo>
                    <a:pt x="5152" y="2656"/>
                    <a:pt x="5072" y="2662"/>
                    <a:pt x="4992" y="2662"/>
                  </a:cubicBezTo>
                  <a:cubicBezTo>
                    <a:pt x="4782" y="2662"/>
                    <a:pt x="4570" y="2624"/>
                    <a:pt x="4350" y="2572"/>
                  </a:cubicBezTo>
                  <a:cubicBezTo>
                    <a:pt x="3151" y="2240"/>
                    <a:pt x="2067" y="1922"/>
                    <a:pt x="1272" y="1705"/>
                  </a:cubicBezTo>
                  <a:cubicBezTo>
                    <a:pt x="882" y="1604"/>
                    <a:pt x="579" y="1517"/>
                    <a:pt x="333" y="1460"/>
                  </a:cubicBezTo>
                  <a:cubicBezTo>
                    <a:pt x="232" y="1416"/>
                    <a:pt x="160" y="1402"/>
                    <a:pt x="88" y="1387"/>
                  </a:cubicBezTo>
                  <a:cubicBezTo>
                    <a:pt x="30" y="1373"/>
                    <a:pt x="1" y="1373"/>
                    <a:pt x="1" y="1373"/>
                  </a:cubicBezTo>
                  <a:lnTo>
                    <a:pt x="1" y="1373"/>
                  </a:lnTo>
                  <a:cubicBezTo>
                    <a:pt x="1" y="1373"/>
                    <a:pt x="30" y="1387"/>
                    <a:pt x="59" y="1416"/>
                  </a:cubicBezTo>
                  <a:cubicBezTo>
                    <a:pt x="131" y="1445"/>
                    <a:pt x="203" y="1460"/>
                    <a:pt x="319" y="1488"/>
                  </a:cubicBezTo>
                  <a:cubicBezTo>
                    <a:pt x="536" y="1546"/>
                    <a:pt x="853" y="1662"/>
                    <a:pt x="1244" y="1763"/>
                  </a:cubicBezTo>
                  <a:cubicBezTo>
                    <a:pt x="2038" y="1994"/>
                    <a:pt x="3093" y="2326"/>
                    <a:pt x="4307" y="2644"/>
                  </a:cubicBezTo>
                  <a:cubicBezTo>
                    <a:pt x="4537" y="2697"/>
                    <a:pt x="4760" y="2734"/>
                    <a:pt x="4981" y="2734"/>
                  </a:cubicBezTo>
                  <a:cubicBezTo>
                    <a:pt x="5064" y="2734"/>
                    <a:pt x="5148" y="2728"/>
                    <a:pt x="5231" y="2717"/>
                  </a:cubicBezTo>
                  <a:cubicBezTo>
                    <a:pt x="5535" y="2688"/>
                    <a:pt x="5809" y="2558"/>
                    <a:pt x="6026" y="2399"/>
                  </a:cubicBezTo>
                  <a:cubicBezTo>
                    <a:pt x="6474" y="2066"/>
                    <a:pt x="6734" y="1633"/>
                    <a:pt x="6893" y="1257"/>
                  </a:cubicBezTo>
                  <a:cubicBezTo>
                    <a:pt x="7052" y="882"/>
                    <a:pt x="7139" y="549"/>
                    <a:pt x="7196" y="332"/>
                  </a:cubicBezTo>
                  <a:cubicBezTo>
                    <a:pt x="7240" y="231"/>
                    <a:pt x="7254" y="159"/>
                    <a:pt x="7269" y="87"/>
                  </a:cubicBezTo>
                  <a:cubicBezTo>
                    <a:pt x="7283" y="29"/>
                    <a:pt x="7283" y="0"/>
                    <a:pt x="7283" y="0"/>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1"/>
            <p:cNvSpPr/>
            <p:nvPr/>
          </p:nvSpPr>
          <p:spPr>
            <a:xfrm>
              <a:off x="3455289" y="2377241"/>
              <a:ext cx="329593" cy="251178"/>
            </a:xfrm>
            <a:custGeom>
              <a:rect b="b" l="l" r="r" t="t"/>
              <a:pathLst>
                <a:path extrusionOk="0" h="5881" w="7717">
                  <a:moveTo>
                    <a:pt x="1" y="0"/>
                  </a:moveTo>
                  <a:lnTo>
                    <a:pt x="1" y="5881"/>
                  </a:lnTo>
                  <a:lnTo>
                    <a:pt x="7717" y="5881"/>
                  </a:lnTo>
                  <a:lnTo>
                    <a:pt x="7298" y="520"/>
                  </a:lnTo>
                  <a:lnTo>
                    <a:pt x="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1"/>
            <p:cNvSpPr/>
            <p:nvPr/>
          </p:nvSpPr>
          <p:spPr>
            <a:xfrm>
              <a:off x="3562662" y="2346874"/>
              <a:ext cx="112370" cy="55694"/>
            </a:xfrm>
            <a:custGeom>
              <a:rect b="b" l="l" r="r" t="t"/>
              <a:pathLst>
                <a:path extrusionOk="0" h="1304" w="2631">
                  <a:moveTo>
                    <a:pt x="549" y="1"/>
                  </a:moveTo>
                  <a:cubicBezTo>
                    <a:pt x="448" y="1"/>
                    <a:pt x="367" y="6"/>
                    <a:pt x="319" y="17"/>
                  </a:cubicBezTo>
                  <a:cubicBezTo>
                    <a:pt x="1" y="75"/>
                    <a:pt x="232" y="1202"/>
                    <a:pt x="232" y="1202"/>
                  </a:cubicBezTo>
                  <a:lnTo>
                    <a:pt x="507" y="1303"/>
                  </a:lnTo>
                  <a:cubicBezTo>
                    <a:pt x="507" y="1303"/>
                    <a:pt x="362" y="1058"/>
                    <a:pt x="391" y="986"/>
                  </a:cubicBezTo>
                  <a:cubicBezTo>
                    <a:pt x="434" y="928"/>
                    <a:pt x="362" y="870"/>
                    <a:pt x="391" y="552"/>
                  </a:cubicBezTo>
                  <a:cubicBezTo>
                    <a:pt x="434" y="220"/>
                    <a:pt x="651" y="133"/>
                    <a:pt x="651" y="133"/>
                  </a:cubicBezTo>
                  <a:cubicBezTo>
                    <a:pt x="651" y="133"/>
                    <a:pt x="1923" y="379"/>
                    <a:pt x="2067" y="437"/>
                  </a:cubicBezTo>
                  <a:cubicBezTo>
                    <a:pt x="2212" y="480"/>
                    <a:pt x="2428" y="1231"/>
                    <a:pt x="2428" y="1231"/>
                  </a:cubicBezTo>
                  <a:lnTo>
                    <a:pt x="2631" y="1303"/>
                  </a:lnTo>
                  <a:cubicBezTo>
                    <a:pt x="2631" y="1303"/>
                    <a:pt x="2472" y="494"/>
                    <a:pt x="2327" y="292"/>
                  </a:cubicBezTo>
                  <a:cubicBezTo>
                    <a:pt x="2194" y="146"/>
                    <a:pt x="1081" y="1"/>
                    <a:pt x="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1"/>
            <p:cNvSpPr/>
            <p:nvPr/>
          </p:nvSpPr>
          <p:spPr>
            <a:xfrm>
              <a:off x="3459645" y="2380316"/>
              <a:ext cx="302387" cy="113651"/>
            </a:xfrm>
            <a:custGeom>
              <a:rect b="b" l="l" r="r" t="t"/>
              <a:pathLst>
                <a:path extrusionOk="0" h="2661" w="7080">
                  <a:moveTo>
                    <a:pt x="0" y="0"/>
                  </a:moveTo>
                  <a:lnTo>
                    <a:pt x="37" y="37"/>
                  </a:lnTo>
                  <a:lnTo>
                    <a:pt x="37" y="37"/>
                  </a:lnTo>
                  <a:cubicBezTo>
                    <a:pt x="16" y="8"/>
                    <a:pt x="0" y="0"/>
                    <a:pt x="0" y="0"/>
                  </a:cubicBezTo>
                  <a:close/>
                  <a:moveTo>
                    <a:pt x="7080" y="362"/>
                  </a:moveTo>
                  <a:cubicBezTo>
                    <a:pt x="7080" y="362"/>
                    <a:pt x="7065" y="391"/>
                    <a:pt x="7051" y="448"/>
                  </a:cubicBezTo>
                  <a:cubicBezTo>
                    <a:pt x="7037" y="506"/>
                    <a:pt x="6979" y="578"/>
                    <a:pt x="6921" y="679"/>
                  </a:cubicBezTo>
                  <a:cubicBezTo>
                    <a:pt x="6979" y="593"/>
                    <a:pt x="7037" y="506"/>
                    <a:pt x="7051" y="463"/>
                  </a:cubicBezTo>
                  <a:cubicBezTo>
                    <a:pt x="7065" y="391"/>
                    <a:pt x="7080" y="362"/>
                    <a:pt x="7080" y="362"/>
                  </a:cubicBezTo>
                  <a:close/>
                  <a:moveTo>
                    <a:pt x="37" y="37"/>
                  </a:moveTo>
                  <a:cubicBezTo>
                    <a:pt x="43" y="46"/>
                    <a:pt x="51" y="58"/>
                    <a:pt x="58" y="73"/>
                  </a:cubicBezTo>
                  <a:cubicBezTo>
                    <a:pt x="101" y="116"/>
                    <a:pt x="145" y="174"/>
                    <a:pt x="217" y="260"/>
                  </a:cubicBezTo>
                  <a:cubicBezTo>
                    <a:pt x="361" y="448"/>
                    <a:pt x="564" y="694"/>
                    <a:pt x="853" y="983"/>
                  </a:cubicBezTo>
                  <a:cubicBezTo>
                    <a:pt x="1141" y="1272"/>
                    <a:pt x="1488" y="1619"/>
                    <a:pt x="1936" y="1922"/>
                  </a:cubicBezTo>
                  <a:cubicBezTo>
                    <a:pt x="2370" y="2240"/>
                    <a:pt x="2933" y="2500"/>
                    <a:pt x="3540" y="2616"/>
                  </a:cubicBezTo>
                  <a:cubicBezTo>
                    <a:pt x="3718" y="2646"/>
                    <a:pt x="3888" y="2661"/>
                    <a:pt x="4052" y="2661"/>
                  </a:cubicBezTo>
                  <a:cubicBezTo>
                    <a:pt x="4193" y="2661"/>
                    <a:pt x="4331" y="2650"/>
                    <a:pt x="4465" y="2630"/>
                  </a:cubicBezTo>
                  <a:cubicBezTo>
                    <a:pt x="4754" y="2601"/>
                    <a:pt x="5043" y="2514"/>
                    <a:pt x="5274" y="2384"/>
                  </a:cubicBezTo>
                  <a:cubicBezTo>
                    <a:pt x="5765" y="2153"/>
                    <a:pt x="6126" y="1792"/>
                    <a:pt x="6386" y="1474"/>
                  </a:cubicBezTo>
                  <a:cubicBezTo>
                    <a:pt x="6632" y="1171"/>
                    <a:pt x="6820" y="882"/>
                    <a:pt x="6921" y="679"/>
                  </a:cubicBezTo>
                  <a:lnTo>
                    <a:pt x="6921" y="679"/>
                  </a:lnTo>
                  <a:cubicBezTo>
                    <a:pt x="6791" y="882"/>
                    <a:pt x="6632" y="1156"/>
                    <a:pt x="6357" y="1460"/>
                  </a:cubicBezTo>
                  <a:cubicBezTo>
                    <a:pt x="6097" y="1763"/>
                    <a:pt x="5736" y="2110"/>
                    <a:pt x="5259" y="2341"/>
                  </a:cubicBezTo>
                  <a:cubicBezTo>
                    <a:pt x="5028" y="2457"/>
                    <a:pt x="4754" y="2543"/>
                    <a:pt x="4465" y="2572"/>
                  </a:cubicBezTo>
                  <a:cubicBezTo>
                    <a:pt x="4337" y="2592"/>
                    <a:pt x="4204" y="2603"/>
                    <a:pt x="4067" y="2603"/>
                  </a:cubicBezTo>
                  <a:cubicBezTo>
                    <a:pt x="3909" y="2603"/>
                    <a:pt x="3746" y="2589"/>
                    <a:pt x="3583" y="2558"/>
                  </a:cubicBezTo>
                  <a:cubicBezTo>
                    <a:pt x="2962" y="2457"/>
                    <a:pt x="2427" y="2196"/>
                    <a:pt x="1994" y="1893"/>
                  </a:cubicBezTo>
                  <a:cubicBezTo>
                    <a:pt x="1546" y="1604"/>
                    <a:pt x="1199" y="1257"/>
                    <a:pt x="910" y="968"/>
                  </a:cubicBezTo>
                  <a:cubicBezTo>
                    <a:pt x="621" y="679"/>
                    <a:pt x="405" y="434"/>
                    <a:pt x="260" y="260"/>
                  </a:cubicBezTo>
                  <a:cubicBezTo>
                    <a:pt x="188" y="174"/>
                    <a:pt x="116" y="116"/>
                    <a:pt x="72" y="73"/>
                  </a:cubicBezTo>
                  <a:lnTo>
                    <a:pt x="37" y="37"/>
                  </a:ln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1"/>
            <p:cNvSpPr/>
            <p:nvPr/>
          </p:nvSpPr>
          <p:spPr>
            <a:xfrm>
              <a:off x="3454093" y="2473382"/>
              <a:ext cx="110491" cy="156917"/>
            </a:xfrm>
            <a:custGeom>
              <a:rect b="b" l="l" r="r" t="t"/>
              <a:pathLst>
                <a:path extrusionOk="0" h="3674" w="2587">
                  <a:moveTo>
                    <a:pt x="2585" y="1"/>
                  </a:moveTo>
                  <a:cubicBezTo>
                    <a:pt x="2580" y="1"/>
                    <a:pt x="2550" y="57"/>
                    <a:pt x="2485" y="148"/>
                  </a:cubicBezTo>
                  <a:cubicBezTo>
                    <a:pt x="2413" y="234"/>
                    <a:pt x="2297" y="364"/>
                    <a:pt x="2167" y="523"/>
                  </a:cubicBezTo>
                  <a:cubicBezTo>
                    <a:pt x="1922" y="841"/>
                    <a:pt x="1589" y="1289"/>
                    <a:pt x="1228" y="1795"/>
                  </a:cubicBezTo>
                  <a:cubicBezTo>
                    <a:pt x="867" y="2300"/>
                    <a:pt x="564" y="2763"/>
                    <a:pt x="347" y="3110"/>
                  </a:cubicBezTo>
                  <a:cubicBezTo>
                    <a:pt x="246" y="3268"/>
                    <a:pt x="144" y="3413"/>
                    <a:pt x="101" y="3514"/>
                  </a:cubicBezTo>
                  <a:cubicBezTo>
                    <a:pt x="29" y="3615"/>
                    <a:pt x="0" y="3673"/>
                    <a:pt x="0" y="3673"/>
                  </a:cubicBezTo>
                  <a:cubicBezTo>
                    <a:pt x="0" y="3673"/>
                    <a:pt x="43" y="3615"/>
                    <a:pt x="116" y="3529"/>
                  </a:cubicBezTo>
                  <a:cubicBezTo>
                    <a:pt x="188" y="3413"/>
                    <a:pt x="275" y="3297"/>
                    <a:pt x="390" y="3124"/>
                  </a:cubicBezTo>
                  <a:cubicBezTo>
                    <a:pt x="621" y="2792"/>
                    <a:pt x="925" y="2329"/>
                    <a:pt x="1286" y="1824"/>
                  </a:cubicBezTo>
                  <a:cubicBezTo>
                    <a:pt x="1647" y="1318"/>
                    <a:pt x="1979" y="870"/>
                    <a:pt x="2211" y="552"/>
                  </a:cubicBezTo>
                  <a:cubicBezTo>
                    <a:pt x="2341" y="379"/>
                    <a:pt x="2427" y="263"/>
                    <a:pt x="2500" y="148"/>
                  </a:cubicBezTo>
                  <a:cubicBezTo>
                    <a:pt x="2557" y="61"/>
                    <a:pt x="2586" y="3"/>
                    <a:pt x="2586" y="3"/>
                  </a:cubicBezTo>
                  <a:cubicBezTo>
                    <a:pt x="2586" y="2"/>
                    <a:pt x="2586" y="1"/>
                    <a:pt x="2585"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1"/>
            <p:cNvSpPr/>
            <p:nvPr/>
          </p:nvSpPr>
          <p:spPr>
            <a:xfrm>
              <a:off x="3695961" y="2475945"/>
              <a:ext cx="89520" cy="154354"/>
            </a:xfrm>
            <a:custGeom>
              <a:rect b="b" l="l" r="r" t="t"/>
              <a:pathLst>
                <a:path extrusionOk="0" h="3614" w="2096">
                  <a:moveTo>
                    <a:pt x="1" y="1"/>
                  </a:moveTo>
                  <a:cubicBezTo>
                    <a:pt x="1" y="1"/>
                    <a:pt x="15" y="59"/>
                    <a:pt x="73" y="145"/>
                  </a:cubicBezTo>
                  <a:cubicBezTo>
                    <a:pt x="145" y="232"/>
                    <a:pt x="218" y="377"/>
                    <a:pt x="304" y="521"/>
                  </a:cubicBezTo>
                  <a:cubicBezTo>
                    <a:pt x="492" y="824"/>
                    <a:pt x="752" y="1287"/>
                    <a:pt x="1041" y="1792"/>
                  </a:cubicBezTo>
                  <a:cubicBezTo>
                    <a:pt x="1330" y="2269"/>
                    <a:pt x="1590" y="2746"/>
                    <a:pt x="1764" y="3064"/>
                  </a:cubicBezTo>
                  <a:cubicBezTo>
                    <a:pt x="1865" y="3237"/>
                    <a:pt x="1937" y="3353"/>
                    <a:pt x="1980" y="3469"/>
                  </a:cubicBezTo>
                  <a:cubicBezTo>
                    <a:pt x="2038" y="3555"/>
                    <a:pt x="2082" y="3613"/>
                    <a:pt x="2082" y="3613"/>
                  </a:cubicBezTo>
                  <a:cubicBezTo>
                    <a:pt x="2096" y="3599"/>
                    <a:pt x="2053" y="3541"/>
                    <a:pt x="2024" y="3469"/>
                  </a:cubicBezTo>
                  <a:cubicBezTo>
                    <a:pt x="1966" y="3367"/>
                    <a:pt x="1908" y="3223"/>
                    <a:pt x="1821" y="3064"/>
                  </a:cubicBezTo>
                  <a:cubicBezTo>
                    <a:pt x="1648" y="2732"/>
                    <a:pt x="1402" y="2269"/>
                    <a:pt x="1113" y="1764"/>
                  </a:cubicBezTo>
                  <a:cubicBezTo>
                    <a:pt x="853" y="1258"/>
                    <a:pt x="564" y="824"/>
                    <a:pt x="362" y="507"/>
                  </a:cubicBezTo>
                  <a:cubicBezTo>
                    <a:pt x="247" y="333"/>
                    <a:pt x="160" y="218"/>
                    <a:pt x="102" y="116"/>
                  </a:cubicBezTo>
                  <a:cubicBezTo>
                    <a:pt x="30" y="30"/>
                    <a:pt x="1" y="1"/>
                    <a:pt x="1"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1"/>
            <p:cNvSpPr/>
            <p:nvPr/>
          </p:nvSpPr>
          <p:spPr>
            <a:xfrm>
              <a:off x="3557751" y="2539199"/>
              <a:ext cx="148161" cy="4527"/>
            </a:xfrm>
            <a:custGeom>
              <a:rect b="b" l="l" r="r" t="t"/>
              <a:pathLst>
                <a:path extrusionOk="0" h="106" w="3469">
                  <a:moveTo>
                    <a:pt x="510" y="1"/>
                  </a:moveTo>
                  <a:cubicBezTo>
                    <a:pt x="195" y="1"/>
                    <a:pt x="0" y="8"/>
                    <a:pt x="0" y="23"/>
                  </a:cubicBezTo>
                  <a:cubicBezTo>
                    <a:pt x="0" y="37"/>
                    <a:pt x="781" y="66"/>
                    <a:pt x="1734" y="95"/>
                  </a:cubicBezTo>
                  <a:cubicBezTo>
                    <a:pt x="2211" y="102"/>
                    <a:pt x="2645" y="106"/>
                    <a:pt x="2959" y="106"/>
                  </a:cubicBezTo>
                  <a:cubicBezTo>
                    <a:pt x="3273" y="106"/>
                    <a:pt x="3468" y="102"/>
                    <a:pt x="3468" y="95"/>
                  </a:cubicBezTo>
                  <a:cubicBezTo>
                    <a:pt x="3468" y="66"/>
                    <a:pt x="2688" y="37"/>
                    <a:pt x="1734" y="23"/>
                  </a:cubicBezTo>
                  <a:cubicBezTo>
                    <a:pt x="1257" y="8"/>
                    <a:pt x="824" y="1"/>
                    <a:pt x="510"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1"/>
            <p:cNvSpPr/>
            <p:nvPr/>
          </p:nvSpPr>
          <p:spPr>
            <a:xfrm>
              <a:off x="3425050" y="2377241"/>
              <a:ext cx="30281" cy="251178"/>
            </a:xfrm>
            <a:custGeom>
              <a:rect b="b" l="l" r="r" t="t"/>
              <a:pathLst>
                <a:path extrusionOk="0" h="5881" w="709">
                  <a:moveTo>
                    <a:pt x="709" y="0"/>
                  </a:moveTo>
                  <a:lnTo>
                    <a:pt x="1" y="5346"/>
                  </a:lnTo>
                  <a:lnTo>
                    <a:pt x="420" y="5548"/>
                  </a:lnTo>
                  <a:lnTo>
                    <a:pt x="709" y="5881"/>
                  </a:lnTo>
                  <a:lnTo>
                    <a:pt x="7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1"/>
            <p:cNvSpPr/>
            <p:nvPr/>
          </p:nvSpPr>
          <p:spPr>
            <a:xfrm>
              <a:off x="3378154" y="1520427"/>
              <a:ext cx="120399" cy="59410"/>
            </a:xfrm>
            <a:custGeom>
              <a:rect b="b" l="l" r="r" t="t"/>
              <a:pathLst>
                <a:path extrusionOk="0" h="1391" w="2819">
                  <a:moveTo>
                    <a:pt x="1609" y="1"/>
                  </a:moveTo>
                  <a:cubicBezTo>
                    <a:pt x="1333" y="1"/>
                    <a:pt x="1057" y="20"/>
                    <a:pt x="781" y="64"/>
                  </a:cubicBezTo>
                  <a:cubicBezTo>
                    <a:pt x="593" y="93"/>
                    <a:pt x="391" y="136"/>
                    <a:pt x="246" y="237"/>
                  </a:cubicBezTo>
                  <a:cubicBezTo>
                    <a:pt x="102" y="353"/>
                    <a:pt x="1" y="555"/>
                    <a:pt x="73" y="729"/>
                  </a:cubicBezTo>
                  <a:lnTo>
                    <a:pt x="73" y="555"/>
                  </a:lnTo>
                  <a:cubicBezTo>
                    <a:pt x="348" y="1003"/>
                    <a:pt x="868" y="1205"/>
                    <a:pt x="1373" y="1350"/>
                  </a:cubicBezTo>
                  <a:cubicBezTo>
                    <a:pt x="1445" y="1370"/>
                    <a:pt x="1531" y="1391"/>
                    <a:pt x="1611" y="1391"/>
                  </a:cubicBezTo>
                  <a:cubicBezTo>
                    <a:pt x="1644" y="1391"/>
                    <a:pt x="1676" y="1387"/>
                    <a:pt x="1706" y="1379"/>
                  </a:cubicBezTo>
                  <a:cubicBezTo>
                    <a:pt x="1821" y="1364"/>
                    <a:pt x="1951" y="1292"/>
                    <a:pt x="1980" y="1177"/>
                  </a:cubicBezTo>
                  <a:cubicBezTo>
                    <a:pt x="2006" y="1117"/>
                    <a:pt x="1991" y="1043"/>
                    <a:pt x="1949" y="989"/>
                  </a:cubicBezTo>
                  <a:lnTo>
                    <a:pt x="1949" y="989"/>
                  </a:lnTo>
                  <a:cubicBezTo>
                    <a:pt x="2094" y="1075"/>
                    <a:pt x="2240" y="1171"/>
                    <a:pt x="2385" y="1249"/>
                  </a:cubicBezTo>
                  <a:cubicBezTo>
                    <a:pt x="2450" y="1292"/>
                    <a:pt x="2516" y="1336"/>
                    <a:pt x="2588" y="1336"/>
                  </a:cubicBezTo>
                  <a:cubicBezTo>
                    <a:pt x="2611" y="1336"/>
                    <a:pt x="2635" y="1332"/>
                    <a:pt x="2659" y="1321"/>
                  </a:cubicBezTo>
                  <a:cubicBezTo>
                    <a:pt x="2804" y="1278"/>
                    <a:pt x="2818" y="1075"/>
                    <a:pt x="2804" y="931"/>
                  </a:cubicBezTo>
                  <a:cubicBezTo>
                    <a:pt x="2761" y="656"/>
                    <a:pt x="2703" y="367"/>
                    <a:pt x="2515" y="194"/>
                  </a:cubicBezTo>
                  <a:cubicBezTo>
                    <a:pt x="2327" y="50"/>
                    <a:pt x="2096" y="6"/>
                    <a:pt x="1865" y="6"/>
                  </a:cubicBezTo>
                  <a:cubicBezTo>
                    <a:pt x="1779" y="3"/>
                    <a:pt x="1694" y="1"/>
                    <a:pt x="16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1"/>
            <p:cNvSpPr/>
            <p:nvPr/>
          </p:nvSpPr>
          <p:spPr>
            <a:xfrm>
              <a:off x="3439871" y="1685460"/>
              <a:ext cx="90759" cy="59281"/>
            </a:xfrm>
            <a:custGeom>
              <a:rect b="b" l="l" r="r" t="t"/>
              <a:pathLst>
                <a:path extrusionOk="0" h="1388" w="2125">
                  <a:moveTo>
                    <a:pt x="2125" y="0"/>
                  </a:moveTo>
                  <a:lnTo>
                    <a:pt x="102" y="87"/>
                  </a:lnTo>
                  <a:lnTo>
                    <a:pt x="87" y="592"/>
                  </a:lnTo>
                  <a:lnTo>
                    <a:pt x="1" y="679"/>
                  </a:lnTo>
                  <a:lnTo>
                    <a:pt x="376" y="1113"/>
                  </a:lnTo>
                  <a:lnTo>
                    <a:pt x="1474" y="1387"/>
                  </a:lnTo>
                  <a:lnTo>
                    <a:pt x="2125" y="592"/>
                  </a:lnTo>
                  <a:lnTo>
                    <a:pt x="2125" y="0"/>
                  </a:lnTo>
                  <a:close/>
                </a:path>
              </a:pathLst>
            </a:custGeom>
            <a:solidFill>
              <a:srgbClr val="151F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4" name="Shape 8214"/>
        <p:cNvGrpSpPr/>
        <p:nvPr/>
      </p:nvGrpSpPr>
      <p:grpSpPr>
        <a:xfrm>
          <a:off x="0" y="0"/>
          <a:ext cx="0" cy="0"/>
          <a:chOff x="0" y="0"/>
          <a:chExt cx="0" cy="0"/>
        </a:xfrm>
      </p:grpSpPr>
      <p:sp>
        <p:nvSpPr>
          <p:cNvPr id="8215" name="Google Shape;8215;p582"/>
          <p:cNvSpPr txBox="1"/>
          <p:nvPr>
            <p:ph type="ctrTitle"/>
          </p:nvPr>
        </p:nvSpPr>
        <p:spPr>
          <a:xfrm flipH="1">
            <a:off x="2168175" y="659250"/>
            <a:ext cx="3632400" cy="619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Decision Making</a:t>
            </a:r>
            <a:endParaRPr/>
          </a:p>
          <a:p>
            <a:pPr indent="0" lvl="0" marL="0" rtl="0" algn="r">
              <a:spcBef>
                <a:spcPts val="0"/>
              </a:spcBef>
              <a:spcAft>
                <a:spcPts val="0"/>
              </a:spcAft>
              <a:buNone/>
            </a:pPr>
            <a:r>
              <a:t/>
            </a:r>
            <a:endParaRPr/>
          </a:p>
        </p:txBody>
      </p:sp>
      <p:sp>
        <p:nvSpPr>
          <p:cNvPr id="8216" name="Google Shape;8216;p582"/>
          <p:cNvSpPr txBox="1"/>
          <p:nvPr>
            <p:ph idx="1" type="subTitle"/>
          </p:nvPr>
        </p:nvSpPr>
        <p:spPr>
          <a:xfrm flipH="1">
            <a:off x="1066025" y="1182525"/>
            <a:ext cx="4431000" cy="1060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latin typeface="Arial"/>
                <a:ea typeface="Arial"/>
                <a:cs typeface="Arial"/>
                <a:sym typeface="Arial"/>
              </a:rPr>
              <a:t>Outlining a decision making process in the forming stage will reduce conflict:</a:t>
            </a:r>
            <a:endParaRPr sz="1800">
              <a:solidFill>
                <a:srgbClr val="595959"/>
              </a:solidFill>
              <a:latin typeface="Arial"/>
              <a:ea typeface="Arial"/>
              <a:cs typeface="Arial"/>
              <a:sym typeface="Arial"/>
            </a:endParaRPr>
          </a:p>
          <a:p>
            <a:pPr indent="0" lvl="0" marL="0" rtl="0" algn="l">
              <a:lnSpc>
                <a:spcPct val="115000"/>
              </a:lnSpc>
              <a:spcBef>
                <a:spcPts val="1200"/>
              </a:spcBef>
              <a:spcAft>
                <a:spcPts val="0"/>
              </a:spcAft>
              <a:buNone/>
            </a:pPr>
            <a:r>
              <a:t/>
            </a:r>
            <a:endParaRPr sz="1800">
              <a:solidFill>
                <a:srgbClr val="595959"/>
              </a:solidFill>
              <a:latin typeface="Arial"/>
              <a:ea typeface="Arial"/>
              <a:cs typeface="Arial"/>
              <a:sym typeface="Arial"/>
            </a:endParaRPr>
          </a:p>
          <a:p>
            <a:pPr indent="-342900" lvl="0" marL="457200" rtl="0" algn="l">
              <a:lnSpc>
                <a:spcPct val="115000"/>
              </a:lnSpc>
              <a:spcBef>
                <a:spcPts val="1200"/>
              </a:spcBef>
              <a:spcAft>
                <a:spcPts val="0"/>
              </a:spcAft>
              <a:buClr>
                <a:srgbClr val="595959"/>
              </a:buClr>
              <a:buSzPts val="1800"/>
              <a:buFont typeface="Arial"/>
              <a:buChar char="●"/>
            </a:pPr>
            <a:r>
              <a:rPr lang="en" sz="1800">
                <a:solidFill>
                  <a:srgbClr val="595959"/>
                </a:solidFill>
                <a:latin typeface="Arial"/>
                <a:ea typeface="Arial"/>
                <a:cs typeface="Arial"/>
                <a:sym typeface="Arial"/>
              </a:rPr>
              <a:t>How will tough decisions be made</a:t>
            </a:r>
            <a:r>
              <a:rPr lang="en" sz="1800">
                <a:solidFill>
                  <a:srgbClr val="595959"/>
                </a:solidFill>
                <a:latin typeface="Arial"/>
                <a:ea typeface="Arial"/>
                <a:cs typeface="Arial"/>
                <a:sym typeface="Arial"/>
              </a:rPr>
              <a:t>?</a:t>
            </a:r>
            <a:endParaRPr sz="1800">
              <a:solidFill>
                <a:srgbClr val="595959"/>
              </a:solidFill>
              <a:latin typeface="Arial"/>
              <a:ea typeface="Arial"/>
              <a:cs typeface="Arial"/>
              <a:sym typeface="Arial"/>
            </a:endParaRPr>
          </a:p>
          <a:p>
            <a:pPr indent="-342900" lvl="1" marL="9144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Values</a:t>
            </a:r>
            <a:endParaRPr sz="1800">
              <a:solidFill>
                <a:srgbClr val="595959"/>
              </a:solidFill>
              <a:latin typeface="Arial"/>
              <a:ea typeface="Arial"/>
              <a:cs typeface="Arial"/>
              <a:sym typeface="Arial"/>
            </a:endParaRPr>
          </a:p>
          <a:p>
            <a:pPr indent="-342900" lvl="1" marL="9144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Consensus</a:t>
            </a:r>
            <a:endParaRPr sz="1800">
              <a:solidFill>
                <a:srgbClr val="595959"/>
              </a:solidFill>
              <a:latin typeface="Arial"/>
              <a:ea typeface="Arial"/>
              <a:cs typeface="Arial"/>
              <a:sym typeface="Arial"/>
            </a:endParaRPr>
          </a:p>
          <a:p>
            <a:pPr indent="-342900" lvl="1" marL="9144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Voting</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Who has authority to make the final decision?</a:t>
            </a:r>
            <a:endParaRPr sz="1800">
              <a:solidFill>
                <a:srgbClr val="595959"/>
              </a:solidFill>
              <a:latin typeface="Arial"/>
              <a:ea typeface="Arial"/>
              <a:cs typeface="Arial"/>
              <a:sym typeface="Arial"/>
            </a:endParaRPr>
          </a:p>
          <a:p>
            <a:pPr indent="0" lvl="0" marL="457200" rtl="0" algn="l">
              <a:lnSpc>
                <a:spcPct val="115000"/>
              </a:lnSpc>
              <a:spcBef>
                <a:spcPts val="1200"/>
              </a:spcBef>
              <a:spcAft>
                <a:spcPts val="0"/>
              </a:spcAft>
              <a:buNone/>
            </a:pPr>
            <a:r>
              <a:t/>
            </a:r>
            <a:endParaRPr>
              <a:solidFill>
                <a:srgbClr val="595959"/>
              </a:solidFill>
            </a:endParaRPr>
          </a:p>
        </p:txBody>
      </p:sp>
      <p:sp>
        <p:nvSpPr>
          <p:cNvPr id="8217" name="Google Shape;8217;p582"/>
          <p:cNvSpPr/>
          <p:nvPr/>
        </p:nvSpPr>
        <p:spPr>
          <a:xfrm>
            <a:off x="5717846" y="1504578"/>
            <a:ext cx="1780745" cy="2331834"/>
          </a:xfrm>
          <a:custGeom>
            <a:rect b="b" l="l" r="r" t="t"/>
            <a:pathLst>
              <a:path extrusionOk="0" h="162271" w="123921">
                <a:moveTo>
                  <a:pt x="1606" y="0"/>
                </a:moveTo>
                <a:cubicBezTo>
                  <a:pt x="730" y="0"/>
                  <a:pt x="1" y="730"/>
                  <a:pt x="30" y="1547"/>
                </a:cubicBezTo>
                <a:lnTo>
                  <a:pt x="30" y="160694"/>
                </a:lnTo>
                <a:cubicBezTo>
                  <a:pt x="30" y="161570"/>
                  <a:pt x="730" y="162270"/>
                  <a:pt x="1606" y="162270"/>
                </a:cubicBezTo>
                <a:lnTo>
                  <a:pt x="122374" y="162270"/>
                </a:lnTo>
                <a:cubicBezTo>
                  <a:pt x="123250" y="162270"/>
                  <a:pt x="123921" y="161570"/>
                  <a:pt x="123921" y="160694"/>
                </a:cubicBezTo>
                <a:lnTo>
                  <a:pt x="123921" y="1547"/>
                </a:lnTo>
                <a:cubicBezTo>
                  <a:pt x="123921" y="672"/>
                  <a:pt x="123250" y="0"/>
                  <a:pt x="122374" y="0"/>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2"/>
          <p:cNvSpPr/>
          <p:nvPr/>
        </p:nvSpPr>
        <p:spPr>
          <a:xfrm>
            <a:off x="5717846" y="1504578"/>
            <a:ext cx="1780745" cy="2331834"/>
          </a:xfrm>
          <a:custGeom>
            <a:rect b="b" l="l" r="r" t="t"/>
            <a:pathLst>
              <a:path extrusionOk="0" h="162271" w="123921">
                <a:moveTo>
                  <a:pt x="1606" y="0"/>
                </a:moveTo>
                <a:cubicBezTo>
                  <a:pt x="730" y="0"/>
                  <a:pt x="1" y="730"/>
                  <a:pt x="30" y="1547"/>
                </a:cubicBezTo>
                <a:lnTo>
                  <a:pt x="30" y="160694"/>
                </a:lnTo>
                <a:cubicBezTo>
                  <a:pt x="30" y="161570"/>
                  <a:pt x="730" y="162270"/>
                  <a:pt x="1606" y="162270"/>
                </a:cubicBezTo>
                <a:lnTo>
                  <a:pt x="122374" y="162270"/>
                </a:lnTo>
                <a:cubicBezTo>
                  <a:pt x="123250" y="162270"/>
                  <a:pt x="123921" y="161570"/>
                  <a:pt x="123921" y="160694"/>
                </a:cubicBezTo>
                <a:lnTo>
                  <a:pt x="123921" y="1547"/>
                </a:lnTo>
                <a:cubicBezTo>
                  <a:pt x="123921" y="672"/>
                  <a:pt x="123250" y="0"/>
                  <a:pt x="1223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9" name="Google Shape;8219;p582"/>
          <p:cNvGrpSpPr/>
          <p:nvPr/>
        </p:nvGrpSpPr>
        <p:grpSpPr>
          <a:xfrm>
            <a:off x="5623883" y="1182534"/>
            <a:ext cx="1977596" cy="3005319"/>
            <a:chOff x="5396237" y="762001"/>
            <a:chExt cx="2283070" cy="3469143"/>
          </a:xfrm>
        </p:grpSpPr>
        <p:sp>
          <p:nvSpPr>
            <p:cNvPr id="8220" name="Google Shape;8220;p582"/>
            <p:cNvSpPr/>
            <p:nvPr/>
          </p:nvSpPr>
          <p:spPr>
            <a:xfrm>
              <a:off x="5396237" y="762001"/>
              <a:ext cx="2283070" cy="3469143"/>
            </a:xfrm>
            <a:custGeom>
              <a:rect b="b" l="l" r="r" t="t"/>
              <a:pathLst>
                <a:path extrusionOk="0" h="209142" w="137638">
                  <a:moveTo>
                    <a:pt x="3648" y="0"/>
                  </a:moveTo>
                  <a:cubicBezTo>
                    <a:pt x="1634" y="0"/>
                    <a:pt x="0" y="1634"/>
                    <a:pt x="0" y="3648"/>
                  </a:cubicBezTo>
                  <a:lnTo>
                    <a:pt x="0" y="205493"/>
                  </a:lnTo>
                  <a:cubicBezTo>
                    <a:pt x="0" y="207507"/>
                    <a:pt x="1634" y="209141"/>
                    <a:pt x="3648" y="209141"/>
                  </a:cubicBezTo>
                  <a:lnTo>
                    <a:pt x="133989" y="209141"/>
                  </a:lnTo>
                  <a:cubicBezTo>
                    <a:pt x="136003" y="209141"/>
                    <a:pt x="137638" y="207507"/>
                    <a:pt x="137638" y="205493"/>
                  </a:cubicBezTo>
                  <a:lnTo>
                    <a:pt x="137638" y="3648"/>
                  </a:lnTo>
                  <a:cubicBezTo>
                    <a:pt x="137638" y="1634"/>
                    <a:pt x="136003" y="0"/>
                    <a:pt x="1339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2"/>
            <p:cNvSpPr/>
            <p:nvPr/>
          </p:nvSpPr>
          <p:spPr>
            <a:xfrm>
              <a:off x="6303377" y="3970383"/>
              <a:ext cx="469592" cy="65371"/>
            </a:xfrm>
            <a:custGeom>
              <a:rect b="b" l="l" r="r" t="t"/>
              <a:pathLst>
                <a:path extrusionOk="0" h="3941" w="28310">
                  <a:moveTo>
                    <a:pt x="1956" y="1"/>
                  </a:moveTo>
                  <a:cubicBezTo>
                    <a:pt x="876" y="1"/>
                    <a:pt x="0" y="905"/>
                    <a:pt x="0" y="1956"/>
                  </a:cubicBezTo>
                  <a:cubicBezTo>
                    <a:pt x="0" y="3065"/>
                    <a:pt x="876" y="3941"/>
                    <a:pt x="1956" y="3941"/>
                  </a:cubicBezTo>
                  <a:lnTo>
                    <a:pt x="26325" y="3941"/>
                  </a:lnTo>
                  <a:cubicBezTo>
                    <a:pt x="27434" y="3941"/>
                    <a:pt x="28310" y="3065"/>
                    <a:pt x="28310" y="1956"/>
                  </a:cubicBezTo>
                  <a:cubicBezTo>
                    <a:pt x="28310" y="876"/>
                    <a:pt x="27434" y="1"/>
                    <a:pt x="26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2"/>
            <p:cNvSpPr/>
            <p:nvPr/>
          </p:nvSpPr>
          <p:spPr>
            <a:xfrm>
              <a:off x="6455384" y="859294"/>
              <a:ext cx="165576" cy="166057"/>
            </a:xfrm>
            <a:custGeom>
              <a:rect b="b" l="l" r="r" t="t"/>
              <a:pathLst>
                <a:path extrusionOk="0" h="10011" w="9982">
                  <a:moveTo>
                    <a:pt x="4991" y="0"/>
                  </a:moveTo>
                  <a:cubicBezTo>
                    <a:pt x="2218" y="0"/>
                    <a:pt x="0" y="2247"/>
                    <a:pt x="0" y="5020"/>
                  </a:cubicBezTo>
                  <a:cubicBezTo>
                    <a:pt x="0" y="7734"/>
                    <a:pt x="2218" y="10011"/>
                    <a:pt x="4991" y="10011"/>
                  </a:cubicBezTo>
                  <a:cubicBezTo>
                    <a:pt x="7764" y="10011"/>
                    <a:pt x="9982" y="7793"/>
                    <a:pt x="9982" y="5020"/>
                  </a:cubicBezTo>
                  <a:cubicBezTo>
                    <a:pt x="9982" y="2247"/>
                    <a:pt x="776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223" name="Google Shape;8223;p582"/>
          <p:cNvPicPr preferRelativeResize="0"/>
          <p:nvPr/>
        </p:nvPicPr>
        <p:blipFill rotWithShape="1">
          <a:blip r:embed="rId3">
            <a:alphaModFix/>
          </a:blip>
          <a:srcRect b="0" l="51237" r="6304" t="0"/>
          <a:stretch/>
        </p:blipFill>
        <p:spPr>
          <a:xfrm>
            <a:off x="5717849" y="1484060"/>
            <a:ext cx="1790813" cy="2372574"/>
          </a:xfrm>
          <a:prstGeom prst="rect">
            <a:avLst/>
          </a:prstGeom>
          <a:noFill/>
          <a:ln>
            <a:noFill/>
          </a:ln>
        </p:spPr>
      </p:pic>
      <p:grpSp>
        <p:nvGrpSpPr>
          <p:cNvPr id="8224" name="Google Shape;8224;p582"/>
          <p:cNvGrpSpPr/>
          <p:nvPr/>
        </p:nvGrpSpPr>
        <p:grpSpPr>
          <a:xfrm flipH="1">
            <a:off x="232494" y="3233848"/>
            <a:ext cx="833537" cy="1960086"/>
            <a:chOff x="8416475" y="3483007"/>
            <a:chExt cx="727535" cy="1710819"/>
          </a:xfrm>
        </p:grpSpPr>
        <p:sp>
          <p:nvSpPr>
            <p:cNvPr id="8225" name="Google Shape;8225;p582"/>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2"/>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2"/>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1" name="Shape 8231"/>
        <p:cNvGrpSpPr/>
        <p:nvPr/>
      </p:nvGrpSpPr>
      <p:grpSpPr>
        <a:xfrm>
          <a:off x="0" y="0"/>
          <a:ext cx="0" cy="0"/>
          <a:chOff x="0" y="0"/>
          <a:chExt cx="0" cy="0"/>
        </a:xfrm>
      </p:grpSpPr>
      <p:sp>
        <p:nvSpPr>
          <p:cNvPr id="8232" name="Google Shape;8232;p583"/>
          <p:cNvSpPr txBox="1"/>
          <p:nvPr>
            <p:ph type="title"/>
          </p:nvPr>
        </p:nvSpPr>
        <p:spPr>
          <a:xfrm>
            <a:off x="235475" y="683200"/>
            <a:ext cx="8594700" cy="1289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Communication</a:t>
            </a:r>
            <a:endParaRPr/>
          </a:p>
        </p:txBody>
      </p:sp>
      <p:sp>
        <p:nvSpPr>
          <p:cNvPr id="8233" name="Google Shape;8233;p583"/>
          <p:cNvSpPr txBox="1"/>
          <p:nvPr>
            <p:ph idx="1" type="body"/>
          </p:nvPr>
        </p:nvSpPr>
        <p:spPr>
          <a:xfrm>
            <a:off x="1380438" y="1901375"/>
            <a:ext cx="6383100" cy="450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How often should the team communicate and on what platform?</a:t>
            </a:r>
            <a:endParaRPr/>
          </a:p>
        </p:txBody>
      </p:sp>
      <p:sp>
        <p:nvSpPr>
          <p:cNvPr id="8234" name="Google Shape;8234;p583"/>
          <p:cNvSpPr/>
          <p:nvPr/>
        </p:nvSpPr>
        <p:spPr>
          <a:xfrm>
            <a:off x="5397049" y="5240237"/>
            <a:ext cx="361988" cy="3200"/>
          </a:xfrm>
          <a:custGeom>
            <a:rect b="b" l="l" r="r" t="t"/>
            <a:pathLst>
              <a:path extrusionOk="0" h="44" w="4978">
                <a:moveTo>
                  <a:pt x="2489" y="0"/>
                </a:moveTo>
                <a:cubicBezTo>
                  <a:pt x="1113" y="0"/>
                  <a:pt x="0" y="0"/>
                  <a:pt x="0" y="29"/>
                </a:cubicBezTo>
                <a:cubicBezTo>
                  <a:pt x="0" y="44"/>
                  <a:pt x="1113" y="44"/>
                  <a:pt x="2489" y="44"/>
                </a:cubicBezTo>
                <a:cubicBezTo>
                  <a:pt x="3865" y="44"/>
                  <a:pt x="4978" y="44"/>
                  <a:pt x="4978" y="29"/>
                </a:cubicBezTo>
                <a:cubicBezTo>
                  <a:pt x="4978" y="0"/>
                  <a:pt x="3865"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83"/>
          <p:cNvSpPr/>
          <p:nvPr/>
        </p:nvSpPr>
        <p:spPr>
          <a:xfrm>
            <a:off x="5435372" y="5211077"/>
            <a:ext cx="30905" cy="12726"/>
          </a:xfrm>
          <a:custGeom>
            <a:rect b="b" l="l" r="r" t="t"/>
            <a:pathLst>
              <a:path extrusionOk="0" h="175" w="425">
                <a:moveTo>
                  <a:pt x="18" y="0"/>
                </a:moveTo>
                <a:cubicBezTo>
                  <a:pt x="7" y="0"/>
                  <a:pt x="0" y="2"/>
                  <a:pt x="0" y="6"/>
                </a:cubicBezTo>
                <a:cubicBezTo>
                  <a:pt x="0" y="20"/>
                  <a:pt x="88" y="50"/>
                  <a:pt x="205" y="94"/>
                </a:cubicBezTo>
                <a:cubicBezTo>
                  <a:pt x="312" y="129"/>
                  <a:pt x="390" y="175"/>
                  <a:pt x="416" y="175"/>
                </a:cubicBezTo>
                <a:cubicBezTo>
                  <a:pt x="422" y="175"/>
                  <a:pt x="425" y="172"/>
                  <a:pt x="425" y="167"/>
                </a:cubicBezTo>
                <a:cubicBezTo>
                  <a:pt x="425" y="152"/>
                  <a:pt x="337" y="94"/>
                  <a:pt x="220" y="64"/>
                </a:cubicBezTo>
                <a:cubicBezTo>
                  <a:pt x="141" y="20"/>
                  <a:pt x="55" y="0"/>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83"/>
          <p:cNvSpPr/>
          <p:nvPr/>
        </p:nvSpPr>
        <p:spPr>
          <a:xfrm>
            <a:off x="5425773" y="5219876"/>
            <a:ext cx="25597" cy="23560"/>
          </a:xfrm>
          <a:custGeom>
            <a:rect b="b" l="l" r="r" t="t"/>
            <a:pathLst>
              <a:path extrusionOk="0" h="324" w="352">
                <a:moveTo>
                  <a:pt x="38" y="0"/>
                </a:moveTo>
                <a:cubicBezTo>
                  <a:pt x="15" y="0"/>
                  <a:pt x="0" y="7"/>
                  <a:pt x="0" y="17"/>
                </a:cubicBezTo>
                <a:cubicBezTo>
                  <a:pt x="0" y="17"/>
                  <a:pt x="132" y="31"/>
                  <a:pt x="220" y="119"/>
                </a:cubicBezTo>
                <a:cubicBezTo>
                  <a:pt x="337" y="207"/>
                  <a:pt x="337" y="324"/>
                  <a:pt x="352" y="324"/>
                </a:cubicBezTo>
                <a:cubicBezTo>
                  <a:pt x="352" y="324"/>
                  <a:pt x="352" y="192"/>
                  <a:pt x="235" y="104"/>
                </a:cubicBezTo>
                <a:cubicBezTo>
                  <a:pt x="166" y="26"/>
                  <a:pt x="85" y="0"/>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3"/>
          <p:cNvSpPr/>
          <p:nvPr/>
        </p:nvSpPr>
        <p:spPr>
          <a:xfrm>
            <a:off x="5545033" y="5226348"/>
            <a:ext cx="71336" cy="2182"/>
          </a:xfrm>
          <a:custGeom>
            <a:rect b="b" l="l" r="r" t="t"/>
            <a:pathLst>
              <a:path extrusionOk="0" h="30" w="981">
                <a:moveTo>
                  <a:pt x="483" y="1"/>
                </a:moveTo>
                <a:cubicBezTo>
                  <a:pt x="220" y="1"/>
                  <a:pt x="0" y="1"/>
                  <a:pt x="0" y="15"/>
                </a:cubicBezTo>
                <a:cubicBezTo>
                  <a:pt x="0" y="30"/>
                  <a:pt x="220" y="30"/>
                  <a:pt x="483" y="30"/>
                </a:cubicBezTo>
                <a:cubicBezTo>
                  <a:pt x="761" y="30"/>
                  <a:pt x="981" y="30"/>
                  <a:pt x="981" y="15"/>
                </a:cubicBezTo>
                <a:cubicBezTo>
                  <a:pt x="981" y="15"/>
                  <a:pt x="761"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3"/>
          <p:cNvSpPr/>
          <p:nvPr/>
        </p:nvSpPr>
        <p:spPr>
          <a:xfrm>
            <a:off x="5584375" y="5240237"/>
            <a:ext cx="362060" cy="3200"/>
          </a:xfrm>
          <a:custGeom>
            <a:rect b="b" l="l" r="r" t="t"/>
            <a:pathLst>
              <a:path extrusionOk="0" h="44" w="4979">
                <a:moveTo>
                  <a:pt x="2489" y="0"/>
                </a:moveTo>
                <a:cubicBezTo>
                  <a:pt x="1113" y="0"/>
                  <a:pt x="1" y="0"/>
                  <a:pt x="1" y="29"/>
                </a:cubicBezTo>
                <a:cubicBezTo>
                  <a:pt x="1" y="44"/>
                  <a:pt x="1099" y="44"/>
                  <a:pt x="2489" y="44"/>
                </a:cubicBezTo>
                <a:cubicBezTo>
                  <a:pt x="3866" y="44"/>
                  <a:pt x="4978" y="44"/>
                  <a:pt x="4978" y="29"/>
                </a:cubicBezTo>
                <a:cubicBezTo>
                  <a:pt x="4978" y="0"/>
                  <a:pt x="3866"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3"/>
          <p:cNvSpPr/>
          <p:nvPr/>
        </p:nvSpPr>
        <p:spPr>
          <a:xfrm>
            <a:off x="5731268" y="5226348"/>
            <a:ext cx="71409" cy="2182"/>
          </a:xfrm>
          <a:custGeom>
            <a:rect b="b" l="l" r="r" t="t"/>
            <a:pathLst>
              <a:path extrusionOk="0" h="30" w="982">
                <a:moveTo>
                  <a:pt x="484" y="1"/>
                </a:moveTo>
                <a:cubicBezTo>
                  <a:pt x="221" y="1"/>
                  <a:pt x="1" y="1"/>
                  <a:pt x="1" y="15"/>
                </a:cubicBezTo>
                <a:cubicBezTo>
                  <a:pt x="1" y="30"/>
                  <a:pt x="235" y="30"/>
                  <a:pt x="484" y="30"/>
                </a:cubicBezTo>
                <a:cubicBezTo>
                  <a:pt x="762" y="30"/>
                  <a:pt x="982" y="30"/>
                  <a:pt x="982" y="15"/>
                </a:cubicBezTo>
                <a:cubicBezTo>
                  <a:pt x="982" y="15"/>
                  <a:pt x="762" y="1"/>
                  <a:pt x="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0" name="Google Shape;8240;p583"/>
          <p:cNvGrpSpPr/>
          <p:nvPr/>
        </p:nvGrpSpPr>
        <p:grpSpPr>
          <a:xfrm>
            <a:off x="3831576" y="3206276"/>
            <a:ext cx="1490418" cy="1982886"/>
            <a:chOff x="3782089" y="3206276"/>
            <a:chExt cx="1490418" cy="1982886"/>
          </a:xfrm>
        </p:grpSpPr>
        <p:sp>
          <p:nvSpPr>
            <p:cNvPr id="8241" name="Google Shape;8241;p583"/>
            <p:cNvSpPr/>
            <p:nvPr/>
          </p:nvSpPr>
          <p:spPr>
            <a:xfrm>
              <a:off x="3782089" y="4131994"/>
              <a:ext cx="1490418" cy="67118"/>
            </a:xfrm>
            <a:custGeom>
              <a:rect b="b" l="l" r="r" t="t"/>
              <a:pathLst>
                <a:path extrusionOk="0" h="923" w="20496">
                  <a:moveTo>
                    <a:pt x="0" y="0"/>
                  </a:moveTo>
                  <a:lnTo>
                    <a:pt x="0" y="923"/>
                  </a:lnTo>
                  <a:lnTo>
                    <a:pt x="20495" y="923"/>
                  </a:lnTo>
                  <a:lnTo>
                    <a:pt x="2049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3"/>
            <p:cNvSpPr/>
            <p:nvPr/>
          </p:nvSpPr>
          <p:spPr>
            <a:xfrm>
              <a:off x="3870443" y="4199041"/>
              <a:ext cx="52211" cy="990121"/>
            </a:xfrm>
            <a:custGeom>
              <a:rect b="b" l="l" r="r" t="t"/>
              <a:pathLst>
                <a:path extrusionOk="0" h="13616" w="718">
                  <a:moveTo>
                    <a:pt x="0" y="1"/>
                  </a:moveTo>
                  <a:lnTo>
                    <a:pt x="0" y="13454"/>
                  </a:lnTo>
                  <a:lnTo>
                    <a:pt x="351" y="13615"/>
                  </a:lnTo>
                  <a:lnTo>
                    <a:pt x="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83"/>
            <p:cNvSpPr/>
            <p:nvPr/>
          </p:nvSpPr>
          <p:spPr>
            <a:xfrm>
              <a:off x="5175617" y="4199041"/>
              <a:ext cx="52211" cy="990121"/>
            </a:xfrm>
            <a:custGeom>
              <a:rect b="b" l="l" r="r" t="t"/>
              <a:pathLst>
                <a:path extrusionOk="0" h="13616" w="718">
                  <a:moveTo>
                    <a:pt x="0" y="1"/>
                  </a:moveTo>
                  <a:lnTo>
                    <a:pt x="0" y="13454"/>
                  </a:lnTo>
                  <a:lnTo>
                    <a:pt x="366" y="13615"/>
                  </a:lnTo>
                  <a:lnTo>
                    <a:pt x="71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83"/>
            <p:cNvSpPr/>
            <p:nvPr/>
          </p:nvSpPr>
          <p:spPr>
            <a:xfrm>
              <a:off x="3895968" y="4591871"/>
              <a:ext cx="1279683" cy="39486"/>
            </a:xfrm>
            <a:custGeom>
              <a:rect b="b" l="l" r="r" t="t"/>
              <a:pathLst>
                <a:path extrusionOk="0" h="543" w="17598">
                  <a:moveTo>
                    <a:pt x="0" y="1"/>
                  </a:moveTo>
                  <a:lnTo>
                    <a:pt x="0" y="264"/>
                  </a:lnTo>
                  <a:lnTo>
                    <a:pt x="17597" y="542"/>
                  </a:lnTo>
                  <a:lnTo>
                    <a:pt x="1759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3"/>
            <p:cNvSpPr/>
            <p:nvPr/>
          </p:nvSpPr>
          <p:spPr>
            <a:xfrm>
              <a:off x="3895968" y="3887148"/>
              <a:ext cx="259529" cy="247021"/>
            </a:xfrm>
            <a:custGeom>
              <a:rect b="b" l="l" r="r" t="t"/>
              <a:pathLst>
                <a:path extrusionOk="0" h="3397" w="3569">
                  <a:moveTo>
                    <a:pt x="3058" y="1369"/>
                  </a:moveTo>
                  <a:cubicBezTo>
                    <a:pt x="3208" y="1369"/>
                    <a:pt x="3351" y="1459"/>
                    <a:pt x="3382" y="1728"/>
                  </a:cubicBezTo>
                  <a:cubicBezTo>
                    <a:pt x="3441" y="2196"/>
                    <a:pt x="2723" y="2328"/>
                    <a:pt x="2723" y="2328"/>
                  </a:cubicBezTo>
                  <a:lnTo>
                    <a:pt x="2723" y="1508"/>
                  </a:lnTo>
                  <a:cubicBezTo>
                    <a:pt x="2797" y="1434"/>
                    <a:pt x="2930" y="1369"/>
                    <a:pt x="3058" y="1369"/>
                  </a:cubicBezTo>
                  <a:close/>
                  <a:moveTo>
                    <a:pt x="0" y="0"/>
                  </a:moveTo>
                  <a:lnTo>
                    <a:pt x="162" y="3397"/>
                  </a:lnTo>
                  <a:lnTo>
                    <a:pt x="2738" y="3353"/>
                  </a:lnTo>
                  <a:lnTo>
                    <a:pt x="2723" y="2547"/>
                  </a:lnTo>
                  <a:lnTo>
                    <a:pt x="2723" y="2547"/>
                  </a:lnTo>
                  <a:cubicBezTo>
                    <a:pt x="2723" y="2547"/>
                    <a:pt x="2730" y="2548"/>
                    <a:pt x="2743" y="2548"/>
                  </a:cubicBezTo>
                  <a:cubicBezTo>
                    <a:pt x="2870" y="2548"/>
                    <a:pt x="3569" y="2512"/>
                    <a:pt x="3529" y="1713"/>
                  </a:cubicBezTo>
                  <a:cubicBezTo>
                    <a:pt x="3493" y="1186"/>
                    <a:pt x="3205" y="1081"/>
                    <a:pt x="2980" y="1081"/>
                  </a:cubicBezTo>
                  <a:cubicBezTo>
                    <a:pt x="2831" y="1081"/>
                    <a:pt x="2709" y="1127"/>
                    <a:pt x="2709" y="1127"/>
                  </a:cubicBezTo>
                  <a:lnTo>
                    <a:pt x="27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3"/>
            <p:cNvSpPr/>
            <p:nvPr/>
          </p:nvSpPr>
          <p:spPr>
            <a:xfrm>
              <a:off x="3892768" y="3206276"/>
              <a:ext cx="211899" cy="656784"/>
            </a:xfrm>
            <a:custGeom>
              <a:rect b="b" l="l" r="r" t="t"/>
              <a:pathLst>
                <a:path extrusionOk="0" h="9032" w="2914">
                  <a:moveTo>
                    <a:pt x="1346" y="1"/>
                  </a:moveTo>
                  <a:cubicBezTo>
                    <a:pt x="1176" y="1"/>
                    <a:pt x="1084" y="56"/>
                    <a:pt x="1084" y="96"/>
                  </a:cubicBezTo>
                  <a:cubicBezTo>
                    <a:pt x="1084" y="170"/>
                    <a:pt x="1245" y="213"/>
                    <a:pt x="1421" y="360"/>
                  </a:cubicBezTo>
                  <a:cubicBezTo>
                    <a:pt x="1611" y="536"/>
                    <a:pt x="1860" y="828"/>
                    <a:pt x="1831" y="1224"/>
                  </a:cubicBezTo>
                  <a:cubicBezTo>
                    <a:pt x="1816" y="1429"/>
                    <a:pt x="1743" y="1634"/>
                    <a:pt x="1596" y="1795"/>
                  </a:cubicBezTo>
                  <a:cubicBezTo>
                    <a:pt x="1450" y="1970"/>
                    <a:pt x="1201" y="2146"/>
                    <a:pt x="879" y="2366"/>
                  </a:cubicBezTo>
                  <a:cubicBezTo>
                    <a:pt x="733" y="2468"/>
                    <a:pt x="557" y="2614"/>
                    <a:pt x="410" y="2805"/>
                  </a:cubicBezTo>
                  <a:cubicBezTo>
                    <a:pt x="264" y="2995"/>
                    <a:pt x="118" y="3215"/>
                    <a:pt x="59" y="3537"/>
                  </a:cubicBezTo>
                  <a:cubicBezTo>
                    <a:pt x="1" y="3844"/>
                    <a:pt x="74" y="4195"/>
                    <a:pt x="249" y="4444"/>
                  </a:cubicBezTo>
                  <a:cubicBezTo>
                    <a:pt x="410" y="4708"/>
                    <a:pt x="630" y="4883"/>
                    <a:pt x="806" y="5015"/>
                  </a:cubicBezTo>
                  <a:cubicBezTo>
                    <a:pt x="1201" y="5264"/>
                    <a:pt x="1538" y="5454"/>
                    <a:pt x="1743" y="5630"/>
                  </a:cubicBezTo>
                  <a:cubicBezTo>
                    <a:pt x="1860" y="5733"/>
                    <a:pt x="1889" y="5806"/>
                    <a:pt x="1904" y="5879"/>
                  </a:cubicBezTo>
                  <a:cubicBezTo>
                    <a:pt x="1948" y="5952"/>
                    <a:pt x="1933" y="6025"/>
                    <a:pt x="1889" y="6113"/>
                  </a:cubicBezTo>
                  <a:cubicBezTo>
                    <a:pt x="1860" y="6201"/>
                    <a:pt x="1787" y="6318"/>
                    <a:pt x="1684" y="6406"/>
                  </a:cubicBezTo>
                  <a:cubicBezTo>
                    <a:pt x="1596" y="6508"/>
                    <a:pt x="1508" y="6582"/>
                    <a:pt x="1377" y="6684"/>
                  </a:cubicBezTo>
                  <a:cubicBezTo>
                    <a:pt x="1128" y="6860"/>
                    <a:pt x="850" y="7021"/>
                    <a:pt x="630" y="7270"/>
                  </a:cubicBezTo>
                  <a:cubicBezTo>
                    <a:pt x="513" y="7372"/>
                    <a:pt x="410" y="7504"/>
                    <a:pt x="337" y="7636"/>
                  </a:cubicBezTo>
                  <a:cubicBezTo>
                    <a:pt x="249" y="7782"/>
                    <a:pt x="206" y="7943"/>
                    <a:pt x="191" y="8075"/>
                  </a:cubicBezTo>
                  <a:cubicBezTo>
                    <a:pt x="176" y="8338"/>
                    <a:pt x="220" y="8587"/>
                    <a:pt x="337" y="8748"/>
                  </a:cubicBezTo>
                  <a:cubicBezTo>
                    <a:pt x="440" y="8909"/>
                    <a:pt x="586" y="8997"/>
                    <a:pt x="689" y="9026"/>
                  </a:cubicBezTo>
                  <a:cubicBezTo>
                    <a:pt x="714" y="9030"/>
                    <a:pt x="737" y="9032"/>
                    <a:pt x="757" y="9032"/>
                  </a:cubicBezTo>
                  <a:cubicBezTo>
                    <a:pt x="817" y="9032"/>
                    <a:pt x="850" y="9016"/>
                    <a:pt x="850" y="8983"/>
                  </a:cubicBezTo>
                  <a:cubicBezTo>
                    <a:pt x="864" y="8909"/>
                    <a:pt x="718" y="8822"/>
                    <a:pt x="689" y="8602"/>
                  </a:cubicBezTo>
                  <a:cubicBezTo>
                    <a:pt x="659" y="8485"/>
                    <a:pt x="689" y="8338"/>
                    <a:pt x="733" y="8192"/>
                  </a:cubicBezTo>
                  <a:cubicBezTo>
                    <a:pt x="776" y="8119"/>
                    <a:pt x="806" y="8046"/>
                    <a:pt x="864" y="8002"/>
                  </a:cubicBezTo>
                  <a:cubicBezTo>
                    <a:pt x="923" y="7929"/>
                    <a:pt x="996" y="7870"/>
                    <a:pt x="1084" y="7797"/>
                  </a:cubicBezTo>
                  <a:cubicBezTo>
                    <a:pt x="1274" y="7665"/>
                    <a:pt x="1523" y="7533"/>
                    <a:pt x="1816" y="7372"/>
                  </a:cubicBezTo>
                  <a:cubicBezTo>
                    <a:pt x="1962" y="7299"/>
                    <a:pt x="2153" y="7167"/>
                    <a:pt x="2299" y="7050"/>
                  </a:cubicBezTo>
                  <a:cubicBezTo>
                    <a:pt x="2445" y="6918"/>
                    <a:pt x="2606" y="6728"/>
                    <a:pt x="2709" y="6508"/>
                  </a:cubicBezTo>
                  <a:cubicBezTo>
                    <a:pt x="2826" y="6289"/>
                    <a:pt x="2914" y="5981"/>
                    <a:pt x="2841" y="5689"/>
                  </a:cubicBezTo>
                  <a:cubicBezTo>
                    <a:pt x="2826" y="5542"/>
                    <a:pt x="2767" y="5396"/>
                    <a:pt x="2694" y="5264"/>
                  </a:cubicBezTo>
                  <a:cubicBezTo>
                    <a:pt x="2636" y="5191"/>
                    <a:pt x="2606" y="5147"/>
                    <a:pt x="2562" y="5088"/>
                  </a:cubicBezTo>
                  <a:cubicBezTo>
                    <a:pt x="2533" y="5030"/>
                    <a:pt x="2475" y="5001"/>
                    <a:pt x="2445" y="4942"/>
                  </a:cubicBezTo>
                  <a:cubicBezTo>
                    <a:pt x="2079" y="4576"/>
                    <a:pt x="1684" y="4386"/>
                    <a:pt x="1391" y="4195"/>
                  </a:cubicBezTo>
                  <a:cubicBezTo>
                    <a:pt x="1245" y="4093"/>
                    <a:pt x="1142" y="3990"/>
                    <a:pt x="1084" y="3917"/>
                  </a:cubicBezTo>
                  <a:cubicBezTo>
                    <a:pt x="1055" y="3873"/>
                    <a:pt x="1025" y="3844"/>
                    <a:pt x="1025" y="3800"/>
                  </a:cubicBezTo>
                  <a:cubicBezTo>
                    <a:pt x="1011" y="3771"/>
                    <a:pt x="1011" y="3727"/>
                    <a:pt x="1011" y="3698"/>
                  </a:cubicBezTo>
                  <a:cubicBezTo>
                    <a:pt x="1025" y="3595"/>
                    <a:pt x="1084" y="3493"/>
                    <a:pt x="1157" y="3376"/>
                  </a:cubicBezTo>
                  <a:cubicBezTo>
                    <a:pt x="1245" y="3273"/>
                    <a:pt x="1347" y="3185"/>
                    <a:pt x="1465" y="3068"/>
                  </a:cubicBezTo>
                  <a:cubicBezTo>
                    <a:pt x="1728" y="2878"/>
                    <a:pt x="2035" y="2629"/>
                    <a:pt x="2270" y="2307"/>
                  </a:cubicBezTo>
                  <a:cubicBezTo>
                    <a:pt x="2401" y="2146"/>
                    <a:pt x="2489" y="1941"/>
                    <a:pt x="2533" y="1751"/>
                  </a:cubicBezTo>
                  <a:cubicBezTo>
                    <a:pt x="2592" y="1575"/>
                    <a:pt x="2592" y="1370"/>
                    <a:pt x="2562" y="1209"/>
                  </a:cubicBezTo>
                  <a:cubicBezTo>
                    <a:pt x="2533" y="858"/>
                    <a:pt x="2372" y="565"/>
                    <a:pt x="2182" y="389"/>
                  </a:cubicBezTo>
                  <a:cubicBezTo>
                    <a:pt x="1977" y="184"/>
                    <a:pt x="1772" y="96"/>
                    <a:pt x="1611" y="38"/>
                  </a:cubicBezTo>
                  <a:cubicBezTo>
                    <a:pt x="1509" y="11"/>
                    <a:pt x="1420" y="1"/>
                    <a:pt x="13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3"/>
            <p:cNvSpPr/>
            <p:nvPr/>
          </p:nvSpPr>
          <p:spPr>
            <a:xfrm>
              <a:off x="4899137" y="3887148"/>
              <a:ext cx="259456" cy="247021"/>
            </a:xfrm>
            <a:custGeom>
              <a:rect b="b" l="l" r="r" t="t"/>
              <a:pathLst>
                <a:path extrusionOk="0" h="3397" w="3568">
                  <a:moveTo>
                    <a:pt x="487" y="1366"/>
                  </a:moveTo>
                  <a:cubicBezTo>
                    <a:pt x="614" y="1366"/>
                    <a:pt x="750" y="1426"/>
                    <a:pt x="830" y="1493"/>
                  </a:cubicBezTo>
                  <a:lnTo>
                    <a:pt x="830" y="2313"/>
                  </a:lnTo>
                  <a:cubicBezTo>
                    <a:pt x="830" y="2314"/>
                    <a:pt x="829" y="2314"/>
                    <a:pt x="825" y="2314"/>
                  </a:cubicBezTo>
                  <a:cubicBezTo>
                    <a:pt x="763" y="2314"/>
                    <a:pt x="116" y="2173"/>
                    <a:pt x="172" y="1713"/>
                  </a:cubicBezTo>
                  <a:cubicBezTo>
                    <a:pt x="195" y="1451"/>
                    <a:pt x="335" y="1366"/>
                    <a:pt x="487" y="1366"/>
                  </a:cubicBezTo>
                  <a:close/>
                  <a:moveTo>
                    <a:pt x="860" y="0"/>
                  </a:moveTo>
                  <a:lnTo>
                    <a:pt x="860" y="1127"/>
                  </a:lnTo>
                  <a:cubicBezTo>
                    <a:pt x="854" y="1127"/>
                    <a:pt x="726" y="1081"/>
                    <a:pt x="573" y="1081"/>
                  </a:cubicBezTo>
                  <a:cubicBezTo>
                    <a:pt x="344" y="1081"/>
                    <a:pt x="57" y="1186"/>
                    <a:pt x="40" y="1713"/>
                  </a:cubicBezTo>
                  <a:cubicBezTo>
                    <a:pt x="1" y="2502"/>
                    <a:pt x="660" y="2548"/>
                    <a:pt x="813" y="2548"/>
                  </a:cubicBezTo>
                  <a:cubicBezTo>
                    <a:pt x="834" y="2548"/>
                    <a:pt x="845" y="2547"/>
                    <a:pt x="845" y="2547"/>
                  </a:cubicBezTo>
                  <a:lnTo>
                    <a:pt x="845" y="2547"/>
                  </a:lnTo>
                  <a:lnTo>
                    <a:pt x="816" y="3353"/>
                  </a:lnTo>
                  <a:lnTo>
                    <a:pt x="3407" y="3397"/>
                  </a:lnTo>
                  <a:lnTo>
                    <a:pt x="356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3"/>
            <p:cNvSpPr/>
            <p:nvPr/>
          </p:nvSpPr>
          <p:spPr>
            <a:xfrm>
              <a:off x="4946695" y="3206349"/>
              <a:ext cx="210881" cy="657803"/>
            </a:xfrm>
            <a:custGeom>
              <a:rect b="b" l="l" r="r" t="t"/>
              <a:pathLst>
                <a:path extrusionOk="0" h="9046" w="2900">
                  <a:moveTo>
                    <a:pt x="1622" y="1"/>
                  </a:moveTo>
                  <a:cubicBezTo>
                    <a:pt x="1535" y="1"/>
                    <a:pt x="1424" y="15"/>
                    <a:pt x="1289" y="51"/>
                  </a:cubicBezTo>
                  <a:cubicBezTo>
                    <a:pt x="1099" y="110"/>
                    <a:pt x="908" y="212"/>
                    <a:pt x="718" y="403"/>
                  </a:cubicBezTo>
                  <a:cubicBezTo>
                    <a:pt x="542" y="578"/>
                    <a:pt x="367" y="871"/>
                    <a:pt x="337" y="1223"/>
                  </a:cubicBezTo>
                  <a:cubicBezTo>
                    <a:pt x="323" y="1384"/>
                    <a:pt x="337" y="1589"/>
                    <a:pt x="367" y="1764"/>
                  </a:cubicBezTo>
                  <a:cubicBezTo>
                    <a:pt x="425" y="1955"/>
                    <a:pt x="513" y="2160"/>
                    <a:pt x="630" y="2321"/>
                  </a:cubicBezTo>
                  <a:cubicBezTo>
                    <a:pt x="864" y="2643"/>
                    <a:pt x="1172" y="2862"/>
                    <a:pt x="1435" y="3082"/>
                  </a:cubicBezTo>
                  <a:cubicBezTo>
                    <a:pt x="1567" y="3184"/>
                    <a:pt x="1670" y="3287"/>
                    <a:pt x="1743" y="3404"/>
                  </a:cubicBezTo>
                  <a:cubicBezTo>
                    <a:pt x="1831" y="3506"/>
                    <a:pt x="1875" y="3638"/>
                    <a:pt x="1889" y="3711"/>
                  </a:cubicBezTo>
                  <a:cubicBezTo>
                    <a:pt x="1889" y="3741"/>
                    <a:pt x="1889" y="3785"/>
                    <a:pt x="1875" y="3814"/>
                  </a:cubicBezTo>
                  <a:lnTo>
                    <a:pt x="1816" y="3931"/>
                  </a:lnTo>
                  <a:cubicBezTo>
                    <a:pt x="1757" y="4004"/>
                    <a:pt x="1655" y="4092"/>
                    <a:pt x="1509" y="4209"/>
                  </a:cubicBezTo>
                  <a:cubicBezTo>
                    <a:pt x="1216" y="4429"/>
                    <a:pt x="835" y="4590"/>
                    <a:pt x="469" y="4956"/>
                  </a:cubicBezTo>
                  <a:cubicBezTo>
                    <a:pt x="425" y="5014"/>
                    <a:pt x="367" y="5044"/>
                    <a:pt x="337" y="5102"/>
                  </a:cubicBezTo>
                  <a:cubicBezTo>
                    <a:pt x="279" y="5175"/>
                    <a:pt x="250" y="5234"/>
                    <a:pt x="206" y="5292"/>
                  </a:cubicBezTo>
                  <a:cubicBezTo>
                    <a:pt x="132" y="5410"/>
                    <a:pt x="74" y="5556"/>
                    <a:pt x="59" y="5702"/>
                  </a:cubicBezTo>
                  <a:cubicBezTo>
                    <a:pt x="1" y="5995"/>
                    <a:pt x="74" y="6317"/>
                    <a:pt x="191" y="6537"/>
                  </a:cubicBezTo>
                  <a:cubicBezTo>
                    <a:pt x="293" y="6756"/>
                    <a:pt x="469" y="6917"/>
                    <a:pt x="616" y="7064"/>
                  </a:cubicBezTo>
                  <a:cubicBezTo>
                    <a:pt x="777" y="7196"/>
                    <a:pt x="938" y="7313"/>
                    <a:pt x="1084" y="7386"/>
                  </a:cubicBezTo>
                  <a:cubicBezTo>
                    <a:pt x="1391" y="7562"/>
                    <a:pt x="1640" y="7679"/>
                    <a:pt x="1816" y="7810"/>
                  </a:cubicBezTo>
                  <a:cubicBezTo>
                    <a:pt x="1889" y="7884"/>
                    <a:pt x="1977" y="7942"/>
                    <a:pt x="2036" y="8015"/>
                  </a:cubicBezTo>
                  <a:cubicBezTo>
                    <a:pt x="2094" y="8074"/>
                    <a:pt x="2123" y="8147"/>
                    <a:pt x="2167" y="8220"/>
                  </a:cubicBezTo>
                  <a:cubicBezTo>
                    <a:pt x="2226" y="8367"/>
                    <a:pt x="2240" y="8513"/>
                    <a:pt x="2226" y="8616"/>
                  </a:cubicBezTo>
                  <a:cubicBezTo>
                    <a:pt x="2182" y="8835"/>
                    <a:pt x="2036" y="8923"/>
                    <a:pt x="2050" y="8996"/>
                  </a:cubicBezTo>
                  <a:cubicBezTo>
                    <a:pt x="2072" y="9029"/>
                    <a:pt x="2102" y="9046"/>
                    <a:pt x="2159" y="9046"/>
                  </a:cubicBezTo>
                  <a:cubicBezTo>
                    <a:pt x="2178" y="9046"/>
                    <a:pt x="2200" y="9044"/>
                    <a:pt x="2226" y="9040"/>
                  </a:cubicBezTo>
                  <a:cubicBezTo>
                    <a:pt x="2314" y="9025"/>
                    <a:pt x="2460" y="8923"/>
                    <a:pt x="2563" y="8762"/>
                  </a:cubicBezTo>
                  <a:cubicBezTo>
                    <a:pt x="2680" y="8601"/>
                    <a:pt x="2753" y="8367"/>
                    <a:pt x="2709" y="8089"/>
                  </a:cubicBezTo>
                  <a:cubicBezTo>
                    <a:pt x="2694" y="7942"/>
                    <a:pt x="2665" y="7796"/>
                    <a:pt x="2563" y="7649"/>
                  </a:cubicBezTo>
                  <a:cubicBezTo>
                    <a:pt x="2489" y="7518"/>
                    <a:pt x="2387" y="7386"/>
                    <a:pt x="2270" y="7283"/>
                  </a:cubicBezTo>
                  <a:cubicBezTo>
                    <a:pt x="2036" y="7049"/>
                    <a:pt x="1757" y="6873"/>
                    <a:pt x="1523" y="6698"/>
                  </a:cubicBezTo>
                  <a:cubicBezTo>
                    <a:pt x="1391" y="6610"/>
                    <a:pt x="1304" y="6507"/>
                    <a:pt x="1216" y="6420"/>
                  </a:cubicBezTo>
                  <a:cubicBezTo>
                    <a:pt x="1128" y="6332"/>
                    <a:pt x="1055" y="6215"/>
                    <a:pt x="1011" y="6127"/>
                  </a:cubicBezTo>
                  <a:cubicBezTo>
                    <a:pt x="967" y="6039"/>
                    <a:pt x="967" y="5966"/>
                    <a:pt x="996" y="5893"/>
                  </a:cubicBezTo>
                  <a:cubicBezTo>
                    <a:pt x="1011" y="5819"/>
                    <a:pt x="1040" y="5746"/>
                    <a:pt x="1157" y="5658"/>
                  </a:cubicBezTo>
                  <a:cubicBezTo>
                    <a:pt x="1333" y="5468"/>
                    <a:pt x="1699" y="5307"/>
                    <a:pt x="2094" y="5029"/>
                  </a:cubicBezTo>
                  <a:cubicBezTo>
                    <a:pt x="2270" y="4897"/>
                    <a:pt x="2489" y="4736"/>
                    <a:pt x="2650" y="4458"/>
                  </a:cubicBezTo>
                  <a:cubicBezTo>
                    <a:pt x="2826" y="4194"/>
                    <a:pt x="2899" y="3858"/>
                    <a:pt x="2841" y="3550"/>
                  </a:cubicBezTo>
                  <a:cubicBezTo>
                    <a:pt x="2782" y="3243"/>
                    <a:pt x="2636" y="2994"/>
                    <a:pt x="2489" y="2818"/>
                  </a:cubicBezTo>
                  <a:cubicBezTo>
                    <a:pt x="2343" y="2628"/>
                    <a:pt x="2182" y="2482"/>
                    <a:pt x="2021" y="2379"/>
                  </a:cubicBezTo>
                  <a:cubicBezTo>
                    <a:pt x="1713" y="2145"/>
                    <a:pt x="1450" y="1999"/>
                    <a:pt x="1304" y="1808"/>
                  </a:cubicBezTo>
                  <a:cubicBezTo>
                    <a:pt x="1143" y="1647"/>
                    <a:pt x="1084" y="1442"/>
                    <a:pt x="1069" y="1237"/>
                  </a:cubicBezTo>
                  <a:cubicBezTo>
                    <a:pt x="1055" y="842"/>
                    <a:pt x="1289" y="549"/>
                    <a:pt x="1494" y="388"/>
                  </a:cubicBezTo>
                  <a:cubicBezTo>
                    <a:pt x="1684" y="212"/>
                    <a:pt x="1860" y="169"/>
                    <a:pt x="1860" y="95"/>
                  </a:cubicBezTo>
                  <a:cubicBezTo>
                    <a:pt x="1860" y="48"/>
                    <a:pt x="1781" y="1"/>
                    <a:pt x="1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9" name="Google Shape;8249;p583"/>
          <p:cNvGrpSpPr/>
          <p:nvPr/>
        </p:nvGrpSpPr>
        <p:grpSpPr>
          <a:xfrm>
            <a:off x="5392726" y="2553325"/>
            <a:ext cx="2074889" cy="2705448"/>
            <a:chOff x="5355526" y="2548675"/>
            <a:chExt cx="2074889" cy="2705448"/>
          </a:xfrm>
        </p:grpSpPr>
        <p:sp>
          <p:nvSpPr>
            <p:cNvPr id="8250" name="Google Shape;8250;p583"/>
            <p:cNvSpPr/>
            <p:nvPr/>
          </p:nvSpPr>
          <p:spPr>
            <a:xfrm>
              <a:off x="5397703" y="3115304"/>
              <a:ext cx="220843" cy="269346"/>
            </a:xfrm>
            <a:custGeom>
              <a:rect b="b" l="l" r="r" t="t"/>
              <a:pathLst>
                <a:path extrusionOk="0" h="3704" w="3037">
                  <a:moveTo>
                    <a:pt x="2377" y="1"/>
                  </a:moveTo>
                  <a:cubicBezTo>
                    <a:pt x="2246" y="1"/>
                    <a:pt x="1997" y="440"/>
                    <a:pt x="2202" y="996"/>
                  </a:cubicBezTo>
                  <a:cubicBezTo>
                    <a:pt x="2202" y="996"/>
                    <a:pt x="913" y="211"/>
                    <a:pt x="522" y="211"/>
                  </a:cubicBezTo>
                  <a:cubicBezTo>
                    <a:pt x="466" y="211"/>
                    <a:pt x="429" y="227"/>
                    <a:pt x="416" y="264"/>
                  </a:cubicBezTo>
                  <a:cubicBezTo>
                    <a:pt x="299" y="557"/>
                    <a:pt x="1572" y="1303"/>
                    <a:pt x="1572" y="1303"/>
                  </a:cubicBezTo>
                  <a:cubicBezTo>
                    <a:pt x="1572" y="1303"/>
                    <a:pt x="694" y="860"/>
                    <a:pt x="313" y="860"/>
                  </a:cubicBezTo>
                  <a:cubicBezTo>
                    <a:pt x="234" y="860"/>
                    <a:pt x="177" y="878"/>
                    <a:pt x="152" y="923"/>
                  </a:cubicBezTo>
                  <a:cubicBezTo>
                    <a:pt x="6" y="1157"/>
                    <a:pt x="1148" y="1816"/>
                    <a:pt x="1148" y="1816"/>
                  </a:cubicBezTo>
                  <a:cubicBezTo>
                    <a:pt x="1148" y="1816"/>
                    <a:pt x="317" y="1401"/>
                    <a:pt x="72" y="1401"/>
                  </a:cubicBezTo>
                  <a:cubicBezTo>
                    <a:pt x="26" y="1401"/>
                    <a:pt x="1" y="1415"/>
                    <a:pt x="6" y="1450"/>
                  </a:cubicBezTo>
                  <a:cubicBezTo>
                    <a:pt x="20" y="1669"/>
                    <a:pt x="752" y="2240"/>
                    <a:pt x="752" y="2240"/>
                  </a:cubicBezTo>
                  <a:cubicBezTo>
                    <a:pt x="752" y="2240"/>
                    <a:pt x="243" y="1933"/>
                    <a:pt x="65" y="1933"/>
                  </a:cubicBezTo>
                  <a:cubicBezTo>
                    <a:pt x="24" y="1933"/>
                    <a:pt x="0" y="1950"/>
                    <a:pt x="6" y="1992"/>
                  </a:cubicBezTo>
                  <a:cubicBezTo>
                    <a:pt x="20" y="2211"/>
                    <a:pt x="1338" y="3675"/>
                    <a:pt x="1338" y="3675"/>
                  </a:cubicBezTo>
                  <a:cubicBezTo>
                    <a:pt x="1361" y="3695"/>
                    <a:pt x="1389" y="3704"/>
                    <a:pt x="1419" y="3704"/>
                  </a:cubicBezTo>
                  <a:cubicBezTo>
                    <a:pt x="1869" y="3704"/>
                    <a:pt x="3036" y="1728"/>
                    <a:pt x="3036" y="1728"/>
                  </a:cubicBezTo>
                  <a:cubicBezTo>
                    <a:pt x="3036" y="1728"/>
                    <a:pt x="2538" y="1"/>
                    <a:pt x="2377" y="1"/>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83"/>
            <p:cNvSpPr/>
            <p:nvPr/>
          </p:nvSpPr>
          <p:spPr>
            <a:xfrm>
              <a:off x="5355526" y="5126286"/>
              <a:ext cx="409909" cy="127837"/>
            </a:xfrm>
            <a:custGeom>
              <a:rect b="b" l="l" r="r" t="t"/>
              <a:pathLst>
                <a:path extrusionOk="0" h="1758" w="5637">
                  <a:moveTo>
                    <a:pt x="1084" y="1"/>
                  </a:moveTo>
                  <a:lnTo>
                    <a:pt x="1318" y="1084"/>
                  </a:lnTo>
                  <a:cubicBezTo>
                    <a:pt x="1318" y="1084"/>
                    <a:pt x="0" y="1743"/>
                    <a:pt x="732" y="1743"/>
                  </a:cubicBezTo>
                  <a:cubicBezTo>
                    <a:pt x="1450" y="1757"/>
                    <a:pt x="5636" y="1757"/>
                    <a:pt x="5636" y="1757"/>
                  </a:cubicBez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83"/>
            <p:cNvSpPr/>
            <p:nvPr/>
          </p:nvSpPr>
          <p:spPr>
            <a:xfrm>
              <a:off x="5447080" y="5205768"/>
              <a:ext cx="30905" cy="11271"/>
            </a:xfrm>
            <a:custGeom>
              <a:rect b="b" l="l" r="r" t="t"/>
              <a:pathLst>
                <a:path extrusionOk="0" h="155" w="425">
                  <a:moveTo>
                    <a:pt x="20" y="0"/>
                  </a:moveTo>
                  <a:cubicBezTo>
                    <a:pt x="8" y="0"/>
                    <a:pt x="0" y="2"/>
                    <a:pt x="0" y="6"/>
                  </a:cubicBezTo>
                  <a:cubicBezTo>
                    <a:pt x="0" y="20"/>
                    <a:pt x="117" y="35"/>
                    <a:pt x="205" y="79"/>
                  </a:cubicBezTo>
                  <a:cubicBezTo>
                    <a:pt x="319" y="117"/>
                    <a:pt x="400" y="155"/>
                    <a:pt x="420" y="155"/>
                  </a:cubicBezTo>
                  <a:cubicBezTo>
                    <a:pt x="423" y="155"/>
                    <a:pt x="425" y="154"/>
                    <a:pt x="425" y="152"/>
                  </a:cubicBezTo>
                  <a:cubicBezTo>
                    <a:pt x="425" y="137"/>
                    <a:pt x="352" y="79"/>
                    <a:pt x="220" y="49"/>
                  </a:cubicBezTo>
                  <a:cubicBezTo>
                    <a:pt x="143" y="17"/>
                    <a:pt x="58" y="0"/>
                    <a:pt x="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3"/>
            <p:cNvSpPr/>
            <p:nvPr/>
          </p:nvSpPr>
          <p:spPr>
            <a:xfrm>
              <a:off x="5654622" y="5201769"/>
              <a:ext cx="104422" cy="39558"/>
            </a:xfrm>
            <a:custGeom>
              <a:rect b="b" l="l" r="r" t="t"/>
              <a:pathLst>
                <a:path extrusionOk="0" h="544" w="1436">
                  <a:moveTo>
                    <a:pt x="1033" y="0"/>
                  </a:moveTo>
                  <a:cubicBezTo>
                    <a:pt x="909" y="0"/>
                    <a:pt x="762" y="7"/>
                    <a:pt x="616" y="46"/>
                  </a:cubicBezTo>
                  <a:cubicBezTo>
                    <a:pt x="396" y="104"/>
                    <a:pt x="206" y="222"/>
                    <a:pt x="118" y="339"/>
                  </a:cubicBezTo>
                  <a:cubicBezTo>
                    <a:pt x="59" y="397"/>
                    <a:pt x="45" y="441"/>
                    <a:pt x="30" y="485"/>
                  </a:cubicBezTo>
                  <a:cubicBezTo>
                    <a:pt x="1" y="514"/>
                    <a:pt x="1" y="544"/>
                    <a:pt x="1" y="544"/>
                  </a:cubicBezTo>
                  <a:cubicBezTo>
                    <a:pt x="30" y="544"/>
                    <a:pt x="45" y="441"/>
                    <a:pt x="147" y="353"/>
                  </a:cubicBezTo>
                  <a:cubicBezTo>
                    <a:pt x="250" y="251"/>
                    <a:pt x="411" y="134"/>
                    <a:pt x="630" y="75"/>
                  </a:cubicBezTo>
                  <a:cubicBezTo>
                    <a:pt x="762" y="49"/>
                    <a:pt x="889" y="44"/>
                    <a:pt x="1000" y="44"/>
                  </a:cubicBezTo>
                  <a:cubicBezTo>
                    <a:pt x="1075" y="44"/>
                    <a:pt x="1143" y="46"/>
                    <a:pt x="1201" y="46"/>
                  </a:cubicBezTo>
                  <a:lnTo>
                    <a:pt x="1436" y="46"/>
                  </a:lnTo>
                  <a:cubicBezTo>
                    <a:pt x="1436" y="31"/>
                    <a:pt x="1348" y="31"/>
                    <a:pt x="1201" y="2"/>
                  </a:cubicBezTo>
                  <a:cubicBezTo>
                    <a:pt x="1153" y="2"/>
                    <a:pt x="1096" y="0"/>
                    <a:pt x="1033" y="0"/>
                  </a:cubicBezTo>
                  <a:close/>
                </a:path>
              </a:pathLst>
            </a:custGeom>
            <a:solidFill>
              <a:srgbClr val="4155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3"/>
            <p:cNvSpPr/>
            <p:nvPr/>
          </p:nvSpPr>
          <p:spPr>
            <a:xfrm>
              <a:off x="5541834" y="5126286"/>
              <a:ext cx="409909" cy="127837"/>
            </a:xfrm>
            <a:custGeom>
              <a:rect b="b" l="l" r="r" t="t"/>
              <a:pathLst>
                <a:path extrusionOk="0" h="1758" w="5637">
                  <a:moveTo>
                    <a:pt x="1083" y="1"/>
                  </a:moveTo>
                  <a:lnTo>
                    <a:pt x="1318" y="1084"/>
                  </a:lnTo>
                  <a:cubicBezTo>
                    <a:pt x="1318" y="1084"/>
                    <a:pt x="0" y="1743"/>
                    <a:pt x="732" y="1743"/>
                  </a:cubicBezTo>
                  <a:cubicBezTo>
                    <a:pt x="1464" y="1743"/>
                    <a:pt x="5636" y="1757"/>
                    <a:pt x="5636" y="1757"/>
                  </a:cubicBezTo>
                  <a:lnTo>
                    <a:pt x="53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3"/>
            <p:cNvSpPr/>
            <p:nvPr/>
          </p:nvSpPr>
          <p:spPr>
            <a:xfrm>
              <a:off x="5621680" y="5211077"/>
              <a:ext cx="31996" cy="12726"/>
            </a:xfrm>
            <a:custGeom>
              <a:rect b="b" l="l" r="r" t="t"/>
              <a:pathLst>
                <a:path extrusionOk="0" h="175" w="440">
                  <a:moveTo>
                    <a:pt x="33" y="0"/>
                  </a:moveTo>
                  <a:cubicBezTo>
                    <a:pt x="21" y="0"/>
                    <a:pt x="15" y="2"/>
                    <a:pt x="15" y="6"/>
                  </a:cubicBezTo>
                  <a:cubicBezTo>
                    <a:pt x="0" y="20"/>
                    <a:pt x="117" y="50"/>
                    <a:pt x="220" y="94"/>
                  </a:cubicBezTo>
                  <a:cubicBezTo>
                    <a:pt x="327" y="129"/>
                    <a:pt x="405" y="175"/>
                    <a:pt x="430" y="175"/>
                  </a:cubicBezTo>
                  <a:cubicBezTo>
                    <a:pt x="436" y="175"/>
                    <a:pt x="439" y="172"/>
                    <a:pt x="439" y="167"/>
                  </a:cubicBezTo>
                  <a:cubicBezTo>
                    <a:pt x="439" y="152"/>
                    <a:pt x="351" y="94"/>
                    <a:pt x="234" y="64"/>
                  </a:cubicBezTo>
                  <a:cubicBezTo>
                    <a:pt x="156" y="20"/>
                    <a:pt x="69" y="0"/>
                    <a:pt x="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83"/>
            <p:cNvSpPr/>
            <p:nvPr/>
          </p:nvSpPr>
          <p:spPr>
            <a:xfrm>
              <a:off x="5635497" y="5205768"/>
              <a:ext cx="29887" cy="11271"/>
            </a:xfrm>
            <a:custGeom>
              <a:rect b="b" l="l" r="r" t="t"/>
              <a:pathLst>
                <a:path extrusionOk="0" h="155" w="411">
                  <a:moveTo>
                    <a:pt x="18" y="0"/>
                  </a:moveTo>
                  <a:cubicBezTo>
                    <a:pt x="7" y="0"/>
                    <a:pt x="0" y="2"/>
                    <a:pt x="0" y="6"/>
                  </a:cubicBezTo>
                  <a:cubicBezTo>
                    <a:pt x="0" y="20"/>
                    <a:pt x="88" y="35"/>
                    <a:pt x="191" y="79"/>
                  </a:cubicBezTo>
                  <a:cubicBezTo>
                    <a:pt x="305" y="117"/>
                    <a:pt x="386" y="155"/>
                    <a:pt x="406" y="155"/>
                  </a:cubicBezTo>
                  <a:cubicBezTo>
                    <a:pt x="409" y="155"/>
                    <a:pt x="410" y="154"/>
                    <a:pt x="410" y="152"/>
                  </a:cubicBezTo>
                  <a:cubicBezTo>
                    <a:pt x="410" y="137"/>
                    <a:pt x="337" y="79"/>
                    <a:pt x="220" y="49"/>
                  </a:cubicBezTo>
                  <a:cubicBezTo>
                    <a:pt x="132" y="17"/>
                    <a:pt x="53" y="0"/>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83"/>
            <p:cNvSpPr/>
            <p:nvPr/>
          </p:nvSpPr>
          <p:spPr>
            <a:xfrm>
              <a:off x="5843111" y="5201769"/>
              <a:ext cx="103332" cy="39558"/>
            </a:xfrm>
            <a:custGeom>
              <a:rect b="b" l="l" r="r" t="t"/>
              <a:pathLst>
                <a:path extrusionOk="0" h="544" w="1421">
                  <a:moveTo>
                    <a:pt x="1018" y="0"/>
                  </a:moveTo>
                  <a:cubicBezTo>
                    <a:pt x="893" y="0"/>
                    <a:pt x="747" y="7"/>
                    <a:pt x="600" y="46"/>
                  </a:cubicBezTo>
                  <a:cubicBezTo>
                    <a:pt x="381" y="104"/>
                    <a:pt x="190" y="222"/>
                    <a:pt x="103" y="339"/>
                  </a:cubicBezTo>
                  <a:cubicBezTo>
                    <a:pt x="44" y="397"/>
                    <a:pt x="29" y="441"/>
                    <a:pt x="15" y="485"/>
                  </a:cubicBezTo>
                  <a:cubicBezTo>
                    <a:pt x="0" y="514"/>
                    <a:pt x="0" y="544"/>
                    <a:pt x="0" y="544"/>
                  </a:cubicBezTo>
                  <a:cubicBezTo>
                    <a:pt x="0" y="544"/>
                    <a:pt x="29" y="441"/>
                    <a:pt x="146" y="353"/>
                  </a:cubicBezTo>
                  <a:cubicBezTo>
                    <a:pt x="234" y="251"/>
                    <a:pt x="395" y="134"/>
                    <a:pt x="615" y="75"/>
                  </a:cubicBezTo>
                  <a:cubicBezTo>
                    <a:pt x="747" y="49"/>
                    <a:pt x="873" y="44"/>
                    <a:pt x="985" y="44"/>
                  </a:cubicBezTo>
                  <a:cubicBezTo>
                    <a:pt x="1059" y="44"/>
                    <a:pt x="1127" y="46"/>
                    <a:pt x="1186" y="46"/>
                  </a:cubicBezTo>
                  <a:lnTo>
                    <a:pt x="1420" y="46"/>
                  </a:lnTo>
                  <a:cubicBezTo>
                    <a:pt x="1420" y="31"/>
                    <a:pt x="1332" y="31"/>
                    <a:pt x="1186" y="2"/>
                  </a:cubicBezTo>
                  <a:cubicBezTo>
                    <a:pt x="1137" y="2"/>
                    <a:pt x="1080" y="0"/>
                    <a:pt x="1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83"/>
            <p:cNvSpPr/>
            <p:nvPr/>
          </p:nvSpPr>
          <p:spPr>
            <a:xfrm>
              <a:off x="5612081" y="5219876"/>
              <a:ext cx="26687" cy="23560"/>
            </a:xfrm>
            <a:custGeom>
              <a:rect b="b" l="l" r="r" t="t"/>
              <a:pathLst>
                <a:path extrusionOk="0" h="324" w="367">
                  <a:moveTo>
                    <a:pt x="38" y="0"/>
                  </a:moveTo>
                  <a:cubicBezTo>
                    <a:pt x="15" y="0"/>
                    <a:pt x="0" y="7"/>
                    <a:pt x="0" y="17"/>
                  </a:cubicBezTo>
                  <a:cubicBezTo>
                    <a:pt x="0" y="17"/>
                    <a:pt x="132" y="31"/>
                    <a:pt x="220" y="119"/>
                  </a:cubicBezTo>
                  <a:cubicBezTo>
                    <a:pt x="337" y="207"/>
                    <a:pt x="337" y="324"/>
                    <a:pt x="352" y="324"/>
                  </a:cubicBezTo>
                  <a:cubicBezTo>
                    <a:pt x="366" y="324"/>
                    <a:pt x="366" y="192"/>
                    <a:pt x="235" y="104"/>
                  </a:cubicBezTo>
                  <a:cubicBezTo>
                    <a:pt x="166" y="26"/>
                    <a:pt x="85" y="0"/>
                    <a:pt x="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83"/>
            <p:cNvSpPr/>
            <p:nvPr/>
          </p:nvSpPr>
          <p:spPr>
            <a:xfrm>
              <a:off x="6197620" y="4291686"/>
              <a:ext cx="744191" cy="108640"/>
            </a:xfrm>
            <a:custGeom>
              <a:rect b="b" l="l" r="r" t="t"/>
              <a:pathLst>
                <a:path extrusionOk="0" h="1494" w="10234">
                  <a:moveTo>
                    <a:pt x="0" y="0"/>
                  </a:moveTo>
                  <a:lnTo>
                    <a:pt x="205" y="981"/>
                  </a:lnTo>
                  <a:lnTo>
                    <a:pt x="9999" y="1493"/>
                  </a:lnTo>
                  <a:lnTo>
                    <a:pt x="10233" y="469"/>
                  </a:lnTo>
                  <a:lnTo>
                    <a:pt x="0" y="0"/>
                  </a:lnTo>
                  <a:close/>
                </a:path>
              </a:pathLst>
            </a:custGeom>
            <a:solidFill>
              <a:srgbClr val="FFA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83"/>
            <p:cNvSpPr/>
            <p:nvPr/>
          </p:nvSpPr>
          <p:spPr>
            <a:xfrm>
              <a:off x="6825700" y="4374731"/>
              <a:ext cx="73517" cy="878282"/>
            </a:xfrm>
            <a:custGeom>
              <a:rect b="b" l="l" r="r" t="t"/>
              <a:pathLst>
                <a:path extrusionOk="0" h="12078" w="1011">
                  <a:moveTo>
                    <a:pt x="513" y="0"/>
                  </a:moveTo>
                  <a:lnTo>
                    <a:pt x="0" y="12078"/>
                  </a:lnTo>
                  <a:lnTo>
                    <a:pt x="352" y="12078"/>
                  </a:lnTo>
                  <a:lnTo>
                    <a:pt x="1010" y="29"/>
                  </a:lnTo>
                  <a:lnTo>
                    <a:pt x="5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83"/>
            <p:cNvSpPr/>
            <p:nvPr/>
          </p:nvSpPr>
          <p:spPr>
            <a:xfrm>
              <a:off x="6221036" y="4349134"/>
              <a:ext cx="36213" cy="879373"/>
            </a:xfrm>
            <a:custGeom>
              <a:rect b="b" l="l" r="r" t="t"/>
              <a:pathLst>
                <a:path extrusionOk="0" h="12093" w="498">
                  <a:moveTo>
                    <a:pt x="0" y="1"/>
                  </a:moveTo>
                  <a:lnTo>
                    <a:pt x="103" y="12093"/>
                  </a:lnTo>
                  <a:lnTo>
                    <a:pt x="454" y="12078"/>
                  </a:lnTo>
                  <a:lnTo>
                    <a:pt x="498" y="15"/>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83"/>
            <p:cNvSpPr/>
            <p:nvPr/>
          </p:nvSpPr>
          <p:spPr>
            <a:xfrm>
              <a:off x="6239070" y="4350225"/>
              <a:ext cx="623916" cy="563197"/>
            </a:xfrm>
            <a:custGeom>
              <a:rect b="b" l="l" r="r" t="t"/>
              <a:pathLst>
                <a:path extrusionOk="0" h="7745" w="8580">
                  <a:moveTo>
                    <a:pt x="279" y="0"/>
                  </a:moveTo>
                  <a:lnTo>
                    <a:pt x="1" y="205"/>
                  </a:lnTo>
                  <a:lnTo>
                    <a:pt x="8580" y="7745"/>
                  </a:lnTo>
                  <a:lnTo>
                    <a:pt x="8580" y="7218"/>
                  </a:lnTo>
                  <a:lnTo>
                    <a:pt x="27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3"/>
            <p:cNvSpPr/>
            <p:nvPr/>
          </p:nvSpPr>
          <p:spPr>
            <a:xfrm>
              <a:off x="6226344" y="4374731"/>
              <a:ext cx="645150" cy="538691"/>
            </a:xfrm>
            <a:custGeom>
              <a:rect b="b" l="l" r="r" t="t"/>
              <a:pathLst>
                <a:path extrusionOk="0" h="7408" w="8872">
                  <a:moveTo>
                    <a:pt x="8608" y="0"/>
                  </a:moveTo>
                  <a:lnTo>
                    <a:pt x="0" y="7100"/>
                  </a:lnTo>
                  <a:lnTo>
                    <a:pt x="59" y="7408"/>
                  </a:lnTo>
                  <a:lnTo>
                    <a:pt x="8872" y="220"/>
                  </a:lnTo>
                  <a:lnTo>
                    <a:pt x="860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3"/>
            <p:cNvSpPr/>
            <p:nvPr/>
          </p:nvSpPr>
          <p:spPr>
            <a:xfrm>
              <a:off x="5858019" y="3029059"/>
              <a:ext cx="1541466" cy="1438788"/>
            </a:xfrm>
            <a:custGeom>
              <a:rect b="b" l="l" r="r" t="t"/>
              <a:pathLst>
                <a:path extrusionOk="0" h="19786" w="21198">
                  <a:moveTo>
                    <a:pt x="12941" y="1"/>
                  </a:moveTo>
                  <a:cubicBezTo>
                    <a:pt x="11360" y="1"/>
                    <a:pt x="9765" y="308"/>
                    <a:pt x="8564" y="1362"/>
                  </a:cubicBezTo>
                  <a:cubicBezTo>
                    <a:pt x="5226" y="4334"/>
                    <a:pt x="2459" y="7950"/>
                    <a:pt x="469" y="11947"/>
                  </a:cubicBezTo>
                  <a:cubicBezTo>
                    <a:pt x="249" y="12415"/>
                    <a:pt x="0" y="12898"/>
                    <a:pt x="59" y="13411"/>
                  </a:cubicBezTo>
                  <a:cubicBezTo>
                    <a:pt x="103" y="13820"/>
                    <a:pt x="293" y="14186"/>
                    <a:pt x="512" y="14509"/>
                  </a:cubicBezTo>
                  <a:cubicBezTo>
                    <a:pt x="2372" y="17392"/>
                    <a:pt x="5534" y="19383"/>
                    <a:pt x="8930" y="19735"/>
                  </a:cubicBezTo>
                  <a:cubicBezTo>
                    <a:pt x="9276" y="19769"/>
                    <a:pt x="9623" y="19786"/>
                    <a:pt x="9970" y="19786"/>
                  </a:cubicBezTo>
                  <a:cubicBezTo>
                    <a:pt x="13046" y="19786"/>
                    <a:pt x="16111" y="18463"/>
                    <a:pt x="18124" y="16148"/>
                  </a:cubicBezTo>
                  <a:cubicBezTo>
                    <a:pt x="20364" y="13557"/>
                    <a:pt x="21198" y="9809"/>
                    <a:pt x="20173" y="6559"/>
                  </a:cubicBezTo>
                  <a:cubicBezTo>
                    <a:pt x="19163" y="3295"/>
                    <a:pt x="16294" y="660"/>
                    <a:pt x="129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3"/>
            <p:cNvSpPr/>
            <p:nvPr/>
          </p:nvSpPr>
          <p:spPr>
            <a:xfrm>
              <a:off x="6472282" y="3059165"/>
              <a:ext cx="767606" cy="830143"/>
            </a:xfrm>
            <a:custGeom>
              <a:rect b="b" l="l" r="r" t="t"/>
              <a:pathLst>
                <a:path extrusionOk="0" h="11416" w="10556">
                  <a:moveTo>
                    <a:pt x="5119" y="1"/>
                  </a:moveTo>
                  <a:cubicBezTo>
                    <a:pt x="4652" y="1"/>
                    <a:pt x="4190" y="88"/>
                    <a:pt x="3762" y="289"/>
                  </a:cubicBezTo>
                  <a:cubicBezTo>
                    <a:pt x="3030" y="612"/>
                    <a:pt x="2489" y="1256"/>
                    <a:pt x="2006" y="1900"/>
                  </a:cubicBezTo>
                  <a:cubicBezTo>
                    <a:pt x="878" y="3408"/>
                    <a:pt x="0" y="5384"/>
                    <a:pt x="600" y="7185"/>
                  </a:cubicBezTo>
                  <a:cubicBezTo>
                    <a:pt x="1039" y="8488"/>
                    <a:pt x="1859" y="9732"/>
                    <a:pt x="3118" y="10244"/>
                  </a:cubicBezTo>
                  <a:cubicBezTo>
                    <a:pt x="4335" y="10734"/>
                    <a:pt x="5458" y="11223"/>
                    <a:pt x="6731" y="11394"/>
                  </a:cubicBezTo>
                  <a:lnTo>
                    <a:pt x="6731" y="11394"/>
                  </a:lnTo>
                  <a:cubicBezTo>
                    <a:pt x="8898" y="10529"/>
                    <a:pt x="10453" y="8321"/>
                    <a:pt x="10497" y="5999"/>
                  </a:cubicBezTo>
                  <a:cubicBezTo>
                    <a:pt x="10555" y="3657"/>
                    <a:pt x="9077" y="1343"/>
                    <a:pt x="6939" y="407"/>
                  </a:cubicBezTo>
                  <a:cubicBezTo>
                    <a:pt x="6371" y="156"/>
                    <a:pt x="5741" y="1"/>
                    <a:pt x="5119" y="1"/>
                  </a:cubicBezTo>
                  <a:close/>
                  <a:moveTo>
                    <a:pt x="6731" y="11394"/>
                  </a:moveTo>
                  <a:cubicBezTo>
                    <a:pt x="6713" y="11401"/>
                    <a:pt x="6694" y="11408"/>
                    <a:pt x="6676" y="11415"/>
                  </a:cubicBezTo>
                  <a:lnTo>
                    <a:pt x="6910" y="11415"/>
                  </a:lnTo>
                  <a:cubicBezTo>
                    <a:pt x="6850" y="11409"/>
                    <a:pt x="6790" y="11402"/>
                    <a:pt x="6731" y="11394"/>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3"/>
            <p:cNvSpPr/>
            <p:nvPr/>
          </p:nvSpPr>
          <p:spPr>
            <a:xfrm>
              <a:off x="5414065" y="3865841"/>
              <a:ext cx="1410574" cy="1314805"/>
            </a:xfrm>
            <a:custGeom>
              <a:rect b="b" l="l" r="r" t="t"/>
              <a:pathLst>
                <a:path extrusionOk="0" h="18081" w="19398">
                  <a:moveTo>
                    <a:pt x="2451" y="0"/>
                  </a:moveTo>
                  <a:cubicBezTo>
                    <a:pt x="205" y="0"/>
                    <a:pt x="0" y="10738"/>
                    <a:pt x="44" y="15650"/>
                  </a:cubicBezTo>
                  <a:cubicBezTo>
                    <a:pt x="44" y="17114"/>
                    <a:pt x="74" y="18051"/>
                    <a:pt x="74" y="18080"/>
                  </a:cubicBezTo>
                  <a:lnTo>
                    <a:pt x="4744" y="18080"/>
                  </a:lnTo>
                  <a:cubicBezTo>
                    <a:pt x="4744" y="18080"/>
                    <a:pt x="4992" y="6661"/>
                    <a:pt x="5036" y="5710"/>
                  </a:cubicBezTo>
                  <a:cubicBezTo>
                    <a:pt x="5040" y="5496"/>
                    <a:pt x="5363" y="5419"/>
                    <a:pt x="5907" y="5419"/>
                  </a:cubicBezTo>
                  <a:cubicBezTo>
                    <a:pt x="7306" y="5419"/>
                    <a:pt x="10167" y="5928"/>
                    <a:pt x="12817" y="5928"/>
                  </a:cubicBezTo>
                  <a:cubicBezTo>
                    <a:pt x="13720" y="5928"/>
                    <a:pt x="14599" y="5869"/>
                    <a:pt x="15386" y="5710"/>
                  </a:cubicBezTo>
                  <a:cubicBezTo>
                    <a:pt x="19398" y="4905"/>
                    <a:pt x="18373" y="806"/>
                    <a:pt x="18373" y="806"/>
                  </a:cubicBezTo>
                  <a:cubicBezTo>
                    <a:pt x="18373" y="806"/>
                    <a:pt x="4744" y="44"/>
                    <a:pt x="2460" y="0"/>
                  </a:cubicBezTo>
                  <a:cubicBezTo>
                    <a:pt x="2457" y="0"/>
                    <a:pt x="2454" y="0"/>
                    <a:pt x="24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3"/>
            <p:cNvSpPr/>
            <p:nvPr/>
          </p:nvSpPr>
          <p:spPr>
            <a:xfrm>
              <a:off x="6267867" y="3036404"/>
              <a:ext cx="714377" cy="966561"/>
            </a:xfrm>
            <a:custGeom>
              <a:rect b="b" l="l" r="r" t="t"/>
              <a:pathLst>
                <a:path extrusionOk="0" h="13292" w="9824">
                  <a:moveTo>
                    <a:pt x="4454" y="0"/>
                  </a:moveTo>
                  <a:cubicBezTo>
                    <a:pt x="3916" y="0"/>
                    <a:pt x="3493" y="18"/>
                    <a:pt x="3323" y="31"/>
                  </a:cubicBezTo>
                  <a:cubicBezTo>
                    <a:pt x="1698" y="119"/>
                    <a:pt x="1464" y="1949"/>
                    <a:pt x="1464" y="1949"/>
                  </a:cubicBezTo>
                  <a:lnTo>
                    <a:pt x="1215" y="7337"/>
                  </a:lnTo>
                  <a:lnTo>
                    <a:pt x="0" y="11948"/>
                  </a:lnTo>
                  <a:cubicBezTo>
                    <a:pt x="2025" y="12963"/>
                    <a:pt x="3788" y="13291"/>
                    <a:pt x="5221" y="13291"/>
                  </a:cubicBezTo>
                  <a:cubicBezTo>
                    <a:pt x="7839" y="13291"/>
                    <a:pt x="9355" y="12197"/>
                    <a:pt x="9355" y="12197"/>
                  </a:cubicBezTo>
                  <a:lnTo>
                    <a:pt x="9472" y="7424"/>
                  </a:lnTo>
                  <a:cubicBezTo>
                    <a:pt x="9472" y="7424"/>
                    <a:pt x="9823" y="5536"/>
                    <a:pt x="9721" y="3281"/>
                  </a:cubicBezTo>
                  <a:cubicBezTo>
                    <a:pt x="9648" y="1056"/>
                    <a:pt x="8330" y="617"/>
                    <a:pt x="8330" y="617"/>
                  </a:cubicBezTo>
                  <a:cubicBezTo>
                    <a:pt x="7640" y="102"/>
                    <a:pt x="5727" y="0"/>
                    <a:pt x="44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3"/>
            <p:cNvSpPr/>
            <p:nvPr/>
          </p:nvSpPr>
          <p:spPr>
            <a:xfrm>
              <a:off x="5579139" y="3865841"/>
              <a:ext cx="1443515" cy="1313714"/>
            </a:xfrm>
            <a:custGeom>
              <a:rect b="b" l="l" r="r" t="t"/>
              <a:pathLst>
                <a:path extrusionOk="0" h="18066" w="19851">
                  <a:moveTo>
                    <a:pt x="2902" y="0"/>
                  </a:moveTo>
                  <a:cubicBezTo>
                    <a:pt x="1" y="0"/>
                    <a:pt x="527" y="18066"/>
                    <a:pt x="527" y="18066"/>
                  </a:cubicBezTo>
                  <a:lnTo>
                    <a:pt x="5197" y="18066"/>
                  </a:lnTo>
                  <a:cubicBezTo>
                    <a:pt x="5197" y="18066"/>
                    <a:pt x="5460" y="6647"/>
                    <a:pt x="5489" y="5695"/>
                  </a:cubicBezTo>
                  <a:cubicBezTo>
                    <a:pt x="5493" y="5481"/>
                    <a:pt x="5816" y="5404"/>
                    <a:pt x="6360" y="5404"/>
                  </a:cubicBezTo>
                  <a:cubicBezTo>
                    <a:pt x="7760" y="5404"/>
                    <a:pt x="10623" y="5913"/>
                    <a:pt x="13277" y="5913"/>
                  </a:cubicBezTo>
                  <a:cubicBezTo>
                    <a:pt x="14182" y="5913"/>
                    <a:pt x="15063" y="5854"/>
                    <a:pt x="15854" y="5695"/>
                  </a:cubicBezTo>
                  <a:cubicBezTo>
                    <a:pt x="19851" y="4890"/>
                    <a:pt x="18826" y="791"/>
                    <a:pt x="18826" y="791"/>
                  </a:cubicBezTo>
                  <a:cubicBezTo>
                    <a:pt x="18826" y="791"/>
                    <a:pt x="5197" y="30"/>
                    <a:pt x="2913" y="0"/>
                  </a:cubicBezTo>
                  <a:cubicBezTo>
                    <a:pt x="2909" y="0"/>
                    <a:pt x="2906" y="0"/>
                    <a:pt x="29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3"/>
            <p:cNvSpPr/>
            <p:nvPr/>
          </p:nvSpPr>
          <p:spPr>
            <a:xfrm>
              <a:off x="6330624" y="2624521"/>
              <a:ext cx="387584" cy="491498"/>
            </a:xfrm>
            <a:custGeom>
              <a:rect b="b" l="l" r="r" t="t"/>
              <a:pathLst>
                <a:path extrusionOk="0" h="6759" w="5330">
                  <a:moveTo>
                    <a:pt x="2506" y="0"/>
                  </a:moveTo>
                  <a:cubicBezTo>
                    <a:pt x="2491" y="0"/>
                    <a:pt x="2476" y="1"/>
                    <a:pt x="2460" y="1"/>
                  </a:cubicBezTo>
                  <a:lnTo>
                    <a:pt x="1070" y="45"/>
                  </a:lnTo>
                  <a:cubicBezTo>
                    <a:pt x="1070" y="45"/>
                    <a:pt x="264" y="45"/>
                    <a:pt x="264" y="440"/>
                  </a:cubicBezTo>
                  <a:cubicBezTo>
                    <a:pt x="264" y="440"/>
                    <a:pt x="1" y="5139"/>
                    <a:pt x="1494" y="5212"/>
                  </a:cubicBezTo>
                  <a:lnTo>
                    <a:pt x="2387" y="5212"/>
                  </a:lnTo>
                  <a:lnTo>
                    <a:pt x="2387" y="5871"/>
                  </a:lnTo>
                  <a:cubicBezTo>
                    <a:pt x="2387" y="6091"/>
                    <a:pt x="2490" y="6310"/>
                    <a:pt x="2695" y="6427"/>
                  </a:cubicBezTo>
                  <a:cubicBezTo>
                    <a:pt x="2945" y="6579"/>
                    <a:pt x="3315" y="6759"/>
                    <a:pt x="3689" y="6759"/>
                  </a:cubicBezTo>
                  <a:cubicBezTo>
                    <a:pt x="3927" y="6759"/>
                    <a:pt x="4167" y="6686"/>
                    <a:pt x="4378" y="6486"/>
                  </a:cubicBezTo>
                  <a:cubicBezTo>
                    <a:pt x="4612" y="6237"/>
                    <a:pt x="4730" y="5915"/>
                    <a:pt x="4686" y="5578"/>
                  </a:cubicBezTo>
                  <a:lnTo>
                    <a:pt x="4495" y="3075"/>
                  </a:lnTo>
                  <a:cubicBezTo>
                    <a:pt x="4495" y="3075"/>
                    <a:pt x="5330" y="2914"/>
                    <a:pt x="5169" y="2036"/>
                  </a:cubicBezTo>
                  <a:cubicBezTo>
                    <a:pt x="5082" y="1570"/>
                    <a:pt x="4843" y="1436"/>
                    <a:pt x="4596" y="1436"/>
                  </a:cubicBezTo>
                  <a:cubicBezTo>
                    <a:pt x="4260" y="1436"/>
                    <a:pt x="3910" y="1684"/>
                    <a:pt x="3910" y="1684"/>
                  </a:cubicBezTo>
                  <a:lnTo>
                    <a:pt x="3910" y="630"/>
                  </a:lnTo>
                  <a:cubicBezTo>
                    <a:pt x="3910" y="630"/>
                    <a:pt x="3838" y="0"/>
                    <a:pt x="2506"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83"/>
            <p:cNvSpPr/>
            <p:nvPr/>
          </p:nvSpPr>
          <p:spPr>
            <a:xfrm>
              <a:off x="6410471" y="2785304"/>
              <a:ext cx="20361" cy="103332"/>
            </a:xfrm>
            <a:custGeom>
              <a:rect b="b" l="l" r="r" t="t"/>
              <a:pathLst>
                <a:path extrusionOk="0" h="1421" w="280">
                  <a:moveTo>
                    <a:pt x="59" y="0"/>
                  </a:moveTo>
                  <a:cubicBezTo>
                    <a:pt x="45" y="0"/>
                    <a:pt x="1" y="352"/>
                    <a:pt x="1" y="776"/>
                  </a:cubicBezTo>
                  <a:lnTo>
                    <a:pt x="1" y="1069"/>
                  </a:lnTo>
                  <a:cubicBezTo>
                    <a:pt x="1" y="1157"/>
                    <a:pt x="1" y="1245"/>
                    <a:pt x="59" y="1318"/>
                  </a:cubicBezTo>
                  <a:cubicBezTo>
                    <a:pt x="118" y="1391"/>
                    <a:pt x="191" y="1420"/>
                    <a:pt x="221" y="1420"/>
                  </a:cubicBezTo>
                  <a:cubicBezTo>
                    <a:pt x="264" y="1420"/>
                    <a:pt x="279" y="1391"/>
                    <a:pt x="279" y="1391"/>
                  </a:cubicBezTo>
                  <a:cubicBezTo>
                    <a:pt x="279" y="1376"/>
                    <a:pt x="264" y="1376"/>
                    <a:pt x="221" y="1376"/>
                  </a:cubicBezTo>
                  <a:cubicBezTo>
                    <a:pt x="191" y="1362"/>
                    <a:pt x="147" y="1347"/>
                    <a:pt x="118" y="1289"/>
                  </a:cubicBezTo>
                  <a:cubicBezTo>
                    <a:pt x="59" y="1171"/>
                    <a:pt x="103" y="981"/>
                    <a:pt x="103" y="776"/>
                  </a:cubicBezTo>
                  <a:cubicBezTo>
                    <a:pt x="103" y="352"/>
                    <a:pt x="74" y="0"/>
                    <a:pt x="59"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83"/>
            <p:cNvSpPr/>
            <p:nvPr/>
          </p:nvSpPr>
          <p:spPr>
            <a:xfrm>
              <a:off x="6483990" y="2788503"/>
              <a:ext cx="6399" cy="24506"/>
            </a:xfrm>
            <a:custGeom>
              <a:rect b="b" l="l" r="r" t="t"/>
              <a:pathLst>
                <a:path extrusionOk="0" h="337" w="88">
                  <a:moveTo>
                    <a:pt x="59" y="0"/>
                  </a:moveTo>
                  <a:cubicBezTo>
                    <a:pt x="15" y="0"/>
                    <a:pt x="0" y="88"/>
                    <a:pt x="0" y="176"/>
                  </a:cubicBezTo>
                  <a:cubicBezTo>
                    <a:pt x="0" y="278"/>
                    <a:pt x="15" y="337"/>
                    <a:pt x="44" y="337"/>
                  </a:cubicBezTo>
                  <a:cubicBezTo>
                    <a:pt x="59" y="337"/>
                    <a:pt x="88" y="278"/>
                    <a:pt x="88" y="176"/>
                  </a:cubicBezTo>
                  <a:cubicBezTo>
                    <a:pt x="88" y="73"/>
                    <a:pt x="73" y="0"/>
                    <a:pt x="59" y="0"/>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83"/>
            <p:cNvSpPr/>
            <p:nvPr/>
          </p:nvSpPr>
          <p:spPr>
            <a:xfrm>
              <a:off x="6373238" y="2787413"/>
              <a:ext cx="7563" cy="24579"/>
            </a:xfrm>
            <a:custGeom>
              <a:rect b="b" l="l" r="r" t="t"/>
              <a:pathLst>
                <a:path extrusionOk="0" h="338" w="104">
                  <a:moveTo>
                    <a:pt x="59" y="1"/>
                  </a:moveTo>
                  <a:cubicBezTo>
                    <a:pt x="30" y="1"/>
                    <a:pt x="1" y="74"/>
                    <a:pt x="1" y="176"/>
                  </a:cubicBezTo>
                  <a:cubicBezTo>
                    <a:pt x="1" y="264"/>
                    <a:pt x="30" y="337"/>
                    <a:pt x="44" y="337"/>
                  </a:cubicBezTo>
                  <a:cubicBezTo>
                    <a:pt x="59" y="337"/>
                    <a:pt x="103" y="264"/>
                    <a:pt x="103" y="176"/>
                  </a:cubicBezTo>
                  <a:cubicBezTo>
                    <a:pt x="103" y="74"/>
                    <a:pt x="74" y="1"/>
                    <a:pt x="59" y="1"/>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83"/>
            <p:cNvSpPr/>
            <p:nvPr/>
          </p:nvSpPr>
          <p:spPr>
            <a:xfrm>
              <a:off x="6623394" y="2762324"/>
              <a:ext cx="47994" cy="66246"/>
            </a:xfrm>
            <a:custGeom>
              <a:rect b="b" l="l" r="r" t="t"/>
              <a:pathLst>
                <a:path extrusionOk="0" h="911" w="660">
                  <a:moveTo>
                    <a:pt x="582" y="1"/>
                  </a:moveTo>
                  <a:cubicBezTo>
                    <a:pt x="556" y="1"/>
                    <a:pt x="503" y="14"/>
                    <a:pt x="425" y="53"/>
                  </a:cubicBezTo>
                  <a:cubicBezTo>
                    <a:pt x="313" y="95"/>
                    <a:pt x="187" y="204"/>
                    <a:pt x="87" y="368"/>
                  </a:cubicBezTo>
                  <a:lnTo>
                    <a:pt x="87" y="368"/>
                  </a:lnTo>
                  <a:cubicBezTo>
                    <a:pt x="82" y="371"/>
                    <a:pt x="78" y="373"/>
                    <a:pt x="74" y="375"/>
                  </a:cubicBezTo>
                  <a:lnTo>
                    <a:pt x="80" y="380"/>
                  </a:lnTo>
                  <a:lnTo>
                    <a:pt x="80" y="380"/>
                  </a:lnTo>
                  <a:cubicBezTo>
                    <a:pt x="78" y="383"/>
                    <a:pt x="76" y="386"/>
                    <a:pt x="74" y="389"/>
                  </a:cubicBezTo>
                  <a:lnTo>
                    <a:pt x="1" y="565"/>
                  </a:lnTo>
                  <a:lnTo>
                    <a:pt x="147" y="448"/>
                  </a:lnTo>
                  <a:cubicBezTo>
                    <a:pt x="206" y="389"/>
                    <a:pt x="264" y="360"/>
                    <a:pt x="338" y="331"/>
                  </a:cubicBezTo>
                  <a:cubicBezTo>
                    <a:pt x="353" y="326"/>
                    <a:pt x="368" y="324"/>
                    <a:pt x="382" y="324"/>
                  </a:cubicBezTo>
                  <a:cubicBezTo>
                    <a:pt x="462" y="324"/>
                    <a:pt x="520" y="388"/>
                    <a:pt x="557" y="463"/>
                  </a:cubicBezTo>
                  <a:cubicBezTo>
                    <a:pt x="586" y="536"/>
                    <a:pt x="572" y="638"/>
                    <a:pt x="542" y="697"/>
                  </a:cubicBezTo>
                  <a:cubicBezTo>
                    <a:pt x="469" y="829"/>
                    <a:pt x="367" y="887"/>
                    <a:pt x="396" y="902"/>
                  </a:cubicBezTo>
                  <a:cubicBezTo>
                    <a:pt x="396" y="908"/>
                    <a:pt x="400" y="911"/>
                    <a:pt x="407" y="911"/>
                  </a:cubicBezTo>
                  <a:cubicBezTo>
                    <a:pt x="435" y="911"/>
                    <a:pt x="513" y="861"/>
                    <a:pt x="572" y="755"/>
                  </a:cubicBezTo>
                  <a:cubicBezTo>
                    <a:pt x="630" y="682"/>
                    <a:pt x="660" y="580"/>
                    <a:pt x="630" y="448"/>
                  </a:cubicBezTo>
                  <a:cubicBezTo>
                    <a:pt x="616" y="389"/>
                    <a:pt x="572" y="316"/>
                    <a:pt x="513" y="287"/>
                  </a:cubicBezTo>
                  <a:cubicBezTo>
                    <a:pt x="458" y="254"/>
                    <a:pt x="403" y="238"/>
                    <a:pt x="349" y="238"/>
                  </a:cubicBezTo>
                  <a:cubicBezTo>
                    <a:pt x="330" y="238"/>
                    <a:pt x="312" y="239"/>
                    <a:pt x="294" y="243"/>
                  </a:cubicBezTo>
                  <a:cubicBezTo>
                    <a:pt x="281" y="250"/>
                    <a:pt x="268" y="256"/>
                    <a:pt x="256" y="263"/>
                  </a:cubicBezTo>
                  <a:lnTo>
                    <a:pt x="256" y="263"/>
                  </a:lnTo>
                  <a:cubicBezTo>
                    <a:pt x="318" y="189"/>
                    <a:pt x="387" y="132"/>
                    <a:pt x="440" y="97"/>
                  </a:cubicBezTo>
                  <a:cubicBezTo>
                    <a:pt x="542" y="53"/>
                    <a:pt x="601" y="24"/>
                    <a:pt x="601" y="9"/>
                  </a:cubicBezTo>
                  <a:cubicBezTo>
                    <a:pt x="601" y="4"/>
                    <a:pt x="595" y="1"/>
                    <a:pt x="582" y="1"/>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3"/>
            <p:cNvSpPr/>
            <p:nvPr/>
          </p:nvSpPr>
          <p:spPr>
            <a:xfrm>
              <a:off x="6434977" y="2924416"/>
              <a:ext cx="39486" cy="10689"/>
            </a:xfrm>
            <a:custGeom>
              <a:rect b="b" l="l" r="r" t="t"/>
              <a:pathLst>
                <a:path extrusionOk="0" h="147" w="543">
                  <a:moveTo>
                    <a:pt x="498" y="1"/>
                  </a:moveTo>
                  <a:cubicBezTo>
                    <a:pt x="455" y="1"/>
                    <a:pt x="370" y="24"/>
                    <a:pt x="250" y="34"/>
                  </a:cubicBezTo>
                  <a:cubicBezTo>
                    <a:pt x="132" y="64"/>
                    <a:pt x="1" y="49"/>
                    <a:pt x="1" y="93"/>
                  </a:cubicBezTo>
                  <a:cubicBezTo>
                    <a:pt x="1" y="115"/>
                    <a:pt x="61" y="146"/>
                    <a:pt x="169" y="146"/>
                  </a:cubicBezTo>
                  <a:cubicBezTo>
                    <a:pt x="201" y="146"/>
                    <a:pt x="238" y="144"/>
                    <a:pt x="279" y="137"/>
                  </a:cubicBezTo>
                  <a:cubicBezTo>
                    <a:pt x="440" y="122"/>
                    <a:pt x="542" y="34"/>
                    <a:pt x="528" y="20"/>
                  </a:cubicBezTo>
                  <a:cubicBezTo>
                    <a:pt x="528" y="6"/>
                    <a:pt x="517" y="1"/>
                    <a:pt x="498" y="1"/>
                  </a:cubicBezTo>
                  <a:close/>
                </a:path>
              </a:pathLst>
            </a:custGeom>
            <a:solidFill>
              <a:srgbClr val="4A3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83"/>
            <p:cNvSpPr/>
            <p:nvPr/>
          </p:nvSpPr>
          <p:spPr>
            <a:xfrm>
              <a:off x="6323207" y="3875295"/>
              <a:ext cx="920894" cy="522112"/>
            </a:xfrm>
            <a:custGeom>
              <a:rect b="b" l="l" r="r" t="t"/>
              <a:pathLst>
                <a:path extrusionOk="0" h="7180" w="12664">
                  <a:moveTo>
                    <a:pt x="12664" y="368"/>
                  </a:moveTo>
                  <a:lnTo>
                    <a:pt x="12659" y="419"/>
                  </a:lnTo>
                  <a:lnTo>
                    <a:pt x="12659" y="419"/>
                  </a:lnTo>
                  <a:cubicBezTo>
                    <a:pt x="12661" y="402"/>
                    <a:pt x="12662" y="385"/>
                    <a:pt x="12664" y="368"/>
                  </a:cubicBezTo>
                  <a:close/>
                  <a:moveTo>
                    <a:pt x="12659" y="419"/>
                  </a:moveTo>
                  <a:lnTo>
                    <a:pt x="12659" y="419"/>
                  </a:lnTo>
                  <a:cubicBezTo>
                    <a:pt x="12656" y="455"/>
                    <a:pt x="12652" y="492"/>
                    <a:pt x="12648" y="529"/>
                  </a:cubicBezTo>
                  <a:lnTo>
                    <a:pt x="12648" y="529"/>
                  </a:lnTo>
                  <a:cubicBezTo>
                    <a:pt x="12648" y="529"/>
                    <a:pt x="12649" y="529"/>
                    <a:pt x="12649" y="529"/>
                  </a:cubicBezTo>
                  <a:lnTo>
                    <a:pt x="12659" y="419"/>
                  </a:lnTo>
                  <a:close/>
                  <a:moveTo>
                    <a:pt x="9043" y="1"/>
                  </a:moveTo>
                  <a:cubicBezTo>
                    <a:pt x="6685" y="1"/>
                    <a:pt x="4325" y="651"/>
                    <a:pt x="2328" y="1905"/>
                  </a:cubicBezTo>
                  <a:cubicBezTo>
                    <a:pt x="1596" y="2359"/>
                    <a:pt x="894" y="2915"/>
                    <a:pt x="469" y="3677"/>
                  </a:cubicBezTo>
                  <a:cubicBezTo>
                    <a:pt x="74" y="4438"/>
                    <a:pt x="0" y="5433"/>
                    <a:pt x="513" y="6136"/>
                  </a:cubicBezTo>
                  <a:cubicBezTo>
                    <a:pt x="1040" y="6839"/>
                    <a:pt x="2035" y="7073"/>
                    <a:pt x="2928" y="7146"/>
                  </a:cubicBezTo>
                  <a:cubicBezTo>
                    <a:pt x="3231" y="7168"/>
                    <a:pt x="3535" y="7180"/>
                    <a:pt x="3839" y="7180"/>
                  </a:cubicBezTo>
                  <a:cubicBezTo>
                    <a:pt x="5742" y="7180"/>
                    <a:pt x="7648" y="6736"/>
                    <a:pt x="9238" y="5726"/>
                  </a:cubicBezTo>
                  <a:cubicBezTo>
                    <a:pt x="11038" y="4584"/>
                    <a:pt x="12405" y="2661"/>
                    <a:pt x="12648" y="529"/>
                  </a:cubicBezTo>
                  <a:lnTo>
                    <a:pt x="12648" y="529"/>
                  </a:lnTo>
                  <a:cubicBezTo>
                    <a:pt x="11480" y="175"/>
                    <a:pt x="10262" y="1"/>
                    <a:pt x="90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83"/>
            <p:cNvSpPr/>
            <p:nvPr/>
          </p:nvSpPr>
          <p:spPr>
            <a:xfrm>
              <a:off x="6467992" y="3851443"/>
              <a:ext cx="339663" cy="249276"/>
            </a:xfrm>
            <a:custGeom>
              <a:rect b="b" l="l" r="r" t="t"/>
              <a:pathLst>
                <a:path extrusionOk="0" h="3428" w="4671">
                  <a:moveTo>
                    <a:pt x="1160" y="0"/>
                  </a:moveTo>
                  <a:cubicBezTo>
                    <a:pt x="1045" y="0"/>
                    <a:pt x="968" y="11"/>
                    <a:pt x="952" y="37"/>
                  </a:cubicBezTo>
                  <a:cubicBezTo>
                    <a:pt x="879" y="184"/>
                    <a:pt x="1216" y="638"/>
                    <a:pt x="1874" y="711"/>
                  </a:cubicBezTo>
                  <a:cubicBezTo>
                    <a:pt x="1874" y="711"/>
                    <a:pt x="0" y="1926"/>
                    <a:pt x="235" y="2160"/>
                  </a:cubicBezTo>
                  <a:cubicBezTo>
                    <a:pt x="265" y="2190"/>
                    <a:pt x="312" y="2203"/>
                    <a:pt x="371" y="2203"/>
                  </a:cubicBezTo>
                  <a:cubicBezTo>
                    <a:pt x="802" y="2203"/>
                    <a:pt x="1889" y="1502"/>
                    <a:pt x="1889" y="1501"/>
                  </a:cubicBezTo>
                  <a:lnTo>
                    <a:pt x="1889" y="1501"/>
                  </a:lnTo>
                  <a:cubicBezTo>
                    <a:pt x="1889" y="1502"/>
                    <a:pt x="601" y="2482"/>
                    <a:pt x="791" y="2746"/>
                  </a:cubicBezTo>
                  <a:cubicBezTo>
                    <a:pt x="814" y="2778"/>
                    <a:pt x="855" y="2793"/>
                    <a:pt x="909" y="2793"/>
                  </a:cubicBezTo>
                  <a:cubicBezTo>
                    <a:pt x="1266" y="2793"/>
                    <a:pt x="2181" y="2175"/>
                    <a:pt x="2182" y="2175"/>
                  </a:cubicBezTo>
                  <a:lnTo>
                    <a:pt x="2182" y="2175"/>
                  </a:lnTo>
                  <a:cubicBezTo>
                    <a:pt x="2181" y="2175"/>
                    <a:pt x="1011" y="3068"/>
                    <a:pt x="1245" y="3141"/>
                  </a:cubicBezTo>
                  <a:cubicBezTo>
                    <a:pt x="1268" y="3151"/>
                    <a:pt x="1298" y="3156"/>
                    <a:pt x="1333" y="3156"/>
                  </a:cubicBezTo>
                  <a:cubicBezTo>
                    <a:pt x="1655" y="3156"/>
                    <a:pt x="2416" y="2775"/>
                    <a:pt x="2416" y="2775"/>
                  </a:cubicBezTo>
                  <a:lnTo>
                    <a:pt x="2416" y="2775"/>
                  </a:lnTo>
                  <a:cubicBezTo>
                    <a:pt x="2416" y="2775"/>
                    <a:pt x="1552" y="3346"/>
                    <a:pt x="1801" y="3419"/>
                  </a:cubicBezTo>
                  <a:cubicBezTo>
                    <a:pt x="1817" y="3425"/>
                    <a:pt x="1842" y="3428"/>
                    <a:pt x="1874" y="3428"/>
                  </a:cubicBezTo>
                  <a:cubicBezTo>
                    <a:pt x="2315" y="3428"/>
                    <a:pt x="4158" y="2907"/>
                    <a:pt x="4158" y="2907"/>
                  </a:cubicBezTo>
                  <a:cubicBezTo>
                    <a:pt x="4670" y="2687"/>
                    <a:pt x="3045" y="228"/>
                    <a:pt x="3045" y="228"/>
                  </a:cubicBezTo>
                  <a:cubicBezTo>
                    <a:pt x="3045" y="228"/>
                    <a:pt x="1692" y="0"/>
                    <a:pt x="1160"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83"/>
            <p:cNvSpPr/>
            <p:nvPr/>
          </p:nvSpPr>
          <p:spPr>
            <a:xfrm>
              <a:off x="6687315" y="3098288"/>
              <a:ext cx="743100" cy="966634"/>
            </a:xfrm>
            <a:custGeom>
              <a:rect b="b" l="l" r="r" t="t"/>
              <a:pathLst>
                <a:path extrusionOk="0" h="13293" w="10219">
                  <a:moveTo>
                    <a:pt x="2987" y="0"/>
                  </a:moveTo>
                  <a:lnTo>
                    <a:pt x="571" y="2284"/>
                  </a:lnTo>
                  <a:cubicBezTo>
                    <a:pt x="571" y="2284"/>
                    <a:pt x="5622" y="7144"/>
                    <a:pt x="4582" y="7876"/>
                  </a:cubicBezTo>
                  <a:cubicBezTo>
                    <a:pt x="2299" y="9443"/>
                    <a:pt x="0" y="10585"/>
                    <a:pt x="0" y="10585"/>
                  </a:cubicBezTo>
                  <a:lnTo>
                    <a:pt x="1157" y="13293"/>
                  </a:lnTo>
                  <a:cubicBezTo>
                    <a:pt x="1157" y="13293"/>
                    <a:pt x="4890" y="11434"/>
                    <a:pt x="5827" y="10965"/>
                  </a:cubicBezTo>
                  <a:cubicBezTo>
                    <a:pt x="6764" y="10482"/>
                    <a:pt x="10219" y="8579"/>
                    <a:pt x="7744" y="5124"/>
                  </a:cubicBezTo>
                  <a:cubicBezTo>
                    <a:pt x="5270" y="1655"/>
                    <a:pt x="2987" y="0"/>
                    <a:pt x="29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83"/>
            <p:cNvSpPr/>
            <p:nvPr/>
          </p:nvSpPr>
          <p:spPr>
            <a:xfrm>
              <a:off x="5487512" y="3058874"/>
              <a:ext cx="984813" cy="649804"/>
            </a:xfrm>
            <a:custGeom>
              <a:rect b="b" l="l" r="r" t="t"/>
              <a:pathLst>
                <a:path extrusionOk="0" h="8936" w="13543">
                  <a:moveTo>
                    <a:pt x="13117" y="1"/>
                  </a:moveTo>
                  <a:cubicBezTo>
                    <a:pt x="13117" y="1"/>
                    <a:pt x="8237" y="5326"/>
                    <a:pt x="6986" y="5326"/>
                  </a:cubicBezTo>
                  <a:cubicBezTo>
                    <a:pt x="6953" y="5326"/>
                    <a:pt x="6923" y="5322"/>
                    <a:pt x="6896" y="5315"/>
                  </a:cubicBezTo>
                  <a:cubicBezTo>
                    <a:pt x="5148" y="4849"/>
                    <a:pt x="1732" y="1904"/>
                    <a:pt x="1713" y="1904"/>
                  </a:cubicBezTo>
                  <a:cubicBezTo>
                    <a:pt x="1713" y="1904"/>
                    <a:pt x="1713" y="1904"/>
                    <a:pt x="1713" y="1904"/>
                  </a:cubicBezTo>
                  <a:lnTo>
                    <a:pt x="1" y="4627"/>
                  </a:lnTo>
                  <a:cubicBezTo>
                    <a:pt x="1" y="4627"/>
                    <a:pt x="4705" y="8935"/>
                    <a:pt x="7116" y="8935"/>
                  </a:cubicBezTo>
                  <a:cubicBezTo>
                    <a:pt x="7368" y="8935"/>
                    <a:pt x="7595" y="8888"/>
                    <a:pt x="7789" y="8784"/>
                  </a:cubicBezTo>
                  <a:cubicBezTo>
                    <a:pt x="9838" y="7701"/>
                    <a:pt x="13542" y="4114"/>
                    <a:pt x="13542" y="4114"/>
                  </a:cubicBezTo>
                  <a:lnTo>
                    <a:pt x="1311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83"/>
            <p:cNvSpPr/>
            <p:nvPr/>
          </p:nvSpPr>
          <p:spPr>
            <a:xfrm>
              <a:off x="6282775" y="2592816"/>
              <a:ext cx="344972" cy="159906"/>
            </a:xfrm>
            <a:custGeom>
              <a:rect b="b" l="l" r="r" t="t"/>
              <a:pathLst>
                <a:path extrusionOk="0" h="2199" w="4744">
                  <a:moveTo>
                    <a:pt x="2095" y="0"/>
                  </a:moveTo>
                  <a:cubicBezTo>
                    <a:pt x="1526" y="0"/>
                    <a:pt x="966" y="57"/>
                    <a:pt x="425" y="232"/>
                  </a:cubicBezTo>
                  <a:cubicBezTo>
                    <a:pt x="234" y="305"/>
                    <a:pt x="0" y="437"/>
                    <a:pt x="0" y="642"/>
                  </a:cubicBezTo>
                  <a:cubicBezTo>
                    <a:pt x="0" y="803"/>
                    <a:pt x="147" y="949"/>
                    <a:pt x="322" y="993"/>
                  </a:cubicBezTo>
                  <a:cubicBezTo>
                    <a:pt x="367" y="1001"/>
                    <a:pt x="412" y="1005"/>
                    <a:pt x="457" y="1005"/>
                  </a:cubicBezTo>
                  <a:cubicBezTo>
                    <a:pt x="573" y="1005"/>
                    <a:pt x="689" y="981"/>
                    <a:pt x="805" y="949"/>
                  </a:cubicBezTo>
                  <a:lnTo>
                    <a:pt x="805" y="949"/>
                  </a:lnTo>
                  <a:cubicBezTo>
                    <a:pt x="630" y="1008"/>
                    <a:pt x="410" y="1081"/>
                    <a:pt x="278" y="1242"/>
                  </a:cubicBezTo>
                  <a:cubicBezTo>
                    <a:pt x="147" y="1388"/>
                    <a:pt x="147" y="1681"/>
                    <a:pt x="337" y="1769"/>
                  </a:cubicBezTo>
                  <a:cubicBezTo>
                    <a:pt x="374" y="1790"/>
                    <a:pt x="414" y="1798"/>
                    <a:pt x="457" y="1798"/>
                  </a:cubicBezTo>
                  <a:cubicBezTo>
                    <a:pt x="534" y="1798"/>
                    <a:pt x="619" y="1773"/>
                    <a:pt x="703" y="1754"/>
                  </a:cubicBezTo>
                  <a:cubicBezTo>
                    <a:pt x="1013" y="1667"/>
                    <a:pt x="1324" y="1580"/>
                    <a:pt x="1635" y="1493"/>
                  </a:cubicBezTo>
                  <a:lnTo>
                    <a:pt x="1635" y="1493"/>
                  </a:lnTo>
                  <a:cubicBezTo>
                    <a:pt x="1597" y="1539"/>
                    <a:pt x="1574" y="1604"/>
                    <a:pt x="1581" y="1666"/>
                  </a:cubicBezTo>
                  <a:cubicBezTo>
                    <a:pt x="1596" y="1784"/>
                    <a:pt x="1728" y="1886"/>
                    <a:pt x="1859" y="1901"/>
                  </a:cubicBezTo>
                  <a:cubicBezTo>
                    <a:pt x="1894" y="1909"/>
                    <a:pt x="1929" y="1913"/>
                    <a:pt x="1966" y="1913"/>
                  </a:cubicBezTo>
                  <a:cubicBezTo>
                    <a:pt x="2054" y="1913"/>
                    <a:pt x="2147" y="1892"/>
                    <a:pt x="2240" y="1871"/>
                  </a:cubicBezTo>
                  <a:cubicBezTo>
                    <a:pt x="2913" y="1681"/>
                    <a:pt x="3587" y="1520"/>
                    <a:pt x="4275" y="1330"/>
                  </a:cubicBezTo>
                  <a:lnTo>
                    <a:pt x="4275" y="1330"/>
                  </a:lnTo>
                  <a:cubicBezTo>
                    <a:pt x="4216" y="1505"/>
                    <a:pt x="4246" y="1725"/>
                    <a:pt x="4275" y="1901"/>
                  </a:cubicBezTo>
                  <a:cubicBezTo>
                    <a:pt x="4285" y="2057"/>
                    <a:pt x="4333" y="2198"/>
                    <a:pt x="4433" y="2198"/>
                  </a:cubicBezTo>
                  <a:cubicBezTo>
                    <a:pt x="4474" y="2198"/>
                    <a:pt x="4523" y="2175"/>
                    <a:pt x="4582" y="2120"/>
                  </a:cubicBezTo>
                  <a:lnTo>
                    <a:pt x="4685" y="1213"/>
                  </a:lnTo>
                  <a:cubicBezTo>
                    <a:pt x="4743" y="700"/>
                    <a:pt x="4407" y="407"/>
                    <a:pt x="4172" y="261"/>
                  </a:cubicBezTo>
                  <a:cubicBezTo>
                    <a:pt x="3938" y="129"/>
                    <a:pt x="3660" y="85"/>
                    <a:pt x="3397" y="71"/>
                  </a:cubicBezTo>
                  <a:cubicBezTo>
                    <a:pt x="2961" y="33"/>
                    <a:pt x="2526" y="0"/>
                    <a:pt x="20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83"/>
            <p:cNvSpPr/>
            <p:nvPr/>
          </p:nvSpPr>
          <p:spPr>
            <a:xfrm>
              <a:off x="6350913" y="3306920"/>
              <a:ext cx="25597" cy="274727"/>
            </a:xfrm>
            <a:custGeom>
              <a:rect b="b" l="l" r="r" t="t"/>
              <a:pathLst>
                <a:path extrusionOk="0" h="3778" w="352">
                  <a:moveTo>
                    <a:pt x="337" y="1"/>
                  </a:moveTo>
                  <a:cubicBezTo>
                    <a:pt x="308" y="1"/>
                    <a:pt x="220" y="850"/>
                    <a:pt x="132" y="1889"/>
                  </a:cubicBezTo>
                  <a:cubicBezTo>
                    <a:pt x="44" y="2929"/>
                    <a:pt x="0" y="3778"/>
                    <a:pt x="15" y="3778"/>
                  </a:cubicBezTo>
                  <a:cubicBezTo>
                    <a:pt x="59" y="3778"/>
                    <a:pt x="147" y="2929"/>
                    <a:pt x="220" y="1889"/>
                  </a:cubicBezTo>
                  <a:cubicBezTo>
                    <a:pt x="308" y="850"/>
                    <a:pt x="351"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3"/>
            <p:cNvSpPr/>
            <p:nvPr/>
          </p:nvSpPr>
          <p:spPr>
            <a:xfrm>
              <a:off x="6756471" y="3067237"/>
              <a:ext cx="209790" cy="445249"/>
            </a:xfrm>
            <a:custGeom>
              <a:rect b="b" l="l" r="r" t="t"/>
              <a:pathLst>
                <a:path extrusionOk="0" h="6123" w="2885">
                  <a:moveTo>
                    <a:pt x="1375" y="1"/>
                  </a:moveTo>
                  <a:cubicBezTo>
                    <a:pt x="1362" y="1"/>
                    <a:pt x="1281" y="69"/>
                    <a:pt x="1201" y="149"/>
                  </a:cubicBezTo>
                  <a:cubicBezTo>
                    <a:pt x="1040" y="266"/>
                    <a:pt x="835" y="442"/>
                    <a:pt x="601" y="720"/>
                  </a:cubicBezTo>
                  <a:cubicBezTo>
                    <a:pt x="367" y="998"/>
                    <a:pt x="147" y="1364"/>
                    <a:pt x="59" y="1818"/>
                  </a:cubicBezTo>
                  <a:cubicBezTo>
                    <a:pt x="1" y="2052"/>
                    <a:pt x="1" y="2301"/>
                    <a:pt x="59" y="2550"/>
                  </a:cubicBezTo>
                  <a:cubicBezTo>
                    <a:pt x="118" y="2814"/>
                    <a:pt x="220" y="3048"/>
                    <a:pt x="367" y="3267"/>
                  </a:cubicBezTo>
                  <a:cubicBezTo>
                    <a:pt x="513" y="3487"/>
                    <a:pt x="660" y="3692"/>
                    <a:pt x="835" y="3882"/>
                  </a:cubicBezTo>
                  <a:cubicBezTo>
                    <a:pt x="996" y="4073"/>
                    <a:pt x="1143" y="4278"/>
                    <a:pt x="1289" y="4439"/>
                  </a:cubicBezTo>
                  <a:cubicBezTo>
                    <a:pt x="1582" y="4790"/>
                    <a:pt x="1860" y="5083"/>
                    <a:pt x="2094" y="5332"/>
                  </a:cubicBezTo>
                  <a:cubicBezTo>
                    <a:pt x="2328" y="5595"/>
                    <a:pt x="2519" y="5785"/>
                    <a:pt x="2665" y="5917"/>
                  </a:cubicBezTo>
                  <a:cubicBezTo>
                    <a:pt x="2782" y="6049"/>
                    <a:pt x="2885" y="6122"/>
                    <a:pt x="2885" y="6122"/>
                  </a:cubicBezTo>
                  <a:cubicBezTo>
                    <a:pt x="2885" y="6122"/>
                    <a:pt x="2812" y="6049"/>
                    <a:pt x="2680" y="5902"/>
                  </a:cubicBezTo>
                  <a:cubicBezTo>
                    <a:pt x="2533" y="5756"/>
                    <a:pt x="2343" y="5537"/>
                    <a:pt x="2123" y="5302"/>
                  </a:cubicBezTo>
                  <a:cubicBezTo>
                    <a:pt x="1904" y="5039"/>
                    <a:pt x="1640" y="4731"/>
                    <a:pt x="1348" y="4380"/>
                  </a:cubicBezTo>
                  <a:cubicBezTo>
                    <a:pt x="1201" y="4204"/>
                    <a:pt x="1055" y="4014"/>
                    <a:pt x="879" y="3838"/>
                  </a:cubicBezTo>
                  <a:cubicBezTo>
                    <a:pt x="718" y="3648"/>
                    <a:pt x="572" y="3443"/>
                    <a:pt x="425" y="3223"/>
                  </a:cubicBezTo>
                  <a:cubicBezTo>
                    <a:pt x="279" y="3004"/>
                    <a:pt x="176" y="2784"/>
                    <a:pt x="118" y="2550"/>
                  </a:cubicBezTo>
                  <a:cubicBezTo>
                    <a:pt x="59" y="2316"/>
                    <a:pt x="59" y="2082"/>
                    <a:pt x="103" y="1862"/>
                  </a:cubicBezTo>
                  <a:cubicBezTo>
                    <a:pt x="191" y="1423"/>
                    <a:pt x="411" y="1071"/>
                    <a:pt x="601" y="793"/>
                  </a:cubicBezTo>
                  <a:cubicBezTo>
                    <a:pt x="806" y="515"/>
                    <a:pt x="1011" y="339"/>
                    <a:pt x="1157" y="208"/>
                  </a:cubicBezTo>
                  <a:cubicBezTo>
                    <a:pt x="1304" y="76"/>
                    <a:pt x="1377" y="3"/>
                    <a:pt x="1377" y="3"/>
                  </a:cubicBezTo>
                  <a:cubicBezTo>
                    <a:pt x="1377" y="1"/>
                    <a:pt x="1376" y="1"/>
                    <a:pt x="13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83"/>
            <p:cNvSpPr/>
            <p:nvPr/>
          </p:nvSpPr>
          <p:spPr>
            <a:xfrm>
              <a:off x="5976188" y="3452650"/>
              <a:ext cx="26687" cy="106677"/>
            </a:xfrm>
            <a:custGeom>
              <a:rect b="b" l="l" r="r" t="t"/>
              <a:pathLst>
                <a:path extrusionOk="0" h="1467" w="367">
                  <a:moveTo>
                    <a:pt x="333" y="0"/>
                  </a:moveTo>
                  <a:cubicBezTo>
                    <a:pt x="300" y="0"/>
                    <a:pt x="215" y="326"/>
                    <a:pt x="117" y="705"/>
                  </a:cubicBezTo>
                  <a:cubicBezTo>
                    <a:pt x="29" y="1130"/>
                    <a:pt x="0" y="1466"/>
                    <a:pt x="15" y="1466"/>
                  </a:cubicBezTo>
                  <a:cubicBezTo>
                    <a:pt x="44" y="1466"/>
                    <a:pt x="146" y="1130"/>
                    <a:pt x="234" y="749"/>
                  </a:cubicBezTo>
                  <a:cubicBezTo>
                    <a:pt x="322" y="324"/>
                    <a:pt x="366" y="2"/>
                    <a:pt x="337" y="2"/>
                  </a:cubicBezTo>
                  <a:cubicBezTo>
                    <a:pt x="336" y="1"/>
                    <a:pt x="334"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83"/>
            <p:cNvSpPr/>
            <p:nvPr/>
          </p:nvSpPr>
          <p:spPr>
            <a:xfrm>
              <a:off x="5998513" y="3447486"/>
              <a:ext cx="6472" cy="111840"/>
            </a:xfrm>
            <a:custGeom>
              <a:rect b="b" l="l" r="r" t="t"/>
              <a:pathLst>
                <a:path extrusionOk="0" h="1538" w="89">
                  <a:moveTo>
                    <a:pt x="30" y="0"/>
                  </a:moveTo>
                  <a:cubicBezTo>
                    <a:pt x="0" y="0"/>
                    <a:pt x="0" y="337"/>
                    <a:pt x="0" y="761"/>
                  </a:cubicBezTo>
                  <a:cubicBezTo>
                    <a:pt x="0" y="1186"/>
                    <a:pt x="30" y="1537"/>
                    <a:pt x="59" y="1537"/>
                  </a:cubicBezTo>
                  <a:cubicBezTo>
                    <a:pt x="74" y="1537"/>
                    <a:pt x="88" y="1186"/>
                    <a:pt x="88" y="761"/>
                  </a:cubicBezTo>
                  <a:cubicBezTo>
                    <a:pt x="88" y="337"/>
                    <a:pt x="59" y="0"/>
                    <a:pt x="3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83"/>
            <p:cNvSpPr/>
            <p:nvPr/>
          </p:nvSpPr>
          <p:spPr>
            <a:xfrm>
              <a:off x="6466901" y="3122794"/>
              <a:ext cx="116130" cy="772914"/>
            </a:xfrm>
            <a:custGeom>
              <a:rect b="b" l="l" r="r" t="t"/>
              <a:pathLst>
                <a:path extrusionOk="0" h="10629" w="1597">
                  <a:moveTo>
                    <a:pt x="1597" y="0"/>
                  </a:moveTo>
                  <a:cubicBezTo>
                    <a:pt x="1567" y="0"/>
                    <a:pt x="1567" y="29"/>
                    <a:pt x="1567" y="102"/>
                  </a:cubicBezTo>
                  <a:cubicBezTo>
                    <a:pt x="1567" y="176"/>
                    <a:pt x="1553" y="293"/>
                    <a:pt x="1553" y="410"/>
                  </a:cubicBezTo>
                  <a:cubicBezTo>
                    <a:pt x="1538" y="688"/>
                    <a:pt x="1523" y="1069"/>
                    <a:pt x="1494" y="1566"/>
                  </a:cubicBezTo>
                  <a:cubicBezTo>
                    <a:pt x="1450" y="2533"/>
                    <a:pt x="1333" y="3879"/>
                    <a:pt x="1113" y="5358"/>
                  </a:cubicBezTo>
                  <a:cubicBezTo>
                    <a:pt x="894" y="6822"/>
                    <a:pt x="616" y="8140"/>
                    <a:pt x="381" y="9091"/>
                  </a:cubicBezTo>
                  <a:cubicBezTo>
                    <a:pt x="250" y="9560"/>
                    <a:pt x="162" y="9955"/>
                    <a:pt x="89" y="10204"/>
                  </a:cubicBezTo>
                  <a:cubicBezTo>
                    <a:pt x="74" y="10336"/>
                    <a:pt x="30" y="10438"/>
                    <a:pt x="15" y="10511"/>
                  </a:cubicBezTo>
                  <a:cubicBezTo>
                    <a:pt x="1" y="10584"/>
                    <a:pt x="1" y="10628"/>
                    <a:pt x="1" y="10628"/>
                  </a:cubicBezTo>
                  <a:cubicBezTo>
                    <a:pt x="15" y="10628"/>
                    <a:pt x="15" y="10584"/>
                    <a:pt x="59" y="10540"/>
                  </a:cubicBezTo>
                  <a:cubicBezTo>
                    <a:pt x="74" y="10467"/>
                    <a:pt x="103" y="10365"/>
                    <a:pt x="147" y="10248"/>
                  </a:cubicBezTo>
                  <a:cubicBezTo>
                    <a:pt x="220" y="9984"/>
                    <a:pt x="323" y="9604"/>
                    <a:pt x="455" y="9120"/>
                  </a:cubicBezTo>
                  <a:cubicBezTo>
                    <a:pt x="718" y="8169"/>
                    <a:pt x="1011" y="6851"/>
                    <a:pt x="1231" y="5373"/>
                  </a:cubicBezTo>
                  <a:cubicBezTo>
                    <a:pt x="1450" y="3894"/>
                    <a:pt x="1538" y="2533"/>
                    <a:pt x="1567" y="1566"/>
                  </a:cubicBezTo>
                  <a:cubicBezTo>
                    <a:pt x="1597" y="1098"/>
                    <a:pt x="1597" y="688"/>
                    <a:pt x="1597" y="410"/>
                  </a:cubicBezTo>
                  <a:lnTo>
                    <a:pt x="1597" y="102"/>
                  </a:lnTo>
                  <a:lnTo>
                    <a:pt x="15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5" name="Google Shape;8285;p583"/>
            <p:cNvGrpSpPr/>
            <p:nvPr/>
          </p:nvGrpSpPr>
          <p:grpSpPr>
            <a:xfrm>
              <a:off x="5668511" y="2548675"/>
              <a:ext cx="482274" cy="403509"/>
              <a:chOff x="5668511" y="2548675"/>
              <a:chExt cx="482274" cy="403509"/>
            </a:xfrm>
          </p:grpSpPr>
          <p:sp>
            <p:nvSpPr>
              <p:cNvPr id="8286" name="Google Shape;8286;p583"/>
              <p:cNvSpPr/>
              <p:nvPr/>
            </p:nvSpPr>
            <p:spPr>
              <a:xfrm>
                <a:off x="5668511" y="2548675"/>
                <a:ext cx="458847" cy="403509"/>
              </a:xfrm>
              <a:custGeom>
                <a:rect b="b" l="l" r="r" t="t"/>
                <a:pathLst>
                  <a:path extrusionOk="0" h="5549" w="6310">
                    <a:moveTo>
                      <a:pt x="3146" y="0"/>
                    </a:moveTo>
                    <a:cubicBezTo>
                      <a:pt x="2766" y="0"/>
                      <a:pt x="2379" y="77"/>
                      <a:pt x="2006" y="239"/>
                    </a:cubicBezTo>
                    <a:cubicBezTo>
                      <a:pt x="615" y="868"/>
                      <a:pt x="0" y="2508"/>
                      <a:pt x="615" y="3913"/>
                    </a:cubicBezTo>
                    <a:cubicBezTo>
                      <a:pt x="1089" y="4937"/>
                      <a:pt x="2095" y="5548"/>
                      <a:pt x="3160" y="5548"/>
                    </a:cubicBezTo>
                    <a:cubicBezTo>
                      <a:pt x="3541" y="5548"/>
                      <a:pt x="3930" y="5470"/>
                      <a:pt x="4304" y="5304"/>
                    </a:cubicBezTo>
                    <a:cubicBezTo>
                      <a:pt x="5695" y="4674"/>
                      <a:pt x="6310" y="3035"/>
                      <a:pt x="5695" y="1629"/>
                    </a:cubicBezTo>
                    <a:cubicBezTo>
                      <a:pt x="5220" y="604"/>
                      <a:pt x="4212" y="0"/>
                      <a:pt x="31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83"/>
              <p:cNvSpPr/>
              <p:nvPr/>
            </p:nvSpPr>
            <p:spPr>
              <a:xfrm>
                <a:off x="6034728" y="2825736"/>
                <a:ext cx="116057" cy="70318"/>
              </a:xfrm>
              <a:custGeom>
                <a:rect b="b" l="l" r="r" t="t"/>
                <a:pathLst>
                  <a:path extrusionOk="0" h="967" w="1596">
                    <a:moveTo>
                      <a:pt x="688" y="1"/>
                    </a:moveTo>
                    <a:lnTo>
                      <a:pt x="0" y="938"/>
                    </a:lnTo>
                    <a:lnTo>
                      <a:pt x="1596" y="967"/>
                    </a:lnTo>
                    <a:lnTo>
                      <a:pt x="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3"/>
              <p:cNvSpPr/>
              <p:nvPr/>
            </p:nvSpPr>
            <p:spPr>
              <a:xfrm>
                <a:off x="5795189" y="2737382"/>
                <a:ext cx="39413" cy="99041"/>
              </a:xfrm>
              <a:custGeom>
                <a:rect b="b" l="l" r="r" t="t"/>
                <a:pathLst>
                  <a:path extrusionOk="0" h="1362" w="542">
                    <a:moveTo>
                      <a:pt x="0" y="1"/>
                    </a:moveTo>
                    <a:cubicBezTo>
                      <a:pt x="15" y="469"/>
                      <a:pt x="30" y="923"/>
                      <a:pt x="44" y="1362"/>
                    </a:cubicBezTo>
                    <a:cubicBezTo>
                      <a:pt x="205" y="1318"/>
                      <a:pt x="381" y="1289"/>
                      <a:pt x="542" y="1289"/>
                    </a:cubicBezTo>
                    <a:cubicBezTo>
                      <a:pt x="527" y="835"/>
                      <a:pt x="498" y="484"/>
                      <a:pt x="469" y="30"/>
                    </a:cubicBezTo>
                    <a:cubicBezTo>
                      <a:pt x="322" y="1"/>
                      <a:pt x="132"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83"/>
              <p:cNvSpPr/>
              <p:nvPr/>
            </p:nvSpPr>
            <p:spPr>
              <a:xfrm>
                <a:off x="5848420" y="2708658"/>
                <a:ext cx="50102" cy="121438"/>
              </a:xfrm>
              <a:custGeom>
                <a:rect b="b" l="l" r="r" t="t"/>
                <a:pathLst>
                  <a:path extrusionOk="0" h="1670" w="689">
                    <a:moveTo>
                      <a:pt x="0" y="0"/>
                    </a:moveTo>
                    <a:lnTo>
                      <a:pt x="0" y="1611"/>
                    </a:lnTo>
                    <a:lnTo>
                      <a:pt x="688" y="1669"/>
                    </a:lnTo>
                    <a:lnTo>
                      <a:pt x="58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83"/>
              <p:cNvSpPr/>
              <p:nvPr/>
            </p:nvSpPr>
            <p:spPr>
              <a:xfrm>
                <a:off x="5910159" y="2666044"/>
                <a:ext cx="66100" cy="159760"/>
              </a:xfrm>
              <a:custGeom>
                <a:rect b="b" l="l" r="r" t="t"/>
                <a:pathLst>
                  <a:path extrusionOk="0" h="2197" w="909">
                    <a:moveTo>
                      <a:pt x="703" y="1"/>
                    </a:moveTo>
                    <a:lnTo>
                      <a:pt x="0" y="103"/>
                    </a:lnTo>
                    <a:lnTo>
                      <a:pt x="117" y="2197"/>
                    </a:lnTo>
                    <a:lnTo>
                      <a:pt x="908" y="2197"/>
                    </a:lnTo>
                    <a:lnTo>
                      <a:pt x="7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1" name="Google Shape;8291;p583"/>
          <p:cNvGrpSpPr/>
          <p:nvPr/>
        </p:nvGrpSpPr>
        <p:grpSpPr>
          <a:xfrm>
            <a:off x="1713576" y="2557983"/>
            <a:ext cx="2047266" cy="2696140"/>
            <a:chOff x="1713576" y="2557983"/>
            <a:chExt cx="2047266" cy="2696140"/>
          </a:xfrm>
        </p:grpSpPr>
        <p:sp>
          <p:nvSpPr>
            <p:cNvPr id="8292" name="Google Shape;8292;p583"/>
            <p:cNvSpPr/>
            <p:nvPr/>
          </p:nvSpPr>
          <p:spPr>
            <a:xfrm>
              <a:off x="3351952" y="5113487"/>
              <a:ext cx="408891" cy="127837"/>
            </a:xfrm>
            <a:custGeom>
              <a:rect b="b" l="l" r="r" t="t"/>
              <a:pathLst>
                <a:path extrusionOk="0" h="1758" w="5623">
                  <a:moveTo>
                    <a:pt x="308" y="1"/>
                  </a:moveTo>
                  <a:lnTo>
                    <a:pt x="1" y="1758"/>
                  </a:lnTo>
                  <a:cubicBezTo>
                    <a:pt x="1" y="1758"/>
                    <a:pt x="4188" y="1758"/>
                    <a:pt x="4890" y="1728"/>
                  </a:cubicBezTo>
                  <a:cubicBezTo>
                    <a:pt x="5622" y="1728"/>
                    <a:pt x="4305" y="1070"/>
                    <a:pt x="4305" y="1070"/>
                  </a:cubicBezTo>
                  <a:lnTo>
                    <a:pt x="45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83"/>
            <p:cNvSpPr/>
            <p:nvPr/>
          </p:nvSpPr>
          <p:spPr>
            <a:xfrm>
              <a:off x="3163535" y="5126286"/>
              <a:ext cx="409909" cy="127837"/>
            </a:xfrm>
            <a:custGeom>
              <a:rect b="b" l="l" r="r" t="t"/>
              <a:pathLst>
                <a:path extrusionOk="0" h="1758" w="5637">
                  <a:moveTo>
                    <a:pt x="323" y="1"/>
                  </a:moveTo>
                  <a:lnTo>
                    <a:pt x="1" y="1757"/>
                  </a:lnTo>
                  <a:cubicBezTo>
                    <a:pt x="1" y="1757"/>
                    <a:pt x="4173" y="1743"/>
                    <a:pt x="4905" y="1743"/>
                  </a:cubicBezTo>
                  <a:cubicBezTo>
                    <a:pt x="5637" y="1743"/>
                    <a:pt x="4319" y="1084"/>
                    <a:pt x="4319" y="1084"/>
                  </a:cubicBezTo>
                  <a:lnTo>
                    <a:pt x="456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3"/>
            <p:cNvSpPr/>
            <p:nvPr/>
          </p:nvSpPr>
          <p:spPr>
            <a:xfrm>
              <a:off x="2213961" y="4374731"/>
              <a:ext cx="71336" cy="878282"/>
            </a:xfrm>
            <a:custGeom>
              <a:rect b="b" l="l" r="r" t="t"/>
              <a:pathLst>
                <a:path extrusionOk="0" h="12078" w="981">
                  <a:moveTo>
                    <a:pt x="498" y="0"/>
                  </a:moveTo>
                  <a:lnTo>
                    <a:pt x="0" y="29"/>
                  </a:lnTo>
                  <a:lnTo>
                    <a:pt x="644" y="12078"/>
                  </a:lnTo>
                  <a:lnTo>
                    <a:pt x="981" y="12078"/>
                  </a:lnTo>
                  <a:lnTo>
                    <a:pt x="4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3"/>
            <p:cNvSpPr/>
            <p:nvPr/>
          </p:nvSpPr>
          <p:spPr>
            <a:xfrm>
              <a:off x="2854840" y="4349134"/>
              <a:ext cx="36213" cy="879373"/>
            </a:xfrm>
            <a:custGeom>
              <a:rect b="b" l="l" r="r" t="t"/>
              <a:pathLst>
                <a:path extrusionOk="0" h="12093" w="498">
                  <a:moveTo>
                    <a:pt x="498" y="1"/>
                  </a:moveTo>
                  <a:lnTo>
                    <a:pt x="0" y="15"/>
                  </a:lnTo>
                  <a:lnTo>
                    <a:pt x="44" y="12078"/>
                  </a:lnTo>
                  <a:lnTo>
                    <a:pt x="395" y="12093"/>
                  </a:lnTo>
                  <a:lnTo>
                    <a:pt x="4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3"/>
            <p:cNvSpPr/>
            <p:nvPr/>
          </p:nvSpPr>
          <p:spPr>
            <a:xfrm>
              <a:off x="2250103" y="4350225"/>
              <a:ext cx="622825" cy="563197"/>
            </a:xfrm>
            <a:custGeom>
              <a:rect b="b" l="l" r="r" t="t"/>
              <a:pathLst>
                <a:path extrusionOk="0" h="7745" w="8565">
                  <a:moveTo>
                    <a:pt x="8301" y="0"/>
                  </a:moveTo>
                  <a:lnTo>
                    <a:pt x="1" y="7218"/>
                  </a:lnTo>
                  <a:lnTo>
                    <a:pt x="1" y="7745"/>
                  </a:lnTo>
                  <a:lnTo>
                    <a:pt x="8565" y="205"/>
                  </a:lnTo>
                  <a:lnTo>
                    <a:pt x="83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3"/>
            <p:cNvSpPr/>
            <p:nvPr/>
          </p:nvSpPr>
          <p:spPr>
            <a:xfrm>
              <a:off x="2241594" y="4374731"/>
              <a:ext cx="644132" cy="538691"/>
            </a:xfrm>
            <a:custGeom>
              <a:rect b="b" l="l" r="r" t="t"/>
              <a:pathLst>
                <a:path extrusionOk="0" h="7408" w="8858">
                  <a:moveTo>
                    <a:pt x="235" y="0"/>
                  </a:moveTo>
                  <a:lnTo>
                    <a:pt x="1" y="220"/>
                  </a:lnTo>
                  <a:lnTo>
                    <a:pt x="8784" y="7408"/>
                  </a:lnTo>
                  <a:lnTo>
                    <a:pt x="8858" y="7100"/>
                  </a:lnTo>
                  <a:lnTo>
                    <a:pt x="2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3"/>
            <p:cNvSpPr/>
            <p:nvPr/>
          </p:nvSpPr>
          <p:spPr>
            <a:xfrm>
              <a:off x="1713576" y="3029059"/>
              <a:ext cx="1540448" cy="1438788"/>
            </a:xfrm>
            <a:custGeom>
              <a:rect b="b" l="l" r="r" t="t"/>
              <a:pathLst>
                <a:path extrusionOk="0" h="19786" w="21184">
                  <a:moveTo>
                    <a:pt x="8257" y="1"/>
                  </a:moveTo>
                  <a:cubicBezTo>
                    <a:pt x="4905" y="660"/>
                    <a:pt x="2021" y="3295"/>
                    <a:pt x="1025" y="6559"/>
                  </a:cubicBezTo>
                  <a:cubicBezTo>
                    <a:pt x="1" y="9809"/>
                    <a:pt x="835" y="13557"/>
                    <a:pt x="3075" y="16148"/>
                  </a:cubicBezTo>
                  <a:cubicBezTo>
                    <a:pt x="5074" y="18463"/>
                    <a:pt x="8150" y="19786"/>
                    <a:pt x="11217" y="19786"/>
                  </a:cubicBezTo>
                  <a:cubicBezTo>
                    <a:pt x="11563" y="19786"/>
                    <a:pt x="11909" y="19769"/>
                    <a:pt x="12254" y="19735"/>
                  </a:cubicBezTo>
                  <a:cubicBezTo>
                    <a:pt x="15665" y="19383"/>
                    <a:pt x="18827" y="17392"/>
                    <a:pt x="20671" y="14509"/>
                  </a:cubicBezTo>
                  <a:cubicBezTo>
                    <a:pt x="20891" y="14186"/>
                    <a:pt x="21096" y="13820"/>
                    <a:pt x="21125" y="13411"/>
                  </a:cubicBezTo>
                  <a:cubicBezTo>
                    <a:pt x="21184" y="12898"/>
                    <a:pt x="20950" y="12415"/>
                    <a:pt x="20730" y="11947"/>
                  </a:cubicBezTo>
                  <a:cubicBezTo>
                    <a:pt x="18739" y="7950"/>
                    <a:pt x="15972" y="4334"/>
                    <a:pt x="12620" y="1362"/>
                  </a:cubicBezTo>
                  <a:cubicBezTo>
                    <a:pt x="11434" y="308"/>
                    <a:pt x="9824" y="1"/>
                    <a:pt x="82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83"/>
            <p:cNvSpPr/>
            <p:nvPr/>
          </p:nvSpPr>
          <p:spPr>
            <a:xfrm>
              <a:off x="2308651" y="3838135"/>
              <a:ext cx="1410647" cy="1314805"/>
            </a:xfrm>
            <a:custGeom>
              <a:rect b="b" l="l" r="r" t="t"/>
              <a:pathLst>
                <a:path extrusionOk="0" h="18081" w="19399">
                  <a:moveTo>
                    <a:pt x="16948" y="1"/>
                  </a:moveTo>
                  <a:cubicBezTo>
                    <a:pt x="16945" y="1"/>
                    <a:pt x="16942" y="1"/>
                    <a:pt x="16939" y="1"/>
                  </a:cubicBezTo>
                  <a:cubicBezTo>
                    <a:pt x="14655" y="30"/>
                    <a:pt x="1026" y="806"/>
                    <a:pt x="1026" y="806"/>
                  </a:cubicBezTo>
                  <a:cubicBezTo>
                    <a:pt x="1026" y="806"/>
                    <a:pt x="1" y="4905"/>
                    <a:pt x="4012" y="5710"/>
                  </a:cubicBezTo>
                  <a:cubicBezTo>
                    <a:pt x="4800" y="5869"/>
                    <a:pt x="5679" y="5928"/>
                    <a:pt x="6582" y="5928"/>
                  </a:cubicBezTo>
                  <a:cubicBezTo>
                    <a:pt x="9231" y="5928"/>
                    <a:pt x="12092" y="5419"/>
                    <a:pt x="13491" y="5419"/>
                  </a:cubicBezTo>
                  <a:cubicBezTo>
                    <a:pt x="14036" y="5419"/>
                    <a:pt x="14359" y="5496"/>
                    <a:pt x="14362" y="5710"/>
                  </a:cubicBezTo>
                  <a:cubicBezTo>
                    <a:pt x="14406" y="6662"/>
                    <a:pt x="14655" y="18081"/>
                    <a:pt x="14655" y="18081"/>
                  </a:cubicBezTo>
                  <a:lnTo>
                    <a:pt x="19325" y="18081"/>
                  </a:lnTo>
                  <a:cubicBezTo>
                    <a:pt x="19325" y="18066"/>
                    <a:pt x="19340" y="17114"/>
                    <a:pt x="19354" y="15650"/>
                  </a:cubicBezTo>
                  <a:cubicBezTo>
                    <a:pt x="19398" y="10738"/>
                    <a:pt x="19194" y="1"/>
                    <a:pt x="16948" y="1"/>
                  </a:cubicBezTo>
                  <a:close/>
                </a:path>
              </a:pathLst>
            </a:custGeom>
            <a:solidFill>
              <a:srgbClr val="151F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83"/>
            <p:cNvSpPr/>
            <p:nvPr/>
          </p:nvSpPr>
          <p:spPr>
            <a:xfrm>
              <a:off x="2308651" y="3837860"/>
              <a:ext cx="1410647" cy="1314805"/>
            </a:xfrm>
            <a:custGeom>
              <a:rect b="b" l="l" r="r" t="t"/>
              <a:pathLst>
                <a:path extrusionOk="0" h="18081" w="19399">
                  <a:moveTo>
                    <a:pt x="16948" y="1"/>
                  </a:moveTo>
                  <a:cubicBezTo>
                    <a:pt x="16945" y="1"/>
                    <a:pt x="16942" y="1"/>
                    <a:pt x="16939" y="1"/>
                  </a:cubicBezTo>
                  <a:cubicBezTo>
                    <a:pt x="14655" y="30"/>
                    <a:pt x="1026" y="806"/>
                    <a:pt x="1026" y="806"/>
                  </a:cubicBezTo>
                  <a:cubicBezTo>
                    <a:pt x="1026" y="806"/>
                    <a:pt x="1" y="4905"/>
                    <a:pt x="4012" y="5710"/>
                  </a:cubicBezTo>
                  <a:cubicBezTo>
                    <a:pt x="4800" y="5869"/>
                    <a:pt x="5679" y="5928"/>
                    <a:pt x="6582" y="5928"/>
                  </a:cubicBezTo>
                  <a:cubicBezTo>
                    <a:pt x="9231" y="5928"/>
                    <a:pt x="12092" y="5419"/>
                    <a:pt x="13491" y="5419"/>
                  </a:cubicBezTo>
                  <a:cubicBezTo>
                    <a:pt x="14036" y="5419"/>
                    <a:pt x="14359" y="5496"/>
                    <a:pt x="14362" y="5710"/>
                  </a:cubicBezTo>
                  <a:cubicBezTo>
                    <a:pt x="14406" y="6662"/>
                    <a:pt x="14655" y="18081"/>
                    <a:pt x="14655" y="18081"/>
                  </a:cubicBezTo>
                  <a:lnTo>
                    <a:pt x="19325" y="18081"/>
                  </a:lnTo>
                  <a:cubicBezTo>
                    <a:pt x="19325" y="18066"/>
                    <a:pt x="19340" y="17114"/>
                    <a:pt x="19354" y="15650"/>
                  </a:cubicBezTo>
                  <a:cubicBezTo>
                    <a:pt x="19398" y="10738"/>
                    <a:pt x="19194" y="1"/>
                    <a:pt x="16948" y="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83"/>
            <p:cNvSpPr/>
            <p:nvPr/>
          </p:nvSpPr>
          <p:spPr>
            <a:xfrm>
              <a:off x="2170256" y="4291686"/>
              <a:ext cx="743173" cy="108640"/>
            </a:xfrm>
            <a:custGeom>
              <a:rect b="b" l="l" r="r" t="t"/>
              <a:pathLst>
                <a:path extrusionOk="0" h="1494" w="10220">
                  <a:moveTo>
                    <a:pt x="10219" y="0"/>
                  </a:moveTo>
                  <a:lnTo>
                    <a:pt x="1" y="469"/>
                  </a:lnTo>
                  <a:lnTo>
                    <a:pt x="250" y="1493"/>
                  </a:lnTo>
                  <a:lnTo>
                    <a:pt x="10044" y="981"/>
                  </a:lnTo>
                  <a:lnTo>
                    <a:pt x="10219" y="0"/>
                  </a:lnTo>
                  <a:close/>
                </a:path>
              </a:pathLst>
            </a:custGeom>
            <a:solidFill>
              <a:srgbClr val="FFA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83"/>
            <p:cNvSpPr/>
            <p:nvPr/>
          </p:nvSpPr>
          <p:spPr>
            <a:xfrm>
              <a:off x="1872178" y="3059165"/>
              <a:ext cx="767606" cy="830143"/>
            </a:xfrm>
            <a:custGeom>
              <a:rect b="b" l="l" r="r" t="t"/>
              <a:pathLst>
                <a:path extrusionOk="0" h="11416" w="10556">
                  <a:moveTo>
                    <a:pt x="5434" y="1"/>
                  </a:moveTo>
                  <a:cubicBezTo>
                    <a:pt x="4815" y="1"/>
                    <a:pt x="4185" y="156"/>
                    <a:pt x="3617" y="407"/>
                  </a:cubicBezTo>
                  <a:cubicBezTo>
                    <a:pt x="1479" y="1343"/>
                    <a:pt x="1" y="3657"/>
                    <a:pt x="45" y="5999"/>
                  </a:cubicBezTo>
                  <a:cubicBezTo>
                    <a:pt x="103" y="8319"/>
                    <a:pt x="1655" y="10525"/>
                    <a:pt x="3819" y="11391"/>
                  </a:cubicBezTo>
                  <a:lnTo>
                    <a:pt x="3819" y="11391"/>
                  </a:lnTo>
                  <a:cubicBezTo>
                    <a:pt x="5108" y="11219"/>
                    <a:pt x="6226" y="10731"/>
                    <a:pt x="7423" y="10244"/>
                  </a:cubicBezTo>
                  <a:cubicBezTo>
                    <a:pt x="8682" y="9732"/>
                    <a:pt x="9516" y="8488"/>
                    <a:pt x="9956" y="7185"/>
                  </a:cubicBezTo>
                  <a:cubicBezTo>
                    <a:pt x="10556" y="5384"/>
                    <a:pt x="9678" y="3408"/>
                    <a:pt x="8536" y="1900"/>
                  </a:cubicBezTo>
                  <a:cubicBezTo>
                    <a:pt x="8067" y="1256"/>
                    <a:pt x="7511" y="612"/>
                    <a:pt x="6779" y="289"/>
                  </a:cubicBezTo>
                  <a:cubicBezTo>
                    <a:pt x="6358" y="88"/>
                    <a:pt x="5899" y="1"/>
                    <a:pt x="5434" y="1"/>
                  </a:cubicBezTo>
                  <a:close/>
                  <a:moveTo>
                    <a:pt x="3819" y="11391"/>
                  </a:moveTo>
                  <a:cubicBezTo>
                    <a:pt x="3752" y="11400"/>
                    <a:pt x="3685" y="11408"/>
                    <a:pt x="3617" y="11415"/>
                  </a:cubicBezTo>
                  <a:lnTo>
                    <a:pt x="3880" y="11415"/>
                  </a:lnTo>
                  <a:cubicBezTo>
                    <a:pt x="3860" y="11408"/>
                    <a:pt x="3839" y="11399"/>
                    <a:pt x="3819" y="113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83"/>
            <p:cNvSpPr/>
            <p:nvPr/>
          </p:nvSpPr>
          <p:spPr>
            <a:xfrm>
              <a:off x="3651121" y="5198714"/>
              <a:ext cx="30905" cy="11926"/>
            </a:xfrm>
            <a:custGeom>
              <a:rect b="b" l="l" r="r" t="t"/>
              <a:pathLst>
                <a:path extrusionOk="0" h="164" w="425">
                  <a:moveTo>
                    <a:pt x="425" y="0"/>
                  </a:moveTo>
                  <a:cubicBezTo>
                    <a:pt x="396" y="0"/>
                    <a:pt x="308" y="15"/>
                    <a:pt x="205" y="44"/>
                  </a:cubicBezTo>
                  <a:cubicBezTo>
                    <a:pt x="74" y="88"/>
                    <a:pt x="0" y="132"/>
                    <a:pt x="0" y="161"/>
                  </a:cubicBezTo>
                  <a:cubicBezTo>
                    <a:pt x="2" y="163"/>
                    <a:pt x="4" y="163"/>
                    <a:pt x="8" y="163"/>
                  </a:cubicBezTo>
                  <a:cubicBezTo>
                    <a:pt x="34" y="163"/>
                    <a:pt x="116" y="114"/>
                    <a:pt x="220" y="88"/>
                  </a:cubicBezTo>
                  <a:cubicBezTo>
                    <a:pt x="322" y="29"/>
                    <a:pt x="425" y="15"/>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83"/>
            <p:cNvSpPr/>
            <p:nvPr/>
          </p:nvSpPr>
          <p:spPr>
            <a:xfrm>
              <a:off x="3636213" y="5193333"/>
              <a:ext cx="31996" cy="10762"/>
            </a:xfrm>
            <a:custGeom>
              <a:rect b="b" l="l" r="r" t="t"/>
              <a:pathLst>
                <a:path extrusionOk="0" h="148" w="440">
                  <a:moveTo>
                    <a:pt x="440" y="1"/>
                  </a:moveTo>
                  <a:cubicBezTo>
                    <a:pt x="440" y="1"/>
                    <a:pt x="337" y="1"/>
                    <a:pt x="205" y="30"/>
                  </a:cubicBezTo>
                  <a:cubicBezTo>
                    <a:pt x="88" y="74"/>
                    <a:pt x="0" y="118"/>
                    <a:pt x="0" y="147"/>
                  </a:cubicBezTo>
                  <a:lnTo>
                    <a:pt x="220" y="74"/>
                  </a:lnTo>
                  <a:cubicBezTo>
                    <a:pt x="352" y="30"/>
                    <a:pt x="440" y="16"/>
                    <a:pt x="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83"/>
            <p:cNvSpPr/>
            <p:nvPr/>
          </p:nvSpPr>
          <p:spPr>
            <a:xfrm>
              <a:off x="3663919" y="5206059"/>
              <a:ext cx="25597" cy="24651"/>
            </a:xfrm>
            <a:custGeom>
              <a:rect b="b" l="l" r="r" t="t"/>
              <a:pathLst>
                <a:path extrusionOk="0" h="339" w="352">
                  <a:moveTo>
                    <a:pt x="334" y="1"/>
                  </a:moveTo>
                  <a:cubicBezTo>
                    <a:pt x="294" y="1"/>
                    <a:pt x="197" y="10"/>
                    <a:pt x="117" y="89"/>
                  </a:cubicBezTo>
                  <a:cubicBezTo>
                    <a:pt x="0" y="207"/>
                    <a:pt x="0" y="338"/>
                    <a:pt x="29" y="338"/>
                  </a:cubicBezTo>
                  <a:cubicBezTo>
                    <a:pt x="29" y="338"/>
                    <a:pt x="44" y="221"/>
                    <a:pt x="132" y="119"/>
                  </a:cubicBezTo>
                  <a:cubicBezTo>
                    <a:pt x="249" y="16"/>
                    <a:pt x="351" y="16"/>
                    <a:pt x="351" y="2"/>
                  </a:cubicBezTo>
                  <a:cubicBezTo>
                    <a:pt x="351" y="2"/>
                    <a:pt x="345" y="1"/>
                    <a:pt x="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83"/>
            <p:cNvSpPr/>
            <p:nvPr/>
          </p:nvSpPr>
          <p:spPr>
            <a:xfrm>
              <a:off x="3501027" y="5212531"/>
              <a:ext cx="71409" cy="3272"/>
            </a:xfrm>
            <a:custGeom>
              <a:rect b="b" l="l" r="r" t="t"/>
              <a:pathLst>
                <a:path extrusionOk="0" h="45" w="982">
                  <a:moveTo>
                    <a:pt x="483" y="0"/>
                  </a:moveTo>
                  <a:cubicBezTo>
                    <a:pt x="220" y="0"/>
                    <a:pt x="0" y="0"/>
                    <a:pt x="0" y="30"/>
                  </a:cubicBezTo>
                  <a:cubicBezTo>
                    <a:pt x="0" y="44"/>
                    <a:pt x="220" y="44"/>
                    <a:pt x="483" y="44"/>
                  </a:cubicBezTo>
                  <a:cubicBezTo>
                    <a:pt x="761" y="44"/>
                    <a:pt x="981" y="44"/>
                    <a:pt x="981" y="30"/>
                  </a:cubicBezTo>
                  <a:cubicBezTo>
                    <a:pt x="981" y="30"/>
                    <a:pt x="761" y="0"/>
                    <a:pt x="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83"/>
            <p:cNvSpPr/>
            <p:nvPr/>
          </p:nvSpPr>
          <p:spPr>
            <a:xfrm>
              <a:off x="3169934" y="5240237"/>
              <a:ext cx="363078" cy="3200"/>
            </a:xfrm>
            <a:custGeom>
              <a:rect b="b" l="l" r="r" t="t"/>
              <a:pathLst>
                <a:path extrusionOk="0" h="44" w="4993">
                  <a:moveTo>
                    <a:pt x="2504" y="0"/>
                  </a:moveTo>
                  <a:cubicBezTo>
                    <a:pt x="1128" y="0"/>
                    <a:pt x="0" y="0"/>
                    <a:pt x="0" y="29"/>
                  </a:cubicBezTo>
                  <a:cubicBezTo>
                    <a:pt x="0" y="44"/>
                    <a:pt x="1128" y="44"/>
                    <a:pt x="2504" y="44"/>
                  </a:cubicBezTo>
                  <a:cubicBezTo>
                    <a:pt x="3865" y="44"/>
                    <a:pt x="4992" y="44"/>
                    <a:pt x="4992" y="29"/>
                  </a:cubicBezTo>
                  <a:cubicBezTo>
                    <a:pt x="4992" y="29"/>
                    <a:pt x="3865" y="15"/>
                    <a:pt x="2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83"/>
            <p:cNvSpPr/>
            <p:nvPr/>
          </p:nvSpPr>
          <p:spPr>
            <a:xfrm>
              <a:off x="3463722" y="5211077"/>
              <a:ext cx="29887" cy="12726"/>
            </a:xfrm>
            <a:custGeom>
              <a:rect b="b" l="l" r="r" t="t"/>
              <a:pathLst>
                <a:path extrusionOk="0" h="175" w="411">
                  <a:moveTo>
                    <a:pt x="395" y="0"/>
                  </a:moveTo>
                  <a:cubicBezTo>
                    <a:pt x="362" y="0"/>
                    <a:pt x="281" y="20"/>
                    <a:pt x="191" y="64"/>
                  </a:cubicBezTo>
                  <a:cubicBezTo>
                    <a:pt x="74" y="94"/>
                    <a:pt x="1" y="152"/>
                    <a:pt x="1" y="167"/>
                  </a:cubicBezTo>
                  <a:cubicBezTo>
                    <a:pt x="4" y="172"/>
                    <a:pt x="9" y="175"/>
                    <a:pt x="16" y="175"/>
                  </a:cubicBezTo>
                  <a:cubicBezTo>
                    <a:pt x="49" y="175"/>
                    <a:pt x="125" y="129"/>
                    <a:pt x="220" y="94"/>
                  </a:cubicBezTo>
                  <a:cubicBezTo>
                    <a:pt x="323" y="50"/>
                    <a:pt x="411" y="20"/>
                    <a:pt x="411" y="6"/>
                  </a:cubicBezTo>
                  <a:cubicBezTo>
                    <a:pt x="411" y="2"/>
                    <a:pt x="405"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83"/>
            <p:cNvSpPr/>
            <p:nvPr/>
          </p:nvSpPr>
          <p:spPr>
            <a:xfrm>
              <a:off x="3449905" y="5206132"/>
              <a:ext cx="31996" cy="10689"/>
            </a:xfrm>
            <a:custGeom>
              <a:rect b="b" l="l" r="r" t="t"/>
              <a:pathLst>
                <a:path extrusionOk="0" h="147" w="440">
                  <a:moveTo>
                    <a:pt x="440" y="1"/>
                  </a:moveTo>
                  <a:cubicBezTo>
                    <a:pt x="425" y="1"/>
                    <a:pt x="337" y="1"/>
                    <a:pt x="205" y="30"/>
                  </a:cubicBezTo>
                  <a:cubicBezTo>
                    <a:pt x="88" y="74"/>
                    <a:pt x="1" y="132"/>
                    <a:pt x="1" y="147"/>
                  </a:cubicBezTo>
                  <a:lnTo>
                    <a:pt x="220" y="74"/>
                  </a:lnTo>
                  <a:cubicBezTo>
                    <a:pt x="352" y="44"/>
                    <a:pt x="440" y="15"/>
                    <a:pt x="4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83"/>
            <p:cNvSpPr/>
            <p:nvPr/>
          </p:nvSpPr>
          <p:spPr>
            <a:xfrm>
              <a:off x="3172043" y="5200242"/>
              <a:ext cx="102314" cy="41085"/>
            </a:xfrm>
            <a:custGeom>
              <a:rect b="b" l="l" r="r" t="t"/>
              <a:pathLst>
                <a:path extrusionOk="0" h="565" w="1407">
                  <a:moveTo>
                    <a:pt x="400" y="0"/>
                  </a:moveTo>
                  <a:cubicBezTo>
                    <a:pt x="339" y="0"/>
                    <a:pt x="284" y="3"/>
                    <a:pt x="235" y="8"/>
                  </a:cubicBezTo>
                  <a:cubicBezTo>
                    <a:pt x="88" y="23"/>
                    <a:pt x="1" y="52"/>
                    <a:pt x="1" y="52"/>
                  </a:cubicBezTo>
                  <a:cubicBezTo>
                    <a:pt x="1" y="57"/>
                    <a:pt x="10" y="59"/>
                    <a:pt x="29" y="59"/>
                  </a:cubicBezTo>
                  <a:cubicBezTo>
                    <a:pt x="66" y="59"/>
                    <a:pt x="137" y="52"/>
                    <a:pt x="235" y="52"/>
                  </a:cubicBezTo>
                  <a:cubicBezTo>
                    <a:pt x="296" y="40"/>
                    <a:pt x="366" y="33"/>
                    <a:pt x="444" y="33"/>
                  </a:cubicBezTo>
                  <a:cubicBezTo>
                    <a:pt x="554" y="33"/>
                    <a:pt x="677" y="47"/>
                    <a:pt x="806" y="82"/>
                  </a:cubicBezTo>
                  <a:cubicBezTo>
                    <a:pt x="1011" y="140"/>
                    <a:pt x="1186" y="243"/>
                    <a:pt x="1274" y="360"/>
                  </a:cubicBezTo>
                  <a:cubicBezTo>
                    <a:pt x="1377" y="462"/>
                    <a:pt x="1406" y="565"/>
                    <a:pt x="1406" y="565"/>
                  </a:cubicBezTo>
                  <a:lnTo>
                    <a:pt x="1406" y="477"/>
                  </a:lnTo>
                  <a:cubicBezTo>
                    <a:pt x="1391" y="448"/>
                    <a:pt x="1377" y="389"/>
                    <a:pt x="1318" y="345"/>
                  </a:cubicBezTo>
                  <a:cubicBezTo>
                    <a:pt x="1230" y="228"/>
                    <a:pt x="1040" y="96"/>
                    <a:pt x="820" y="52"/>
                  </a:cubicBezTo>
                  <a:cubicBezTo>
                    <a:pt x="664" y="13"/>
                    <a:pt x="521" y="0"/>
                    <a:pt x="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83"/>
            <p:cNvSpPr/>
            <p:nvPr/>
          </p:nvSpPr>
          <p:spPr>
            <a:xfrm>
              <a:off x="3476521" y="5219730"/>
              <a:ext cx="25597" cy="23706"/>
            </a:xfrm>
            <a:custGeom>
              <a:rect b="b" l="l" r="r" t="t"/>
              <a:pathLst>
                <a:path extrusionOk="0" h="326" w="352">
                  <a:moveTo>
                    <a:pt x="314" y="1"/>
                  </a:moveTo>
                  <a:cubicBezTo>
                    <a:pt x="267" y="1"/>
                    <a:pt x="186" y="14"/>
                    <a:pt x="118" y="92"/>
                  </a:cubicBezTo>
                  <a:cubicBezTo>
                    <a:pt x="1" y="194"/>
                    <a:pt x="1" y="326"/>
                    <a:pt x="15" y="326"/>
                  </a:cubicBezTo>
                  <a:cubicBezTo>
                    <a:pt x="44" y="326"/>
                    <a:pt x="59" y="209"/>
                    <a:pt x="132" y="106"/>
                  </a:cubicBezTo>
                  <a:cubicBezTo>
                    <a:pt x="235" y="19"/>
                    <a:pt x="352" y="19"/>
                    <a:pt x="352" y="4"/>
                  </a:cubicBezTo>
                  <a:cubicBezTo>
                    <a:pt x="352" y="4"/>
                    <a:pt x="337" y="1"/>
                    <a:pt x="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83"/>
            <p:cNvSpPr/>
            <p:nvPr/>
          </p:nvSpPr>
          <p:spPr>
            <a:xfrm>
              <a:off x="3312610" y="5226348"/>
              <a:ext cx="72427" cy="2182"/>
            </a:xfrm>
            <a:custGeom>
              <a:rect b="b" l="l" r="r" t="t"/>
              <a:pathLst>
                <a:path extrusionOk="0" h="30" w="996">
                  <a:moveTo>
                    <a:pt x="498" y="1"/>
                  </a:moveTo>
                  <a:cubicBezTo>
                    <a:pt x="220" y="1"/>
                    <a:pt x="0" y="1"/>
                    <a:pt x="0" y="15"/>
                  </a:cubicBezTo>
                  <a:cubicBezTo>
                    <a:pt x="0" y="30"/>
                    <a:pt x="220" y="30"/>
                    <a:pt x="498" y="30"/>
                  </a:cubicBezTo>
                  <a:cubicBezTo>
                    <a:pt x="776" y="30"/>
                    <a:pt x="996" y="30"/>
                    <a:pt x="996" y="15"/>
                  </a:cubicBezTo>
                  <a:cubicBezTo>
                    <a:pt x="996" y="1"/>
                    <a:pt x="776" y="1"/>
                    <a:pt x="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83"/>
            <p:cNvSpPr/>
            <p:nvPr/>
          </p:nvSpPr>
          <p:spPr>
            <a:xfrm>
              <a:off x="3338135" y="3481446"/>
              <a:ext cx="250221" cy="313994"/>
            </a:xfrm>
            <a:custGeom>
              <a:rect b="b" l="l" r="r" t="t"/>
              <a:pathLst>
                <a:path extrusionOk="0" h="4318" w="3441">
                  <a:moveTo>
                    <a:pt x="1294" y="0"/>
                  </a:moveTo>
                  <a:cubicBezTo>
                    <a:pt x="1104" y="0"/>
                    <a:pt x="0" y="1627"/>
                    <a:pt x="0" y="1627"/>
                  </a:cubicBezTo>
                  <a:cubicBezTo>
                    <a:pt x="0" y="1627"/>
                    <a:pt x="612" y="4317"/>
                    <a:pt x="1128" y="4317"/>
                  </a:cubicBezTo>
                  <a:cubicBezTo>
                    <a:pt x="1148" y="4317"/>
                    <a:pt x="1167" y="4314"/>
                    <a:pt x="1186" y="4306"/>
                  </a:cubicBezTo>
                  <a:cubicBezTo>
                    <a:pt x="1186" y="4306"/>
                    <a:pt x="3075" y="3193"/>
                    <a:pt x="3177" y="2944"/>
                  </a:cubicBezTo>
                  <a:cubicBezTo>
                    <a:pt x="3216" y="2871"/>
                    <a:pt x="3130" y="2846"/>
                    <a:pt x="2998" y="2846"/>
                  </a:cubicBezTo>
                  <a:cubicBezTo>
                    <a:pt x="2733" y="2846"/>
                    <a:pt x="2284" y="2944"/>
                    <a:pt x="2284" y="2944"/>
                  </a:cubicBezTo>
                  <a:cubicBezTo>
                    <a:pt x="2284" y="2944"/>
                    <a:pt x="3250" y="2607"/>
                    <a:pt x="3367" y="2358"/>
                  </a:cubicBezTo>
                  <a:cubicBezTo>
                    <a:pt x="3397" y="2280"/>
                    <a:pt x="3257" y="2254"/>
                    <a:pt x="3057" y="2254"/>
                  </a:cubicBezTo>
                  <a:cubicBezTo>
                    <a:pt x="2658" y="2254"/>
                    <a:pt x="2021" y="2358"/>
                    <a:pt x="2021" y="2358"/>
                  </a:cubicBezTo>
                  <a:cubicBezTo>
                    <a:pt x="2021" y="2358"/>
                    <a:pt x="3441" y="2051"/>
                    <a:pt x="3382" y="1744"/>
                  </a:cubicBezTo>
                  <a:cubicBezTo>
                    <a:pt x="3353" y="1622"/>
                    <a:pt x="3085" y="1585"/>
                    <a:pt x="2772" y="1585"/>
                  </a:cubicBezTo>
                  <a:cubicBezTo>
                    <a:pt x="2295" y="1585"/>
                    <a:pt x="1713" y="1670"/>
                    <a:pt x="1713" y="1670"/>
                  </a:cubicBezTo>
                  <a:cubicBezTo>
                    <a:pt x="1713" y="1670"/>
                    <a:pt x="3353" y="1290"/>
                    <a:pt x="3338" y="938"/>
                  </a:cubicBezTo>
                  <a:cubicBezTo>
                    <a:pt x="3331" y="851"/>
                    <a:pt x="3191" y="818"/>
                    <a:pt x="2985" y="818"/>
                  </a:cubicBezTo>
                  <a:cubicBezTo>
                    <a:pt x="2367" y="818"/>
                    <a:pt x="1157" y="1114"/>
                    <a:pt x="1157" y="1114"/>
                  </a:cubicBezTo>
                  <a:cubicBezTo>
                    <a:pt x="1552" y="602"/>
                    <a:pt x="1464" y="60"/>
                    <a:pt x="1303" y="2"/>
                  </a:cubicBezTo>
                  <a:cubicBezTo>
                    <a:pt x="1301" y="1"/>
                    <a:pt x="1298" y="0"/>
                    <a:pt x="1294" y="0"/>
                  </a:cubicBezTo>
                  <a:close/>
                </a:path>
              </a:pathLst>
            </a:custGeom>
            <a:solidFill>
              <a:srgbClr val="E480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83"/>
            <p:cNvSpPr/>
            <p:nvPr/>
          </p:nvSpPr>
          <p:spPr>
            <a:xfrm>
              <a:off x="2604611" y="3226056"/>
              <a:ext cx="818726" cy="729357"/>
            </a:xfrm>
            <a:custGeom>
              <a:rect b="b" l="l" r="r" t="t"/>
              <a:pathLst>
                <a:path extrusionOk="0" h="10030" w="11259">
                  <a:moveTo>
                    <a:pt x="381" y="0"/>
                  </a:moveTo>
                  <a:cubicBezTo>
                    <a:pt x="381" y="0"/>
                    <a:pt x="1" y="2782"/>
                    <a:pt x="806" y="6968"/>
                  </a:cubicBezTo>
                  <a:cubicBezTo>
                    <a:pt x="1282" y="9437"/>
                    <a:pt x="2794" y="10030"/>
                    <a:pt x="4152" y="10030"/>
                  </a:cubicBezTo>
                  <a:cubicBezTo>
                    <a:pt x="5089" y="10030"/>
                    <a:pt x="5954" y="9747"/>
                    <a:pt x="6354" y="9604"/>
                  </a:cubicBezTo>
                  <a:cubicBezTo>
                    <a:pt x="7350" y="9267"/>
                    <a:pt x="11259" y="7832"/>
                    <a:pt x="11259" y="7832"/>
                  </a:cubicBezTo>
                  <a:lnTo>
                    <a:pt x="10087" y="5139"/>
                  </a:lnTo>
                  <a:cubicBezTo>
                    <a:pt x="10087" y="5139"/>
                    <a:pt x="7687" y="6017"/>
                    <a:pt x="4978" y="6588"/>
                  </a:cubicBezTo>
                  <a:cubicBezTo>
                    <a:pt x="4952" y="6593"/>
                    <a:pt x="4927" y="6596"/>
                    <a:pt x="4902" y="6596"/>
                  </a:cubicBezTo>
                  <a:cubicBezTo>
                    <a:pt x="3733" y="6596"/>
                    <a:pt x="3719" y="659"/>
                    <a:pt x="3719" y="659"/>
                  </a:cubicBezTo>
                  <a:lnTo>
                    <a:pt x="38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83"/>
            <p:cNvSpPr/>
            <p:nvPr/>
          </p:nvSpPr>
          <p:spPr>
            <a:xfrm>
              <a:off x="2130915" y="3037495"/>
              <a:ext cx="712268" cy="965470"/>
            </a:xfrm>
            <a:custGeom>
              <a:rect b="b" l="l" r="r" t="t"/>
              <a:pathLst>
                <a:path extrusionOk="0" h="13277" w="9795">
                  <a:moveTo>
                    <a:pt x="5865" y="1"/>
                  </a:moveTo>
                  <a:cubicBezTo>
                    <a:pt x="4264" y="1"/>
                    <a:pt x="2122" y="133"/>
                    <a:pt x="1493" y="602"/>
                  </a:cubicBezTo>
                  <a:cubicBezTo>
                    <a:pt x="1493" y="602"/>
                    <a:pt x="176" y="1041"/>
                    <a:pt x="103" y="3266"/>
                  </a:cubicBezTo>
                  <a:cubicBezTo>
                    <a:pt x="0" y="5521"/>
                    <a:pt x="337" y="7409"/>
                    <a:pt x="337" y="7409"/>
                  </a:cubicBezTo>
                  <a:lnTo>
                    <a:pt x="439" y="12182"/>
                  </a:lnTo>
                  <a:cubicBezTo>
                    <a:pt x="439" y="12182"/>
                    <a:pt x="1962" y="13276"/>
                    <a:pt x="4579" y="13276"/>
                  </a:cubicBezTo>
                  <a:cubicBezTo>
                    <a:pt x="6013" y="13276"/>
                    <a:pt x="7774" y="12948"/>
                    <a:pt x="9794" y="11933"/>
                  </a:cubicBezTo>
                  <a:lnTo>
                    <a:pt x="8594" y="7322"/>
                  </a:lnTo>
                  <a:lnTo>
                    <a:pt x="8330" y="1934"/>
                  </a:lnTo>
                  <a:cubicBezTo>
                    <a:pt x="8330" y="1934"/>
                    <a:pt x="8242" y="221"/>
                    <a:pt x="7686" y="90"/>
                  </a:cubicBezTo>
                  <a:cubicBezTo>
                    <a:pt x="7491" y="42"/>
                    <a:pt x="6764" y="1"/>
                    <a:pt x="586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83"/>
            <p:cNvSpPr/>
            <p:nvPr/>
          </p:nvSpPr>
          <p:spPr>
            <a:xfrm>
              <a:off x="2090410" y="3865841"/>
              <a:ext cx="1443515" cy="1313714"/>
            </a:xfrm>
            <a:custGeom>
              <a:rect b="b" l="l" r="r" t="t"/>
              <a:pathLst>
                <a:path extrusionOk="0" h="18066" w="19851">
                  <a:moveTo>
                    <a:pt x="16949" y="0"/>
                  </a:moveTo>
                  <a:cubicBezTo>
                    <a:pt x="16946" y="0"/>
                    <a:pt x="16942" y="0"/>
                    <a:pt x="16939" y="0"/>
                  </a:cubicBezTo>
                  <a:cubicBezTo>
                    <a:pt x="14655" y="30"/>
                    <a:pt x="1026" y="791"/>
                    <a:pt x="1026" y="791"/>
                  </a:cubicBezTo>
                  <a:cubicBezTo>
                    <a:pt x="1026" y="791"/>
                    <a:pt x="1" y="4890"/>
                    <a:pt x="3998" y="5695"/>
                  </a:cubicBezTo>
                  <a:cubicBezTo>
                    <a:pt x="4788" y="5854"/>
                    <a:pt x="5669" y="5913"/>
                    <a:pt x="6574" y="5913"/>
                  </a:cubicBezTo>
                  <a:cubicBezTo>
                    <a:pt x="9229" y="5913"/>
                    <a:pt x="12092" y="5404"/>
                    <a:pt x="13491" y="5404"/>
                  </a:cubicBezTo>
                  <a:cubicBezTo>
                    <a:pt x="14036" y="5404"/>
                    <a:pt x="14359" y="5481"/>
                    <a:pt x="14362" y="5695"/>
                  </a:cubicBezTo>
                  <a:cubicBezTo>
                    <a:pt x="14392" y="6647"/>
                    <a:pt x="14655" y="18066"/>
                    <a:pt x="14655" y="18066"/>
                  </a:cubicBezTo>
                  <a:lnTo>
                    <a:pt x="19325" y="18066"/>
                  </a:lnTo>
                  <a:cubicBezTo>
                    <a:pt x="19325" y="18066"/>
                    <a:pt x="19851" y="0"/>
                    <a:pt x="169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3"/>
            <p:cNvSpPr/>
            <p:nvPr/>
          </p:nvSpPr>
          <p:spPr>
            <a:xfrm>
              <a:off x="2638717" y="3043967"/>
              <a:ext cx="236405" cy="257711"/>
            </a:xfrm>
            <a:custGeom>
              <a:rect b="b" l="l" r="r" t="t"/>
              <a:pathLst>
                <a:path extrusionOk="0" h="3544" w="3251">
                  <a:moveTo>
                    <a:pt x="316" y="0"/>
                  </a:moveTo>
                  <a:cubicBezTo>
                    <a:pt x="121" y="0"/>
                    <a:pt x="0" y="15"/>
                    <a:pt x="0" y="15"/>
                  </a:cubicBezTo>
                  <a:lnTo>
                    <a:pt x="630" y="3543"/>
                  </a:lnTo>
                  <a:lnTo>
                    <a:pt x="3250" y="3397"/>
                  </a:lnTo>
                  <a:lnTo>
                    <a:pt x="3236" y="2343"/>
                  </a:lnTo>
                  <a:cubicBezTo>
                    <a:pt x="2888" y="221"/>
                    <a:pt x="1061"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3"/>
            <p:cNvSpPr/>
            <p:nvPr/>
          </p:nvSpPr>
          <p:spPr>
            <a:xfrm>
              <a:off x="2844150" y="3516570"/>
              <a:ext cx="250221" cy="312903"/>
            </a:xfrm>
            <a:custGeom>
              <a:rect b="b" l="l" r="r" t="t"/>
              <a:pathLst>
                <a:path extrusionOk="0" h="4303" w="3441">
                  <a:moveTo>
                    <a:pt x="1294" y="0"/>
                  </a:moveTo>
                  <a:cubicBezTo>
                    <a:pt x="1104" y="0"/>
                    <a:pt x="1" y="1627"/>
                    <a:pt x="1" y="1627"/>
                  </a:cubicBezTo>
                  <a:cubicBezTo>
                    <a:pt x="1" y="1627"/>
                    <a:pt x="612" y="4303"/>
                    <a:pt x="1141" y="4303"/>
                  </a:cubicBezTo>
                  <a:cubicBezTo>
                    <a:pt x="1161" y="4303"/>
                    <a:pt x="1181" y="4299"/>
                    <a:pt x="1201" y="4291"/>
                  </a:cubicBezTo>
                  <a:cubicBezTo>
                    <a:pt x="1201" y="4291"/>
                    <a:pt x="3075" y="3178"/>
                    <a:pt x="3192" y="2944"/>
                  </a:cubicBezTo>
                  <a:cubicBezTo>
                    <a:pt x="3226" y="2871"/>
                    <a:pt x="3138" y="2847"/>
                    <a:pt x="3006" y="2847"/>
                  </a:cubicBezTo>
                  <a:cubicBezTo>
                    <a:pt x="2742" y="2847"/>
                    <a:pt x="2299" y="2944"/>
                    <a:pt x="2299" y="2944"/>
                  </a:cubicBezTo>
                  <a:cubicBezTo>
                    <a:pt x="2299" y="2944"/>
                    <a:pt x="3265" y="2593"/>
                    <a:pt x="3368" y="2359"/>
                  </a:cubicBezTo>
                  <a:cubicBezTo>
                    <a:pt x="3402" y="2281"/>
                    <a:pt x="3264" y="2254"/>
                    <a:pt x="3064" y="2254"/>
                  </a:cubicBezTo>
                  <a:cubicBezTo>
                    <a:pt x="2665" y="2254"/>
                    <a:pt x="2021" y="2359"/>
                    <a:pt x="2021" y="2359"/>
                  </a:cubicBezTo>
                  <a:cubicBezTo>
                    <a:pt x="2021" y="2359"/>
                    <a:pt x="3441" y="2051"/>
                    <a:pt x="3397" y="1729"/>
                  </a:cubicBezTo>
                  <a:cubicBezTo>
                    <a:pt x="3368" y="1607"/>
                    <a:pt x="3100" y="1571"/>
                    <a:pt x="2787" y="1571"/>
                  </a:cubicBezTo>
                  <a:cubicBezTo>
                    <a:pt x="2310" y="1571"/>
                    <a:pt x="1728" y="1656"/>
                    <a:pt x="1728" y="1656"/>
                  </a:cubicBezTo>
                  <a:cubicBezTo>
                    <a:pt x="1728" y="1656"/>
                    <a:pt x="3353" y="1275"/>
                    <a:pt x="3338" y="924"/>
                  </a:cubicBezTo>
                  <a:cubicBezTo>
                    <a:pt x="3335" y="842"/>
                    <a:pt x="3205" y="812"/>
                    <a:pt x="3011" y="812"/>
                  </a:cubicBezTo>
                  <a:cubicBezTo>
                    <a:pt x="2402" y="812"/>
                    <a:pt x="1157" y="1114"/>
                    <a:pt x="1157" y="1114"/>
                  </a:cubicBezTo>
                  <a:cubicBezTo>
                    <a:pt x="1567" y="602"/>
                    <a:pt x="1465" y="46"/>
                    <a:pt x="1304" y="2"/>
                  </a:cubicBezTo>
                  <a:cubicBezTo>
                    <a:pt x="1301" y="1"/>
                    <a:pt x="1298" y="0"/>
                    <a:pt x="1294"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3"/>
            <p:cNvSpPr/>
            <p:nvPr/>
          </p:nvSpPr>
          <p:spPr>
            <a:xfrm>
              <a:off x="2109608" y="3248381"/>
              <a:ext cx="818726" cy="741719"/>
            </a:xfrm>
            <a:custGeom>
              <a:rect b="b" l="l" r="r" t="t"/>
              <a:pathLst>
                <a:path extrusionOk="0" h="10200" w="11259">
                  <a:moveTo>
                    <a:pt x="3719" y="0"/>
                  </a:moveTo>
                  <a:lnTo>
                    <a:pt x="381" y="176"/>
                  </a:lnTo>
                  <a:cubicBezTo>
                    <a:pt x="381" y="176"/>
                    <a:pt x="0" y="2958"/>
                    <a:pt x="806" y="7145"/>
                  </a:cubicBezTo>
                  <a:cubicBezTo>
                    <a:pt x="1281" y="9610"/>
                    <a:pt x="2785" y="10200"/>
                    <a:pt x="4141" y="10200"/>
                  </a:cubicBezTo>
                  <a:cubicBezTo>
                    <a:pt x="5079" y="10200"/>
                    <a:pt x="5947" y="9917"/>
                    <a:pt x="6354" y="9780"/>
                  </a:cubicBezTo>
                  <a:cubicBezTo>
                    <a:pt x="7335" y="9428"/>
                    <a:pt x="11258" y="8008"/>
                    <a:pt x="11258" y="8008"/>
                  </a:cubicBezTo>
                  <a:lnTo>
                    <a:pt x="10087" y="5315"/>
                  </a:lnTo>
                  <a:cubicBezTo>
                    <a:pt x="10087" y="5315"/>
                    <a:pt x="7686" y="6193"/>
                    <a:pt x="4978" y="6764"/>
                  </a:cubicBezTo>
                  <a:cubicBezTo>
                    <a:pt x="4957" y="6768"/>
                    <a:pt x="4936" y="6770"/>
                    <a:pt x="4915" y="6770"/>
                  </a:cubicBezTo>
                  <a:cubicBezTo>
                    <a:pt x="3761" y="6770"/>
                    <a:pt x="3719" y="0"/>
                    <a:pt x="37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83"/>
            <p:cNvSpPr/>
            <p:nvPr/>
          </p:nvSpPr>
          <p:spPr>
            <a:xfrm>
              <a:off x="2194763" y="3925471"/>
              <a:ext cx="1008810" cy="1244487"/>
            </a:xfrm>
            <a:custGeom>
              <a:rect b="b" l="l" r="r" t="t"/>
              <a:pathLst>
                <a:path extrusionOk="0" h="17114" w="13873">
                  <a:moveTo>
                    <a:pt x="132" y="0"/>
                  </a:moveTo>
                  <a:lnTo>
                    <a:pt x="132" y="0"/>
                  </a:lnTo>
                  <a:cubicBezTo>
                    <a:pt x="132" y="0"/>
                    <a:pt x="88" y="103"/>
                    <a:pt x="59" y="278"/>
                  </a:cubicBezTo>
                  <a:cubicBezTo>
                    <a:pt x="30" y="469"/>
                    <a:pt x="1" y="761"/>
                    <a:pt x="74" y="1098"/>
                  </a:cubicBezTo>
                  <a:cubicBezTo>
                    <a:pt x="147" y="1450"/>
                    <a:pt x="337" y="1874"/>
                    <a:pt x="659" y="2269"/>
                  </a:cubicBezTo>
                  <a:cubicBezTo>
                    <a:pt x="835" y="2474"/>
                    <a:pt x="1025" y="2665"/>
                    <a:pt x="1274" y="2840"/>
                  </a:cubicBezTo>
                  <a:cubicBezTo>
                    <a:pt x="1508" y="3031"/>
                    <a:pt x="1772" y="3177"/>
                    <a:pt x="2065" y="3294"/>
                  </a:cubicBezTo>
                  <a:cubicBezTo>
                    <a:pt x="2650" y="3558"/>
                    <a:pt x="3368" y="3704"/>
                    <a:pt x="4114" y="3792"/>
                  </a:cubicBezTo>
                  <a:cubicBezTo>
                    <a:pt x="4876" y="3880"/>
                    <a:pt x="5681" y="3938"/>
                    <a:pt x="6530" y="3982"/>
                  </a:cubicBezTo>
                  <a:cubicBezTo>
                    <a:pt x="7239" y="4012"/>
                    <a:pt x="7976" y="4030"/>
                    <a:pt x="8736" y="4030"/>
                  </a:cubicBezTo>
                  <a:cubicBezTo>
                    <a:pt x="9810" y="4030"/>
                    <a:pt x="10929" y="3995"/>
                    <a:pt x="12078" y="3909"/>
                  </a:cubicBezTo>
                  <a:cubicBezTo>
                    <a:pt x="12156" y="3904"/>
                    <a:pt x="12238" y="3901"/>
                    <a:pt x="12319" y="3901"/>
                  </a:cubicBezTo>
                  <a:cubicBezTo>
                    <a:pt x="12483" y="3901"/>
                    <a:pt x="12649" y="3914"/>
                    <a:pt x="12796" y="3953"/>
                  </a:cubicBezTo>
                  <a:cubicBezTo>
                    <a:pt x="13015" y="4041"/>
                    <a:pt x="13220" y="4172"/>
                    <a:pt x="13308" y="4377"/>
                  </a:cubicBezTo>
                  <a:cubicBezTo>
                    <a:pt x="13396" y="4582"/>
                    <a:pt x="13410" y="4817"/>
                    <a:pt x="13440" y="5051"/>
                  </a:cubicBezTo>
                  <a:cubicBezTo>
                    <a:pt x="13440" y="5300"/>
                    <a:pt x="13454" y="5519"/>
                    <a:pt x="13454" y="5754"/>
                  </a:cubicBezTo>
                  <a:cubicBezTo>
                    <a:pt x="13484" y="6690"/>
                    <a:pt x="13527" y="7569"/>
                    <a:pt x="13542" y="8433"/>
                  </a:cubicBezTo>
                  <a:cubicBezTo>
                    <a:pt x="13601" y="10131"/>
                    <a:pt x="13659" y="11639"/>
                    <a:pt x="13689" y="12942"/>
                  </a:cubicBezTo>
                  <a:cubicBezTo>
                    <a:pt x="13747" y="14230"/>
                    <a:pt x="13776" y="15269"/>
                    <a:pt x="13806" y="16001"/>
                  </a:cubicBezTo>
                  <a:cubicBezTo>
                    <a:pt x="13820" y="16353"/>
                    <a:pt x="13835" y="16616"/>
                    <a:pt x="13835" y="16821"/>
                  </a:cubicBezTo>
                  <a:cubicBezTo>
                    <a:pt x="13841" y="16839"/>
                    <a:pt x="13846" y="16857"/>
                    <a:pt x="13850" y="16875"/>
                  </a:cubicBezTo>
                  <a:lnTo>
                    <a:pt x="13850" y="16875"/>
                  </a:lnTo>
                  <a:cubicBezTo>
                    <a:pt x="13849" y="16699"/>
                    <a:pt x="13835" y="16408"/>
                    <a:pt x="13835" y="16060"/>
                  </a:cubicBezTo>
                  <a:cubicBezTo>
                    <a:pt x="13820" y="15328"/>
                    <a:pt x="13806" y="14288"/>
                    <a:pt x="13762" y="13000"/>
                  </a:cubicBezTo>
                  <a:cubicBezTo>
                    <a:pt x="13732" y="11697"/>
                    <a:pt x="13689" y="10160"/>
                    <a:pt x="13630" y="8462"/>
                  </a:cubicBezTo>
                  <a:cubicBezTo>
                    <a:pt x="13615" y="7627"/>
                    <a:pt x="13601" y="6720"/>
                    <a:pt x="13571" y="5797"/>
                  </a:cubicBezTo>
                  <a:cubicBezTo>
                    <a:pt x="13571" y="5578"/>
                    <a:pt x="13542" y="5329"/>
                    <a:pt x="13542" y="5095"/>
                  </a:cubicBezTo>
                  <a:cubicBezTo>
                    <a:pt x="13527" y="4861"/>
                    <a:pt x="13513" y="4626"/>
                    <a:pt x="13396" y="4377"/>
                  </a:cubicBezTo>
                  <a:cubicBezTo>
                    <a:pt x="13293" y="4143"/>
                    <a:pt x="13074" y="3982"/>
                    <a:pt x="12825" y="3909"/>
                  </a:cubicBezTo>
                  <a:cubicBezTo>
                    <a:pt x="12635" y="3864"/>
                    <a:pt x="12436" y="3845"/>
                    <a:pt x="12248" y="3845"/>
                  </a:cubicBezTo>
                  <a:cubicBezTo>
                    <a:pt x="12190" y="3845"/>
                    <a:pt x="12133" y="3847"/>
                    <a:pt x="12078" y="3850"/>
                  </a:cubicBezTo>
                  <a:cubicBezTo>
                    <a:pt x="10875" y="3931"/>
                    <a:pt x="9715" y="3967"/>
                    <a:pt x="8605" y="3967"/>
                  </a:cubicBezTo>
                  <a:cubicBezTo>
                    <a:pt x="7892" y="3967"/>
                    <a:pt x="7200" y="3952"/>
                    <a:pt x="6530" y="3924"/>
                  </a:cubicBezTo>
                  <a:cubicBezTo>
                    <a:pt x="5681" y="3865"/>
                    <a:pt x="4876" y="3806"/>
                    <a:pt x="4114" y="3733"/>
                  </a:cubicBezTo>
                  <a:cubicBezTo>
                    <a:pt x="3368" y="3645"/>
                    <a:pt x="2680" y="3514"/>
                    <a:pt x="2094" y="3265"/>
                  </a:cubicBezTo>
                  <a:cubicBezTo>
                    <a:pt x="1772" y="3133"/>
                    <a:pt x="1523" y="2987"/>
                    <a:pt x="1289" y="2826"/>
                  </a:cubicBezTo>
                  <a:cubicBezTo>
                    <a:pt x="1069" y="2665"/>
                    <a:pt x="864" y="2474"/>
                    <a:pt x="703" y="2269"/>
                  </a:cubicBezTo>
                  <a:cubicBezTo>
                    <a:pt x="381" y="1874"/>
                    <a:pt x="206" y="1464"/>
                    <a:pt x="118" y="1127"/>
                  </a:cubicBezTo>
                  <a:cubicBezTo>
                    <a:pt x="45" y="776"/>
                    <a:pt x="45" y="483"/>
                    <a:pt x="74" y="293"/>
                  </a:cubicBezTo>
                  <a:cubicBezTo>
                    <a:pt x="118" y="103"/>
                    <a:pt x="132" y="0"/>
                    <a:pt x="132" y="0"/>
                  </a:cubicBezTo>
                  <a:close/>
                  <a:moveTo>
                    <a:pt x="13850" y="16875"/>
                  </a:moveTo>
                  <a:cubicBezTo>
                    <a:pt x="13850" y="16877"/>
                    <a:pt x="13850" y="16878"/>
                    <a:pt x="13850" y="16880"/>
                  </a:cubicBezTo>
                  <a:lnTo>
                    <a:pt x="13850" y="17099"/>
                  </a:lnTo>
                  <a:cubicBezTo>
                    <a:pt x="13857" y="17099"/>
                    <a:pt x="13861" y="17100"/>
                    <a:pt x="13864" y="17101"/>
                  </a:cubicBezTo>
                  <a:lnTo>
                    <a:pt x="13864" y="17041"/>
                  </a:lnTo>
                  <a:cubicBezTo>
                    <a:pt x="13864" y="17006"/>
                    <a:pt x="13864" y="16943"/>
                    <a:pt x="13850" y="16875"/>
                  </a:cubicBezTo>
                  <a:close/>
                  <a:moveTo>
                    <a:pt x="13864" y="17101"/>
                  </a:moveTo>
                  <a:lnTo>
                    <a:pt x="13864" y="17114"/>
                  </a:lnTo>
                  <a:cubicBezTo>
                    <a:pt x="13864" y="17114"/>
                    <a:pt x="13872" y="17106"/>
                    <a:pt x="13864" y="17101"/>
                  </a:cubicBezTo>
                  <a:close/>
                </a:path>
              </a:pathLst>
            </a:custGeom>
            <a:solidFill>
              <a:srgbClr val="FFFFFF">
                <a:alpha val="12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83"/>
            <p:cNvSpPr/>
            <p:nvPr/>
          </p:nvSpPr>
          <p:spPr>
            <a:xfrm>
              <a:off x="2394888" y="2624521"/>
              <a:ext cx="387584" cy="491498"/>
            </a:xfrm>
            <a:custGeom>
              <a:rect b="b" l="l" r="r" t="t"/>
              <a:pathLst>
                <a:path extrusionOk="0" h="6759" w="5330">
                  <a:moveTo>
                    <a:pt x="2824" y="0"/>
                  </a:moveTo>
                  <a:cubicBezTo>
                    <a:pt x="1492" y="0"/>
                    <a:pt x="1421" y="630"/>
                    <a:pt x="1421" y="630"/>
                  </a:cubicBezTo>
                  <a:lnTo>
                    <a:pt x="1421" y="1684"/>
                  </a:lnTo>
                  <a:cubicBezTo>
                    <a:pt x="1421" y="1684"/>
                    <a:pt x="1071" y="1436"/>
                    <a:pt x="735" y="1436"/>
                  </a:cubicBezTo>
                  <a:cubicBezTo>
                    <a:pt x="488" y="1436"/>
                    <a:pt x="249" y="1570"/>
                    <a:pt x="162" y="2036"/>
                  </a:cubicBezTo>
                  <a:cubicBezTo>
                    <a:pt x="1" y="2914"/>
                    <a:pt x="835" y="3075"/>
                    <a:pt x="835" y="3075"/>
                  </a:cubicBezTo>
                  <a:lnTo>
                    <a:pt x="645" y="5578"/>
                  </a:lnTo>
                  <a:cubicBezTo>
                    <a:pt x="601" y="5915"/>
                    <a:pt x="718" y="6237"/>
                    <a:pt x="952" y="6486"/>
                  </a:cubicBezTo>
                  <a:cubicBezTo>
                    <a:pt x="1163" y="6686"/>
                    <a:pt x="1403" y="6759"/>
                    <a:pt x="1642" y="6759"/>
                  </a:cubicBezTo>
                  <a:cubicBezTo>
                    <a:pt x="2015" y="6759"/>
                    <a:pt x="2386" y="6579"/>
                    <a:pt x="2636" y="6427"/>
                  </a:cubicBezTo>
                  <a:cubicBezTo>
                    <a:pt x="2841" y="6310"/>
                    <a:pt x="2943" y="6091"/>
                    <a:pt x="2943" y="5871"/>
                  </a:cubicBezTo>
                  <a:lnTo>
                    <a:pt x="2943" y="5212"/>
                  </a:lnTo>
                  <a:lnTo>
                    <a:pt x="3836" y="5212"/>
                  </a:lnTo>
                  <a:cubicBezTo>
                    <a:pt x="5330" y="5139"/>
                    <a:pt x="5066" y="440"/>
                    <a:pt x="5066" y="440"/>
                  </a:cubicBezTo>
                  <a:cubicBezTo>
                    <a:pt x="5051" y="45"/>
                    <a:pt x="4261" y="45"/>
                    <a:pt x="4261" y="45"/>
                  </a:cubicBezTo>
                  <a:lnTo>
                    <a:pt x="2870" y="1"/>
                  </a:lnTo>
                  <a:cubicBezTo>
                    <a:pt x="2855" y="1"/>
                    <a:pt x="2839" y="0"/>
                    <a:pt x="2824" y="0"/>
                  </a:cubicBezTo>
                  <a:close/>
                </a:path>
              </a:pathLst>
            </a:custGeom>
            <a:solidFill>
              <a:srgbClr val="FFB1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3"/>
            <p:cNvSpPr/>
            <p:nvPr/>
          </p:nvSpPr>
          <p:spPr>
            <a:xfrm>
              <a:off x="2681258" y="2785304"/>
              <a:ext cx="19270" cy="103332"/>
            </a:xfrm>
            <a:custGeom>
              <a:rect b="b" l="l" r="r" t="t"/>
              <a:pathLst>
                <a:path extrusionOk="0" h="1421" w="265">
                  <a:moveTo>
                    <a:pt x="220" y="0"/>
                  </a:moveTo>
                  <a:cubicBezTo>
                    <a:pt x="191" y="0"/>
                    <a:pt x="177" y="352"/>
                    <a:pt x="177" y="776"/>
                  </a:cubicBezTo>
                  <a:cubicBezTo>
                    <a:pt x="177" y="967"/>
                    <a:pt x="220" y="1171"/>
                    <a:pt x="162" y="1289"/>
                  </a:cubicBezTo>
                  <a:cubicBezTo>
                    <a:pt x="118" y="1332"/>
                    <a:pt x="89" y="1376"/>
                    <a:pt x="45" y="1376"/>
                  </a:cubicBezTo>
                  <a:cubicBezTo>
                    <a:pt x="15" y="1391"/>
                    <a:pt x="1" y="1391"/>
                    <a:pt x="1" y="1391"/>
                  </a:cubicBezTo>
                  <a:cubicBezTo>
                    <a:pt x="1" y="1391"/>
                    <a:pt x="15" y="1420"/>
                    <a:pt x="45" y="1420"/>
                  </a:cubicBezTo>
                  <a:cubicBezTo>
                    <a:pt x="103" y="1420"/>
                    <a:pt x="162" y="1391"/>
                    <a:pt x="220" y="1318"/>
                  </a:cubicBezTo>
                  <a:cubicBezTo>
                    <a:pt x="250" y="1245"/>
                    <a:pt x="264" y="1157"/>
                    <a:pt x="264" y="1069"/>
                  </a:cubicBezTo>
                  <a:lnTo>
                    <a:pt x="264" y="776"/>
                  </a:lnTo>
                  <a:cubicBezTo>
                    <a:pt x="264" y="352"/>
                    <a:pt x="235" y="0"/>
                    <a:pt x="2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3"/>
            <p:cNvSpPr/>
            <p:nvPr/>
          </p:nvSpPr>
          <p:spPr>
            <a:xfrm>
              <a:off x="2620610" y="2788503"/>
              <a:ext cx="8581" cy="23488"/>
            </a:xfrm>
            <a:custGeom>
              <a:rect b="b" l="l" r="r" t="t"/>
              <a:pathLst>
                <a:path extrusionOk="0" h="323" w="118">
                  <a:moveTo>
                    <a:pt x="59" y="0"/>
                  </a:moveTo>
                  <a:cubicBezTo>
                    <a:pt x="30" y="15"/>
                    <a:pt x="0" y="88"/>
                    <a:pt x="30" y="161"/>
                  </a:cubicBezTo>
                  <a:cubicBezTo>
                    <a:pt x="30" y="249"/>
                    <a:pt x="59" y="322"/>
                    <a:pt x="74" y="322"/>
                  </a:cubicBezTo>
                  <a:cubicBezTo>
                    <a:pt x="103" y="322"/>
                    <a:pt x="118" y="249"/>
                    <a:pt x="118" y="161"/>
                  </a:cubicBezTo>
                  <a:cubicBezTo>
                    <a:pt x="118" y="73"/>
                    <a:pt x="74" y="0"/>
                    <a:pt x="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3"/>
            <p:cNvSpPr/>
            <p:nvPr/>
          </p:nvSpPr>
          <p:spPr>
            <a:xfrm>
              <a:off x="2731289" y="2787413"/>
              <a:ext cx="8653" cy="23488"/>
            </a:xfrm>
            <a:custGeom>
              <a:rect b="b" l="l" r="r" t="t"/>
              <a:pathLst>
                <a:path extrusionOk="0" h="323" w="119">
                  <a:moveTo>
                    <a:pt x="59" y="1"/>
                  </a:moveTo>
                  <a:cubicBezTo>
                    <a:pt x="16" y="1"/>
                    <a:pt x="1" y="74"/>
                    <a:pt x="16" y="162"/>
                  </a:cubicBezTo>
                  <a:cubicBezTo>
                    <a:pt x="16" y="249"/>
                    <a:pt x="59" y="323"/>
                    <a:pt x="74" y="323"/>
                  </a:cubicBezTo>
                  <a:cubicBezTo>
                    <a:pt x="89" y="323"/>
                    <a:pt x="118" y="249"/>
                    <a:pt x="118" y="162"/>
                  </a:cubicBezTo>
                  <a:cubicBezTo>
                    <a:pt x="118" y="74"/>
                    <a:pt x="74" y="1"/>
                    <a:pt x="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83"/>
            <p:cNvSpPr/>
            <p:nvPr/>
          </p:nvSpPr>
          <p:spPr>
            <a:xfrm>
              <a:off x="2437501" y="2761452"/>
              <a:ext cx="47994" cy="66464"/>
            </a:xfrm>
            <a:custGeom>
              <a:rect b="b" l="l" r="r" t="t"/>
              <a:pathLst>
                <a:path extrusionOk="0" h="914" w="660">
                  <a:moveTo>
                    <a:pt x="74" y="0"/>
                  </a:moveTo>
                  <a:cubicBezTo>
                    <a:pt x="64" y="0"/>
                    <a:pt x="59" y="2"/>
                    <a:pt x="59" y="6"/>
                  </a:cubicBezTo>
                  <a:cubicBezTo>
                    <a:pt x="59" y="6"/>
                    <a:pt x="132" y="36"/>
                    <a:pt x="220" y="94"/>
                  </a:cubicBezTo>
                  <a:cubicBezTo>
                    <a:pt x="271" y="128"/>
                    <a:pt x="338" y="178"/>
                    <a:pt x="399" y="248"/>
                  </a:cubicBezTo>
                  <a:lnTo>
                    <a:pt x="399" y="248"/>
                  </a:lnTo>
                  <a:cubicBezTo>
                    <a:pt x="388" y="245"/>
                    <a:pt x="377" y="242"/>
                    <a:pt x="366" y="240"/>
                  </a:cubicBezTo>
                  <a:cubicBezTo>
                    <a:pt x="348" y="237"/>
                    <a:pt x="329" y="235"/>
                    <a:pt x="309" y="235"/>
                  </a:cubicBezTo>
                  <a:cubicBezTo>
                    <a:pt x="251" y="235"/>
                    <a:pt x="191" y="251"/>
                    <a:pt x="147" y="284"/>
                  </a:cubicBezTo>
                  <a:cubicBezTo>
                    <a:pt x="88" y="328"/>
                    <a:pt x="59" y="387"/>
                    <a:pt x="30" y="445"/>
                  </a:cubicBezTo>
                  <a:cubicBezTo>
                    <a:pt x="0" y="577"/>
                    <a:pt x="30" y="680"/>
                    <a:pt x="88" y="753"/>
                  </a:cubicBezTo>
                  <a:cubicBezTo>
                    <a:pt x="191" y="899"/>
                    <a:pt x="308" y="914"/>
                    <a:pt x="308" y="914"/>
                  </a:cubicBezTo>
                  <a:cubicBezTo>
                    <a:pt x="322" y="914"/>
                    <a:pt x="235" y="841"/>
                    <a:pt x="132" y="694"/>
                  </a:cubicBezTo>
                  <a:cubicBezTo>
                    <a:pt x="88" y="636"/>
                    <a:pt x="74" y="548"/>
                    <a:pt x="103" y="460"/>
                  </a:cubicBezTo>
                  <a:cubicBezTo>
                    <a:pt x="140" y="386"/>
                    <a:pt x="198" y="322"/>
                    <a:pt x="278" y="322"/>
                  </a:cubicBezTo>
                  <a:cubicBezTo>
                    <a:pt x="292" y="322"/>
                    <a:pt x="307" y="324"/>
                    <a:pt x="322" y="328"/>
                  </a:cubicBezTo>
                  <a:cubicBezTo>
                    <a:pt x="381" y="343"/>
                    <a:pt x="454" y="401"/>
                    <a:pt x="513" y="445"/>
                  </a:cubicBezTo>
                  <a:lnTo>
                    <a:pt x="659" y="548"/>
                  </a:lnTo>
                  <a:lnTo>
                    <a:pt x="586" y="387"/>
                  </a:lnTo>
                  <a:cubicBezTo>
                    <a:pt x="584" y="383"/>
                    <a:pt x="582" y="380"/>
                    <a:pt x="581" y="376"/>
                  </a:cubicBezTo>
                  <a:lnTo>
                    <a:pt x="581" y="376"/>
                  </a:lnTo>
                  <a:lnTo>
                    <a:pt x="586" y="372"/>
                  </a:lnTo>
                  <a:cubicBezTo>
                    <a:pt x="581" y="367"/>
                    <a:pt x="575" y="362"/>
                    <a:pt x="570" y="357"/>
                  </a:cubicBezTo>
                  <a:lnTo>
                    <a:pt x="570" y="357"/>
                  </a:lnTo>
                  <a:cubicBezTo>
                    <a:pt x="481" y="198"/>
                    <a:pt x="345" y="91"/>
                    <a:pt x="235" y="36"/>
                  </a:cubicBezTo>
                  <a:cubicBezTo>
                    <a:pt x="160" y="14"/>
                    <a:pt x="100" y="0"/>
                    <a:pt x="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83"/>
            <p:cNvSpPr/>
            <p:nvPr/>
          </p:nvSpPr>
          <p:spPr>
            <a:xfrm>
              <a:off x="2612101" y="2884275"/>
              <a:ext cx="125656" cy="34177"/>
            </a:xfrm>
            <a:custGeom>
              <a:rect b="b" l="l" r="r" t="t"/>
              <a:pathLst>
                <a:path extrusionOk="0" h="470" w="1728">
                  <a:moveTo>
                    <a:pt x="1215" y="1"/>
                  </a:moveTo>
                  <a:cubicBezTo>
                    <a:pt x="952" y="1"/>
                    <a:pt x="674" y="30"/>
                    <a:pt x="410" y="133"/>
                  </a:cubicBezTo>
                  <a:lnTo>
                    <a:pt x="502" y="124"/>
                  </a:lnTo>
                  <a:lnTo>
                    <a:pt x="502" y="124"/>
                  </a:lnTo>
                  <a:cubicBezTo>
                    <a:pt x="295" y="172"/>
                    <a:pt x="108" y="297"/>
                    <a:pt x="0" y="469"/>
                  </a:cubicBezTo>
                  <a:cubicBezTo>
                    <a:pt x="557" y="469"/>
                    <a:pt x="1142" y="425"/>
                    <a:pt x="1713" y="352"/>
                  </a:cubicBezTo>
                  <a:cubicBezTo>
                    <a:pt x="1728" y="235"/>
                    <a:pt x="1640" y="133"/>
                    <a:pt x="1552" y="74"/>
                  </a:cubicBezTo>
                  <a:cubicBezTo>
                    <a:pt x="1464" y="15"/>
                    <a:pt x="1332" y="1"/>
                    <a:pt x="1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83"/>
            <p:cNvSpPr/>
            <p:nvPr/>
          </p:nvSpPr>
          <p:spPr>
            <a:xfrm>
              <a:off x="2636535" y="2924925"/>
              <a:ext cx="40576" cy="10035"/>
            </a:xfrm>
            <a:custGeom>
              <a:rect b="b" l="l" r="r" t="t"/>
              <a:pathLst>
                <a:path extrusionOk="0" h="138" w="558">
                  <a:moveTo>
                    <a:pt x="68" y="0"/>
                  </a:moveTo>
                  <a:cubicBezTo>
                    <a:pt x="48" y="0"/>
                    <a:pt x="35" y="4"/>
                    <a:pt x="30" y="13"/>
                  </a:cubicBezTo>
                  <a:cubicBezTo>
                    <a:pt x="1" y="27"/>
                    <a:pt x="118" y="101"/>
                    <a:pt x="279" y="130"/>
                  </a:cubicBezTo>
                  <a:cubicBezTo>
                    <a:pt x="311" y="136"/>
                    <a:pt x="340" y="138"/>
                    <a:pt x="368" y="138"/>
                  </a:cubicBezTo>
                  <a:cubicBezTo>
                    <a:pt x="481" y="138"/>
                    <a:pt x="557" y="98"/>
                    <a:pt x="557" y="86"/>
                  </a:cubicBezTo>
                  <a:cubicBezTo>
                    <a:pt x="557" y="42"/>
                    <a:pt x="440" y="42"/>
                    <a:pt x="294" y="27"/>
                  </a:cubicBezTo>
                  <a:cubicBezTo>
                    <a:pt x="193" y="17"/>
                    <a:pt x="113" y="0"/>
                    <a:pt x="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3"/>
            <p:cNvSpPr/>
            <p:nvPr/>
          </p:nvSpPr>
          <p:spPr>
            <a:xfrm>
              <a:off x="2453427" y="2589180"/>
              <a:ext cx="355661" cy="173286"/>
            </a:xfrm>
            <a:custGeom>
              <a:rect b="b" l="l" r="r" t="t"/>
              <a:pathLst>
                <a:path extrusionOk="0" h="2383" w="4891">
                  <a:moveTo>
                    <a:pt x="2712" y="0"/>
                  </a:moveTo>
                  <a:cubicBezTo>
                    <a:pt x="2432" y="0"/>
                    <a:pt x="2173" y="150"/>
                    <a:pt x="1889" y="150"/>
                  </a:cubicBezTo>
                  <a:cubicBezTo>
                    <a:pt x="1670" y="150"/>
                    <a:pt x="1450" y="62"/>
                    <a:pt x="1231" y="33"/>
                  </a:cubicBezTo>
                  <a:cubicBezTo>
                    <a:pt x="1163" y="22"/>
                    <a:pt x="1094" y="17"/>
                    <a:pt x="1027" y="17"/>
                  </a:cubicBezTo>
                  <a:cubicBezTo>
                    <a:pt x="819" y="17"/>
                    <a:pt x="617" y="69"/>
                    <a:pt x="440" y="179"/>
                  </a:cubicBezTo>
                  <a:cubicBezTo>
                    <a:pt x="206" y="326"/>
                    <a:pt x="30" y="575"/>
                    <a:pt x="16" y="838"/>
                  </a:cubicBezTo>
                  <a:cubicBezTo>
                    <a:pt x="1" y="1233"/>
                    <a:pt x="279" y="1599"/>
                    <a:pt x="206" y="1995"/>
                  </a:cubicBezTo>
                  <a:cubicBezTo>
                    <a:pt x="323" y="2068"/>
                    <a:pt x="455" y="2112"/>
                    <a:pt x="587" y="2214"/>
                  </a:cubicBezTo>
                  <a:cubicBezTo>
                    <a:pt x="664" y="2327"/>
                    <a:pt x="804" y="2383"/>
                    <a:pt x="947" y="2383"/>
                  </a:cubicBezTo>
                  <a:cubicBezTo>
                    <a:pt x="1046" y="2383"/>
                    <a:pt x="1147" y="2356"/>
                    <a:pt x="1231" y="2302"/>
                  </a:cubicBezTo>
                  <a:cubicBezTo>
                    <a:pt x="1421" y="2170"/>
                    <a:pt x="1538" y="1951"/>
                    <a:pt x="1626" y="1731"/>
                  </a:cubicBezTo>
                  <a:cubicBezTo>
                    <a:pt x="1714" y="1511"/>
                    <a:pt x="1816" y="1277"/>
                    <a:pt x="1977" y="1116"/>
                  </a:cubicBezTo>
                  <a:cubicBezTo>
                    <a:pt x="2109" y="1277"/>
                    <a:pt x="2226" y="1453"/>
                    <a:pt x="2373" y="1599"/>
                  </a:cubicBezTo>
                  <a:cubicBezTo>
                    <a:pt x="2534" y="1746"/>
                    <a:pt x="2724" y="1863"/>
                    <a:pt x="2944" y="1877"/>
                  </a:cubicBezTo>
                  <a:cubicBezTo>
                    <a:pt x="2962" y="1879"/>
                    <a:pt x="2980" y="1879"/>
                    <a:pt x="2998" y="1879"/>
                  </a:cubicBezTo>
                  <a:cubicBezTo>
                    <a:pt x="3199" y="1879"/>
                    <a:pt x="3394" y="1804"/>
                    <a:pt x="3514" y="1643"/>
                  </a:cubicBezTo>
                  <a:cubicBezTo>
                    <a:pt x="3602" y="1536"/>
                    <a:pt x="3619" y="1376"/>
                    <a:pt x="3572" y="1238"/>
                  </a:cubicBezTo>
                  <a:lnTo>
                    <a:pt x="3572" y="1238"/>
                  </a:lnTo>
                  <a:cubicBezTo>
                    <a:pt x="3642" y="1329"/>
                    <a:pt x="3728" y="1408"/>
                    <a:pt x="3837" y="1453"/>
                  </a:cubicBezTo>
                  <a:cubicBezTo>
                    <a:pt x="3882" y="1470"/>
                    <a:pt x="3929" y="1479"/>
                    <a:pt x="3976" y="1479"/>
                  </a:cubicBezTo>
                  <a:cubicBezTo>
                    <a:pt x="4127" y="1479"/>
                    <a:pt x="4272" y="1393"/>
                    <a:pt x="4305" y="1248"/>
                  </a:cubicBezTo>
                  <a:cubicBezTo>
                    <a:pt x="4356" y="1305"/>
                    <a:pt x="4432" y="1332"/>
                    <a:pt x="4510" y="1332"/>
                  </a:cubicBezTo>
                  <a:cubicBezTo>
                    <a:pt x="4611" y="1332"/>
                    <a:pt x="4716" y="1287"/>
                    <a:pt x="4773" y="1204"/>
                  </a:cubicBezTo>
                  <a:cubicBezTo>
                    <a:pt x="4891" y="1058"/>
                    <a:pt x="4891" y="853"/>
                    <a:pt x="4788" y="692"/>
                  </a:cubicBezTo>
                  <a:cubicBezTo>
                    <a:pt x="4700" y="516"/>
                    <a:pt x="4554" y="414"/>
                    <a:pt x="4378" y="355"/>
                  </a:cubicBezTo>
                  <a:cubicBezTo>
                    <a:pt x="4203" y="296"/>
                    <a:pt x="4027" y="282"/>
                    <a:pt x="3837" y="267"/>
                  </a:cubicBezTo>
                  <a:cubicBezTo>
                    <a:pt x="3661" y="252"/>
                    <a:pt x="3471" y="223"/>
                    <a:pt x="3310" y="179"/>
                  </a:cubicBezTo>
                  <a:cubicBezTo>
                    <a:pt x="3134" y="121"/>
                    <a:pt x="2958" y="33"/>
                    <a:pt x="2782" y="4"/>
                  </a:cubicBezTo>
                  <a:cubicBezTo>
                    <a:pt x="2759" y="1"/>
                    <a:pt x="2735" y="0"/>
                    <a:pt x="27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83"/>
            <p:cNvSpPr/>
            <p:nvPr/>
          </p:nvSpPr>
          <p:spPr>
            <a:xfrm>
              <a:off x="2188364" y="3124903"/>
              <a:ext cx="643041" cy="602610"/>
            </a:xfrm>
            <a:custGeom>
              <a:rect b="b" l="l" r="r" t="t"/>
              <a:pathLst>
                <a:path extrusionOk="0" h="8287" w="8843">
                  <a:moveTo>
                    <a:pt x="811" y="0"/>
                  </a:moveTo>
                  <a:cubicBezTo>
                    <a:pt x="685" y="0"/>
                    <a:pt x="572" y="22"/>
                    <a:pt x="484" y="59"/>
                  </a:cubicBezTo>
                  <a:cubicBezTo>
                    <a:pt x="279" y="132"/>
                    <a:pt x="162" y="220"/>
                    <a:pt x="89" y="308"/>
                  </a:cubicBezTo>
                  <a:cubicBezTo>
                    <a:pt x="15" y="410"/>
                    <a:pt x="1" y="454"/>
                    <a:pt x="1" y="454"/>
                  </a:cubicBezTo>
                  <a:cubicBezTo>
                    <a:pt x="1" y="454"/>
                    <a:pt x="15" y="410"/>
                    <a:pt x="89" y="337"/>
                  </a:cubicBezTo>
                  <a:cubicBezTo>
                    <a:pt x="162" y="264"/>
                    <a:pt x="294" y="147"/>
                    <a:pt x="484" y="88"/>
                  </a:cubicBezTo>
                  <a:cubicBezTo>
                    <a:pt x="568" y="67"/>
                    <a:pt x="671" y="50"/>
                    <a:pt x="784" y="50"/>
                  </a:cubicBezTo>
                  <a:cubicBezTo>
                    <a:pt x="908" y="50"/>
                    <a:pt x="1042" y="71"/>
                    <a:pt x="1172" y="132"/>
                  </a:cubicBezTo>
                  <a:cubicBezTo>
                    <a:pt x="1450" y="235"/>
                    <a:pt x="1684" y="454"/>
                    <a:pt x="1845" y="776"/>
                  </a:cubicBezTo>
                  <a:cubicBezTo>
                    <a:pt x="2006" y="1084"/>
                    <a:pt x="2109" y="1464"/>
                    <a:pt x="2123" y="1889"/>
                  </a:cubicBezTo>
                  <a:cubicBezTo>
                    <a:pt x="2138" y="2284"/>
                    <a:pt x="2123" y="2753"/>
                    <a:pt x="2138" y="3221"/>
                  </a:cubicBezTo>
                  <a:cubicBezTo>
                    <a:pt x="2182" y="4173"/>
                    <a:pt x="2285" y="5212"/>
                    <a:pt x="2475" y="6295"/>
                  </a:cubicBezTo>
                  <a:cubicBezTo>
                    <a:pt x="2519" y="6559"/>
                    <a:pt x="2577" y="6822"/>
                    <a:pt x="2636" y="7086"/>
                  </a:cubicBezTo>
                  <a:cubicBezTo>
                    <a:pt x="2694" y="7335"/>
                    <a:pt x="2724" y="7598"/>
                    <a:pt x="2841" y="7847"/>
                  </a:cubicBezTo>
                  <a:cubicBezTo>
                    <a:pt x="2899" y="7979"/>
                    <a:pt x="2973" y="8096"/>
                    <a:pt x="3075" y="8184"/>
                  </a:cubicBezTo>
                  <a:cubicBezTo>
                    <a:pt x="3192" y="8272"/>
                    <a:pt x="3339" y="8286"/>
                    <a:pt x="3456" y="8286"/>
                  </a:cubicBezTo>
                  <a:cubicBezTo>
                    <a:pt x="3587" y="8272"/>
                    <a:pt x="3719" y="8257"/>
                    <a:pt x="3822" y="8213"/>
                  </a:cubicBezTo>
                  <a:cubicBezTo>
                    <a:pt x="3939" y="8184"/>
                    <a:pt x="4071" y="8169"/>
                    <a:pt x="4173" y="8125"/>
                  </a:cubicBezTo>
                  <a:cubicBezTo>
                    <a:pt x="5095" y="7906"/>
                    <a:pt x="5915" y="7686"/>
                    <a:pt x="6603" y="7525"/>
                  </a:cubicBezTo>
                  <a:cubicBezTo>
                    <a:pt x="7306" y="7335"/>
                    <a:pt x="7848" y="7188"/>
                    <a:pt x="8257" y="7100"/>
                  </a:cubicBezTo>
                  <a:cubicBezTo>
                    <a:pt x="8433" y="7071"/>
                    <a:pt x="8579" y="7027"/>
                    <a:pt x="8697" y="6998"/>
                  </a:cubicBezTo>
                  <a:cubicBezTo>
                    <a:pt x="8784" y="6954"/>
                    <a:pt x="8842" y="6940"/>
                    <a:pt x="8843" y="6939"/>
                  </a:cubicBezTo>
                  <a:lnTo>
                    <a:pt x="8843" y="6939"/>
                  </a:lnTo>
                  <a:cubicBezTo>
                    <a:pt x="8842" y="6940"/>
                    <a:pt x="8784" y="6954"/>
                    <a:pt x="8711" y="6969"/>
                  </a:cubicBezTo>
                  <a:cubicBezTo>
                    <a:pt x="8594" y="6998"/>
                    <a:pt x="8433" y="7027"/>
                    <a:pt x="8257" y="7071"/>
                  </a:cubicBezTo>
                  <a:cubicBezTo>
                    <a:pt x="7848" y="7159"/>
                    <a:pt x="7306" y="7291"/>
                    <a:pt x="6603" y="7452"/>
                  </a:cubicBezTo>
                  <a:cubicBezTo>
                    <a:pt x="5900" y="7613"/>
                    <a:pt x="5066" y="7818"/>
                    <a:pt x="4158" y="8037"/>
                  </a:cubicBezTo>
                  <a:cubicBezTo>
                    <a:pt x="4041" y="8067"/>
                    <a:pt x="3924" y="8096"/>
                    <a:pt x="3807" y="8125"/>
                  </a:cubicBezTo>
                  <a:cubicBezTo>
                    <a:pt x="3705" y="8140"/>
                    <a:pt x="3573" y="8184"/>
                    <a:pt x="3456" y="8184"/>
                  </a:cubicBezTo>
                  <a:cubicBezTo>
                    <a:pt x="3339" y="8184"/>
                    <a:pt x="3221" y="8169"/>
                    <a:pt x="3134" y="8096"/>
                  </a:cubicBezTo>
                  <a:cubicBezTo>
                    <a:pt x="3046" y="8023"/>
                    <a:pt x="2987" y="7906"/>
                    <a:pt x="2929" y="7803"/>
                  </a:cubicBezTo>
                  <a:cubicBezTo>
                    <a:pt x="2841" y="7554"/>
                    <a:pt x="2782" y="7305"/>
                    <a:pt x="2724" y="7042"/>
                  </a:cubicBezTo>
                  <a:cubicBezTo>
                    <a:pt x="2680" y="6793"/>
                    <a:pt x="2636" y="6530"/>
                    <a:pt x="2577" y="6266"/>
                  </a:cubicBezTo>
                  <a:cubicBezTo>
                    <a:pt x="2402" y="5183"/>
                    <a:pt x="2285" y="4158"/>
                    <a:pt x="2255" y="3206"/>
                  </a:cubicBezTo>
                  <a:cubicBezTo>
                    <a:pt x="2241" y="2753"/>
                    <a:pt x="2241" y="2284"/>
                    <a:pt x="2211" y="1874"/>
                  </a:cubicBezTo>
                  <a:cubicBezTo>
                    <a:pt x="2197" y="1450"/>
                    <a:pt x="2109" y="1040"/>
                    <a:pt x="1919" y="732"/>
                  </a:cubicBezTo>
                  <a:cubicBezTo>
                    <a:pt x="1743" y="425"/>
                    <a:pt x="1479" y="191"/>
                    <a:pt x="1216" y="73"/>
                  </a:cubicBezTo>
                  <a:cubicBezTo>
                    <a:pt x="1077" y="22"/>
                    <a:pt x="938" y="0"/>
                    <a:pt x="8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83"/>
            <p:cNvSpPr/>
            <p:nvPr/>
          </p:nvSpPr>
          <p:spPr>
            <a:xfrm>
              <a:off x="2393869" y="3720984"/>
              <a:ext cx="35195" cy="62973"/>
            </a:xfrm>
            <a:custGeom>
              <a:rect b="b" l="l" r="r" t="t"/>
              <a:pathLst>
                <a:path extrusionOk="0" h="866" w="484">
                  <a:moveTo>
                    <a:pt x="466" y="1"/>
                  </a:moveTo>
                  <a:cubicBezTo>
                    <a:pt x="440" y="1"/>
                    <a:pt x="287" y="158"/>
                    <a:pt x="161" y="382"/>
                  </a:cubicBezTo>
                  <a:cubicBezTo>
                    <a:pt x="29" y="646"/>
                    <a:pt x="0" y="865"/>
                    <a:pt x="15" y="865"/>
                  </a:cubicBezTo>
                  <a:cubicBezTo>
                    <a:pt x="44" y="865"/>
                    <a:pt x="117" y="675"/>
                    <a:pt x="234" y="426"/>
                  </a:cubicBezTo>
                  <a:cubicBezTo>
                    <a:pt x="366" y="206"/>
                    <a:pt x="483" y="16"/>
                    <a:pt x="469" y="1"/>
                  </a:cubicBezTo>
                  <a:cubicBezTo>
                    <a:pt x="468" y="1"/>
                    <a:pt x="467" y="1"/>
                    <a:pt x="4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83"/>
            <p:cNvSpPr/>
            <p:nvPr/>
          </p:nvSpPr>
          <p:spPr>
            <a:xfrm>
              <a:off x="2420485" y="3731601"/>
              <a:ext cx="24506" cy="72572"/>
            </a:xfrm>
            <a:custGeom>
              <a:rect b="b" l="l" r="r" t="t"/>
              <a:pathLst>
                <a:path extrusionOk="0" h="998" w="337">
                  <a:moveTo>
                    <a:pt x="318" y="1"/>
                  </a:moveTo>
                  <a:cubicBezTo>
                    <a:pt x="282" y="1"/>
                    <a:pt x="144" y="174"/>
                    <a:pt x="73" y="456"/>
                  </a:cubicBezTo>
                  <a:cubicBezTo>
                    <a:pt x="0" y="748"/>
                    <a:pt x="44" y="997"/>
                    <a:pt x="73" y="997"/>
                  </a:cubicBezTo>
                  <a:cubicBezTo>
                    <a:pt x="88" y="997"/>
                    <a:pt x="88" y="748"/>
                    <a:pt x="176" y="485"/>
                  </a:cubicBezTo>
                  <a:cubicBezTo>
                    <a:pt x="234" y="221"/>
                    <a:pt x="337" y="16"/>
                    <a:pt x="322" y="2"/>
                  </a:cubicBezTo>
                  <a:cubicBezTo>
                    <a:pt x="321" y="1"/>
                    <a:pt x="320" y="1"/>
                    <a:pt x="3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3"/>
            <p:cNvSpPr/>
            <p:nvPr/>
          </p:nvSpPr>
          <p:spPr>
            <a:xfrm>
              <a:off x="2742997" y="3651828"/>
              <a:ext cx="106531" cy="205572"/>
            </a:xfrm>
            <a:custGeom>
              <a:rect b="b" l="l" r="r" t="t"/>
              <a:pathLst>
                <a:path extrusionOk="0" h="2827" w="1465">
                  <a:moveTo>
                    <a:pt x="30" y="1"/>
                  </a:moveTo>
                  <a:lnTo>
                    <a:pt x="30" y="1"/>
                  </a:lnTo>
                  <a:cubicBezTo>
                    <a:pt x="1" y="15"/>
                    <a:pt x="74" y="191"/>
                    <a:pt x="191" y="440"/>
                  </a:cubicBezTo>
                  <a:cubicBezTo>
                    <a:pt x="294" y="704"/>
                    <a:pt x="469" y="1070"/>
                    <a:pt x="660" y="1450"/>
                  </a:cubicBezTo>
                  <a:cubicBezTo>
                    <a:pt x="865" y="1845"/>
                    <a:pt x="1055" y="2197"/>
                    <a:pt x="1201" y="2431"/>
                  </a:cubicBezTo>
                  <a:cubicBezTo>
                    <a:pt x="1348" y="2680"/>
                    <a:pt x="1436" y="2826"/>
                    <a:pt x="1450" y="2826"/>
                  </a:cubicBezTo>
                  <a:cubicBezTo>
                    <a:pt x="1465" y="2797"/>
                    <a:pt x="1392" y="2651"/>
                    <a:pt x="1289" y="2372"/>
                  </a:cubicBezTo>
                  <a:cubicBezTo>
                    <a:pt x="1143" y="2109"/>
                    <a:pt x="952" y="1758"/>
                    <a:pt x="777" y="1392"/>
                  </a:cubicBezTo>
                  <a:cubicBezTo>
                    <a:pt x="572" y="1026"/>
                    <a:pt x="411" y="704"/>
                    <a:pt x="264" y="411"/>
                  </a:cubicBezTo>
                  <a:cubicBezTo>
                    <a:pt x="118" y="147"/>
                    <a:pt x="45" y="1"/>
                    <a:pt x="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83"/>
            <p:cNvSpPr/>
            <p:nvPr/>
          </p:nvSpPr>
          <p:spPr>
            <a:xfrm>
              <a:off x="2795210" y="3660627"/>
              <a:ext cx="30905" cy="30760"/>
            </a:xfrm>
            <a:custGeom>
              <a:rect b="b" l="l" r="r" t="t"/>
              <a:pathLst>
                <a:path extrusionOk="0" h="423" w="425">
                  <a:moveTo>
                    <a:pt x="206" y="0"/>
                  </a:moveTo>
                  <a:cubicBezTo>
                    <a:pt x="158" y="0"/>
                    <a:pt x="132" y="26"/>
                    <a:pt x="132" y="26"/>
                  </a:cubicBezTo>
                  <a:cubicBezTo>
                    <a:pt x="132" y="41"/>
                    <a:pt x="205" y="26"/>
                    <a:pt x="264" y="70"/>
                  </a:cubicBezTo>
                  <a:cubicBezTo>
                    <a:pt x="293" y="85"/>
                    <a:pt x="337" y="143"/>
                    <a:pt x="337" y="173"/>
                  </a:cubicBezTo>
                  <a:cubicBezTo>
                    <a:pt x="337" y="217"/>
                    <a:pt x="308" y="260"/>
                    <a:pt x="264" y="290"/>
                  </a:cubicBezTo>
                  <a:cubicBezTo>
                    <a:pt x="234" y="304"/>
                    <a:pt x="209" y="312"/>
                    <a:pt x="187" y="312"/>
                  </a:cubicBezTo>
                  <a:cubicBezTo>
                    <a:pt x="165" y="312"/>
                    <a:pt x="147" y="304"/>
                    <a:pt x="132" y="290"/>
                  </a:cubicBezTo>
                  <a:cubicBezTo>
                    <a:pt x="88" y="260"/>
                    <a:pt x="88" y="217"/>
                    <a:pt x="88" y="173"/>
                  </a:cubicBezTo>
                  <a:cubicBezTo>
                    <a:pt x="117" y="99"/>
                    <a:pt x="161" y="85"/>
                    <a:pt x="161" y="70"/>
                  </a:cubicBezTo>
                  <a:cubicBezTo>
                    <a:pt x="161" y="70"/>
                    <a:pt x="155" y="57"/>
                    <a:pt x="142" y="57"/>
                  </a:cubicBezTo>
                  <a:cubicBezTo>
                    <a:pt x="135" y="57"/>
                    <a:pt x="127" y="60"/>
                    <a:pt x="117" y="70"/>
                  </a:cubicBezTo>
                  <a:cubicBezTo>
                    <a:pt x="73" y="70"/>
                    <a:pt x="44" y="99"/>
                    <a:pt x="15" y="158"/>
                  </a:cubicBezTo>
                  <a:cubicBezTo>
                    <a:pt x="0" y="217"/>
                    <a:pt x="0" y="290"/>
                    <a:pt x="59" y="363"/>
                  </a:cubicBezTo>
                  <a:cubicBezTo>
                    <a:pt x="92" y="404"/>
                    <a:pt x="139" y="422"/>
                    <a:pt x="187" y="422"/>
                  </a:cubicBezTo>
                  <a:cubicBezTo>
                    <a:pt x="224" y="422"/>
                    <a:pt x="261" y="411"/>
                    <a:pt x="293" y="392"/>
                  </a:cubicBezTo>
                  <a:cubicBezTo>
                    <a:pt x="366" y="363"/>
                    <a:pt x="425" y="246"/>
                    <a:pt x="410" y="173"/>
                  </a:cubicBezTo>
                  <a:cubicBezTo>
                    <a:pt x="410" y="99"/>
                    <a:pt x="352" y="41"/>
                    <a:pt x="293" y="26"/>
                  </a:cubicBezTo>
                  <a:cubicBezTo>
                    <a:pt x="259" y="7"/>
                    <a:pt x="230"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83"/>
            <p:cNvSpPr/>
            <p:nvPr/>
          </p:nvSpPr>
          <p:spPr>
            <a:xfrm>
              <a:off x="2160730" y="3697641"/>
              <a:ext cx="763316" cy="287089"/>
            </a:xfrm>
            <a:custGeom>
              <a:rect b="b" l="l" r="r" t="t"/>
              <a:pathLst>
                <a:path extrusionOk="0" h="3948" w="10497">
                  <a:moveTo>
                    <a:pt x="15" y="0"/>
                  </a:moveTo>
                  <a:cubicBezTo>
                    <a:pt x="0" y="0"/>
                    <a:pt x="15" y="30"/>
                    <a:pt x="29" y="117"/>
                  </a:cubicBezTo>
                  <a:cubicBezTo>
                    <a:pt x="59" y="220"/>
                    <a:pt x="88" y="337"/>
                    <a:pt x="132" y="483"/>
                  </a:cubicBezTo>
                  <a:cubicBezTo>
                    <a:pt x="220" y="806"/>
                    <a:pt x="322" y="1259"/>
                    <a:pt x="571" y="1801"/>
                  </a:cubicBezTo>
                  <a:cubicBezTo>
                    <a:pt x="791" y="2357"/>
                    <a:pt x="1171" y="2972"/>
                    <a:pt x="1815" y="3455"/>
                  </a:cubicBezTo>
                  <a:cubicBezTo>
                    <a:pt x="2123" y="3690"/>
                    <a:pt x="2518" y="3880"/>
                    <a:pt x="2943" y="3924"/>
                  </a:cubicBezTo>
                  <a:cubicBezTo>
                    <a:pt x="3063" y="3940"/>
                    <a:pt x="3183" y="3947"/>
                    <a:pt x="3303" y="3947"/>
                  </a:cubicBezTo>
                  <a:cubicBezTo>
                    <a:pt x="3622" y="3947"/>
                    <a:pt x="3941" y="3896"/>
                    <a:pt x="4260" y="3821"/>
                  </a:cubicBezTo>
                  <a:cubicBezTo>
                    <a:pt x="5988" y="3324"/>
                    <a:pt x="7539" y="2870"/>
                    <a:pt x="8667" y="2533"/>
                  </a:cubicBezTo>
                  <a:cubicBezTo>
                    <a:pt x="9223" y="2372"/>
                    <a:pt x="9677" y="2226"/>
                    <a:pt x="10014" y="2138"/>
                  </a:cubicBezTo>
                  <a:cubicBezTo>
                    <a:pt x="10160" y="2094"/>
                    <a:pt x="10277" y="2065"/>
                    <a:pt x="10380" y="2021"/>
                  </a:cubicBezTo>
                  <a:cubicBezTo>
                    <a:pt x="10467" y="1991"/>
                    <a:pt x="10497" y="1977"/>
                    <a:pt x="10497" y="1977"/>
                  </a:cubicBezTo>
                  <a:lnTo>
                    <a:pt x="10497" y="1977"/>
                  </a:lnTo>
                  <a:cubicBezTo>
                    <a:pt x="10497" y="1977"/>
                    <a:pt x="10453" y="1977"/>
                    <a:pt x="10394" y="2006"/>
                  </a:cubicBezTo>
                  <a:cubicBezTo>
                    <a:pt x="10306" y="2021"/>
                    <a:pt x="10175" y="2065"/>
                    <a:pt x="10028" y="2094"/>
                  </a:cubicBezTo>
                  <a:cubicBezTo>
                    <a:pt x="9691" y="2196"/>
                    <a:pt x="9252" y="2313"/>
                    <a:pt x="8696" y="2460"/>
                  </a:cubicBezTo>
                  <a:cubicBezTo>
                    <a:pt x="7539" y="2797"/>
                    <a:pt x="5988" y="3236"/>
                    <a:pt x="4260" y="3704"/>
                  </a:cubicBezTo>
                  <a:cubicBezTo>
                    <a:pt x="3939" y="3790"/>
                    <a:pt x="3625" y="3844"/>
                    <a:pt x="3319" y="3844"/>
                  </a:cubicBezTo>
                  <a:cubicBezTo>
                    <a:pt x="3207" y="3844"/>
                    <a:pt x="3096" y="3837"/>
                    <a:pt x="2987" y="3821"/>
                  </a:cubicBezTo>
                  <a:cubicBezTo>
                    <a:pt x="2562" y="3763"/>
                    <a:pt x="2196" y="3602"/>
                    <a:pt x="1889" y="3382"/>
                  </a:cubicBezTo>
                  <a:cubicBezTo>
                    <a:pt x="1259" y="2928"/>
                    <a:pt x="879" y="2313"/>
                    <a:pt x="644" y="1786"/>
                  </a:cubicBezTo>
                  <a:cubicBezTo>
                    <a:pt x="395" y="1259"/>
                    <a:pt x="249" y="806"/>
                    <a:pt x="161" y="483"/>
                  </a:cubicBezTo>
                  <a:cubicBezTo>
                    <a:pt x="132" y="337"/>
                    <a:pt x="88" y="220"/>
                    <a:pt x="59" y="117"/>
                  </a:cubicBezTo>
                  <a:cubicBezTo>
                    <a:pt x="29" y="30"/>
                    <a:pt x="15" y="0"/>
                    <a:pt x="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83"/>
            <p:cNvSpPr/>
            <p:nvPr/>
          </p:nvSpPr>
          <p:spPr>
            <a:xfrm>
              <a:off x="2769612" y="3310120"/>
              <a:ext cx="56501" cy="321557"/>
            </a:xfrm>
            <a:custGeom>
              <a:rect b="b" l="l" r="r" t="t"/>
              <a:pathLst>
                <a:path extrusionOk="0" h="4422" w="777">
                  <a:moveTo>
                    <a:pt x="45" y="1"/>
                  </a:moveTo>
                  <a:cubicBezTo>
                    <a:pt x="1" y="1"/>
                    <a:pt x="147" y="981"/>
                    <a:pt x="352" y="2211"/>
                  </a:cubicBezTo>
                  <a:cubicBezTo>
                    <a:pt x="543" y="3441"/>
                    <a:pt x="733" y="4422"/>
                    <a:pt x="762" y="4422"/>
                  </a:cubicBezTo>
                  <a:cubicBezTo>
                    <a:pt x="777" y="4422"/>
                    <a:pt x="630" y="3426"/>
                    <a:pt x="440" y="2211"/>
                  </a:cubicBezTo>
                  <a:cubicBezTo>
                    <a:pt x="250" y="981"/>
                    <a:pt x="59" y="1"/>
                    <a:pt x="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3"/>
            <p:cNvSpPr/>
            <p:nvPr/>
          </p:nvSpPr>
          <p:spPr>
            <a:xfrm>
              <a:off x="1868978" y="3875295"/>
              <a:ext cx="920967" cy="522112"/>
            </a:xfrm>
            <a:custGeom>
              <a:rect b="b" l="l" r="r" t="t"/>
              <a:pathLst>
                <a:path extrusionOk="0" h="7180" w="12665">
                  <a:moveTo>
                    <a:pt x="1" y="368"/>
                  </a:moveTo>
                  <a:cubicBezTo>
                    <a:pt x="2" y="385"/>
                    <a:pt x="4" y="402"/>
                    <a:pt x="5" y="419"/>
                  </a:cubicBezTo>
                  <a:lnTo>
                    <a:pt x="5" y="419"/>
                  </a:lnTo>
                  <a:lnTo>
                    <a:pt x="1" y="368"/>
                  </a:lnTo>
                  <a:close/>
                  <a:moveTo>
                    <a:pt x="3622" y="1"/>
                  </a:moveTo>
                  <a:cubicBezTo>
                    <a:pt x="2403" y="1"/>
                    <a:pt x="1184" y="175"/>
                    <a:pt x="17" y="529"/>
                  </a:cubicBezTo>
                  <a:lnTo>
                    <a:pt x="17" y="529"/>
                  </a:lnTo>
                  <a:cubicBezTo>
                    <a:pt x="13" y="492"/>
                    <a:pt x="9" y="455"/>
                    <a:pt x="5" y="419"/>
                  </a:cubicBezTo>
                  <a:lnTo>
                    <a:pt x="5" y="419"/>
                  </a:lnTo>
                  <a:lnTo>
                    <a:pt x="16" y="529"/>
                  </a:lnTo>
                  <a:cubicBezTo>
                    <a:pt x="16" y="529"/>
                    <a:pt x="17" y="529"/>
                    <a:pt x="17" y="529"/>
                  </a:cubicBezTo>
                  <a:lnTo>
                    <a:pt x="17" y="529"/>
                  </a:lnTo>
                  <a:cubicBezTo>
                    <a:pt x="259" y="2661"/>
                    <a:pt x="1627" y="4584"/>
                    <a:pt x="3427" y="5726"/>
                  </a:cubicBezTo>
                  <a:cubicBezTo>
                    <a:pt x="5017" y="6736"/>
                    <a:pt x="6923" y="7180"/>
                    <a:pt x="8825" y="7180"/>
                  </a:cubicBezTo>
                  <a:cubicBezTo>
                    <a:pt x="9129" y="7180"/>
                    <a:pt x="9433" y="7168"/>
                    <a:pt x="9736" y="7146"/>
                  </a:cubicBezTo>
                  <a:cubicBezTo>
                    <a:pt x="10629" y="7073"/>
                    <a:pt x="11625" y="6839"/>
                    <a:pt x="12152" y="6136"/>
                  </a:cubicBezTo>
                  <a:cubicBezTo>
                    <a:pt x="12664" y="5433"/>
                    <a:pt x="12591" y="4438"/>
                    <a:pt x="12196" y="3677"/>
                  </a:cubicBezTo>
                  <a:cubicBezTo>
                    <a:pt x="11771" y="2915"/>
                    <a:pt x="11068" y="2359"/>
                    <a:pt x="10336" y="1905"/>
                  </a:cubicBezTo>
                  <a:cubicBezTo>
                    <a:pt x="8339" y="651"/>
                    <a:pt x="5980" y="1"/>
                    <a:pt x="3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83"/>
            <p:cNvSpPr/>
            <p:nvPr/>
          </p:nvSpPr>
          <p:spPr>
            <a:xfrm>
              <a:off x="2425793" y="2998226"/>
              <a:ext cx="212990" cy="174667"/>
            </a:xfrm>
            <a:custGeom>
              <a:rect b="b" l="l" r="r" t="t"/>
              <a:pathLst>
                <a:path extrusionOk="0" h="2402" w="2929">
                  <a:moveTo>
                    <a:pt x="235" y="0"/>
                  </a:moveTo>
                  <a:lnTo>
                    <a:pt x="0" y="1084"/>
                  </a:lnTo>
                  <a:lnTo>
                    <a:pt x="483" y="2020"/>
                  </a:lnTo>
                  <a:lnTo>
                    <a:pt x="1918" y="2401"/>
                  </a:lnTo>
                  <a:lnTo>
                    <a:pt x="2928" y="1303"/>
                  </a:lnTo>
                  <a:lnTo>
                    <a:pt x="2928" y="322"/>
                  </a:lnTo>
                  <a:lnTo>
                    <a:pt x="2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83"/>
            <p:cNvSpPr/>
            <p:nvPr/>
          </p:nvSpPr>
          <p:spPr>
            <a:xfrm>
              <a:off x="2562070" y="3016333"/>
              <a:ext cx="69227" cy="668565"/>
            </a:xfrm>
            <a:custGeom>
              <a:rect b="b" l="l" r="r" t="t"/>
              <a:pathLst>
                <a:path extrusionOk="0" h="9194" w="952">
                  <a:moveTo>
                    <a:pt x="0" y="0"/>
                  </a:moveTo>
                  <a:lnTo>
                    <a:pt x="0" y="88"/>
                  </a:lnTo>
                  <a:lnTo>
                    <a:pt x="0" y="366"/>
                  </a:lnTo>
                  <a:cubicBezTo>
                    <a:pt x="0" y="586"/>
                    <a:pt x="0" y="922"/>
                    <a:pt x="29" y="1347"/>
                  </a:cubicBezTo>
                  <a:cubicBezTo>
                    <a:pt x="59" y="2196"/>
                    <a:pt x="117" y="3338"/>
                    <a:pt x="249" y="4626"/>
                  </a:cubicBezTo>
                  <a:cubicBezTo>
                    <a:pt x="366" y="5900"/>
                    <a:pt x="557" y="7056"/>
                    <a:pt x="703" y="7876"/>
                  </a:cubicBezTo>
                  <a:cubicBezTo>
                    <a:pt x="776" y="8286"/>
                    <a:pt x="835" y="8608"/>
                    <a:pt x="879" y="8857"/>
                  </a:cubicBezTo>
                  <a:cubicBezTo>
                    <a:pt x="906" y="8941"/>
                    <a:pt x="921" y="9024"/>
                    <a:pt x="935" y="9095"/>
                  </a:cubicBezTo>
                  <a:lnTo>
                    <a:pt x="935" y="9095"/>
                  </a:lnTo>
                  <a:cubicBezTo>
                    <a:pt x="930" y="9030"/>
                    <a:pt x="919" y="8951"/>
                    <a:pt x="908" y="8872"/>
                  </a:cubicBezTo>
                  <a:cubicBezTo>
                    <a:pt x="849" y="8608"/>
                    <a:pt x="805" y="8286"/>
                    <a:pt x="732" y="7876"/>
                  </a:cubicBezTo>
                  <a:cubicBezTo>
                    <a:pt x="615" y="7042"/>
                    <a:pt x="439" y="5900"/>
                    <a:pt x="322" y="4626"/>
                  </a:cubicBezTo>
                  <a:cubicBezTo>
                    <a:pt x="191" y="3338"/>
                    <a:pt x="117" y="2196"/>
                    <a:pt x="73" y="1347"/>
                  </a:cubicBezTo>
                  <a:cubicBezTo>
                    <a:pt x="59" y="952"/>
                    <a:pt x="59" y="615"/>
                    <a:pt x="44" y="366"/>
                  </a:cubicBezTo>
                  <a:cubicBezTo>
                    <a:pt x="29" y="249"/>
                    <a:pt x="29" y="161"/>
                    <a:pt x="29" y="88"/>
                  </a:cubicBezTo>
                  <a:cubicBezTo>
                    <a:pt x="0" y="29"/>
                    <a:pt x="0" y="0"/>
                    <a:pt x="0" y="0"/>
                  </a:cubicBezTo>
                  <a:close/>
                  <a:moveTo>
                    <a:pt x="935" y="9095"/>
                  </a:moveTo>
                  <a:cubicBezTo>
                    <a:pt x="936" y="9115"/>
                    <a:pt x="937" y="9133"/>
                    <a:pt x="937" y="9150"/>
                  </a:cubicBezTo>
                  <a:cubicBezTo>
                    <a:pt x="939" y="9151"/>
                    <a:pt x="940" y="9153"/>
                    <a:pt x="941" y="9154"/>
                  </a:cubicBezTo>
                  <a:lnTo>
                    <a:pt x="941" y="9154"/>
                  </a:lnTo>
                  <a:cubicBezTo>
                    <a:pt x="939" y="9141"/>
                    <a:pt x="937" y="9125"/>
                    <a:pt x="937" y="9106"/>
                  </a:cubicBezTo>
                  <a:cubicBezTo>
                    <a:pt x="936" y="9102"/>
                    <a:pt x="936" y="9099"/>
                    <a:pt x="935" y="9095"/>
                  </a:cubicBezTo>
                  <a:close/>
                  <a:moveTo>
                    <a:pt x="941" y="9154"/>
                  </a:moveTo>
                  <a:cubicBezTo>
                    <a:pt x="945" y="9181"/>
                    <a:pt x="952" y="9194"/>
                    <a:pt x="952" y="9194"/>
                  </a:cubicBezTo>
                  <a:cubicBezTo>
                    <a:pt x="952" y="9194"/>
                    <a:pt x="952" y="9170"/>
                    <a:pt x="941" y="91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3"/>
            <p:cNvSpPr/>
            <p:nvPr/>
          </p:nvSpPr>
          <p:spPr>
            <a:xfrm>
              <a:off x="2591885" y="3186642"/>
              <a:ext cx="28796" cy="28796"/>
            </a:xfrm>
            <a:custGeom>
              <a:rect b="b" l="l" r="r" t="t"/>
              <a:pathLst>
                <a:path extrusionOk="0" h="396" w="396">
                  <a:moveTo>
                    <a:pt x="205" y="74"/>
                  </a:moveTo>
                  <a:cubicBezTo>
                    <a:pt x="215" y="78"/>
                    <a:pt x="224" y="82"/>
                    <a:pt x="234" y="88"/>
                  </a:cubicBezTo>
                  <a:cubicBezTo>
                    <a:pt x="264" y="103"/>
                    <a:pt x="308" y="147"/>
                    <a:pt x="308" y="176"/>
                  </a:cubicBezTo>
                  <a:cubicBezTo>
                    <a:pt x="308" y="220"/>
                    <a:pt x="293" y="264"/>
                    <a:pt x="234" y="293"/>
                  </a:cubicBezTo>
                  <a:cubicBezTo>
                    <a:pt x="213" y="299"/>
                    <a:pt x="193" y="302"/>
                    <a:pt x="176" y="302"/>
                  </a:cubicBezTo>
                  <a:cubicBezTo>
                    <a:pt x="146" y="302"/>
                    <a:pt x="121" y="292"/>
                    <a:pt x="103" y="264"/>
                  </a:cubicBezTo>
                  <a:cubicBezTo>
                    <a:pt x="88" y="249"/>
                    <a:pt x="88" y="191"/>
                    <a:pt x="103" y="161"/>
                  </a:cubicBezTo>
                  <a:cubicBezTo>
                    <a:pt x="146" y="89"/>
                    <a:pt x="204" y="88"/>
                    <a:pt x="205" y="74"/>
                  </a:cubicBezTo>
                  <a:close/>
                  <a:moveTo>
                    <a:pt x="183" y="1"/>
                  </a:moveTo>
                  <a:cubicBezTo>
                    <a:pt x="117" y="1"/>
                    <a:pt x="77" y="44"/>
                    <a:pt x="88" y="44"/>
                  </a:cubicBezTo>
                  <a:cubicBezTo>
                    <a:pt x="92" y="53"/>
                    <a:pt x="101" y="57"/>
                    <a:pt x="113" y="59"/>
                  </a:cubicBezTo>
                  <a:lnTo>
                    <a:pt x="113" y="59"/>
                  </a:lnTo>
                  <a:cubicBezTo>
                    <a:pt x="93" y="71"/>
                    <a:pt x="76" y="92"/>
                    <a:pt x="59" y="118"/>
                  </a:cubicBezTo>
                  <a:cubicBezTo>
                    <a:pt x="15" y="176"/>
                    <a:pt x="0" y="249"/>
                    <a:pt x="29" y="322"/>
                  </a:cubicBezTo>
                  <a:cubicBezTo>
                    <a:pt x="59" y="372"/>
                    <a:pt x="130" y="395"/>
                    <a:pt x="191" y="395"/>
                  </a:cubicBezTo>
                  <a:cubicBezTo>
                    <a:pt x="219" y="395"/>
                    <a:pt x="245" y="390"/>
                    <a:pt x="264" y="381"/>
                  </a:cubicBezTo>
                  <a:cubicBezTo>
                    <a:pt x="351" y="337"/>
                    <a:pt x="395" y="249"/>
                    <a:pt x="381" y="161"/>
                  </a:cubicBezTo>
                  <a:cubicBezTo>
                    <a:pt x="366" y="74"/>
                    <a:pt x="308" y="30"/>
                    <a:pt x="249" y="15"/>
                  </a:cubicBezTo>
                  <a:cubicBezTo>
                    <a:pt x="225" y="5"/>
                    <a:pt x="203" y="1"/>
                    <a:pt x="1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83"/>
            <p:cNvSpPr/>
            <p:nvPr/>
          </p:nvSpPr>
          <p:spPr>
            <a:xfrm>
              <a:off x="2618501" y="3384730"/>
              <a:ext cx="26687" cy="25160"/>
            </a:xfrm>
            <a:custGeom>
              <a:rect b="b" l="l" r="r" t="t"/>
              <a:pathLst>
                <a:path extrusionOk="0" h="346" w="367">
                  <a:moveTo>
                    <a:pt x="152" y="1"/>
                  </a:moveTo>
                  <a:cubicBezTo>
                    <a:pt x="134" y="1"/>
                    <a:pt x="106" y="11"/>
                    <a:pt x="73" y="43"/>
                  </a:cubicBezTo>
                  <a:cubicBezTo>
                    <a:pt x="29" y="73"/>
                    <a:pt x="0" y="116"/>
                    <a:pt x="15" y="190"/>
                  </a:cubicBezTo>
                  <a:cubicBezTo>
                    <a:pt x="29" y="263"/>
                    <a:pt x="88" y="321"/>
                    <a:pt x="161" y="336"/>
                  </a:cubicBezTo>
                  <a:cubicBezTo>
                    <a:pt x="177" y="342"/>
                    <a:pt x="193" y="345"/>
                    <a:pt x="209" y="345"/>
                  </a:cubicBezTo>
                  <a:cubicBezTo>
                    <a:pt x="265" y="345"/>
                    <a:pt x="317" y="309"/>
                    <a:pt x="351" y="263"/>
                  </a:cubicBezTo>
                  <a:cubicBezTo>
                    <a:pt x="366" y="190"/>
                    <a:pt x="366" y="146"/>
                    <a:pt x="351" y="102"/>
                  </a:cubicBezTo>
                  <a:cubicBezTo>
                    <a:pt x="320" y="39"/>
                    <a:pt x="274" y="21"/>
                    <a:pt x="250" y="21"/>
                  </a:cubicBezTo>
                  <a:cubicBezTo>
                    <a:pt x="240" y="21"/>
                    <a:pt x="234" y="24"/>
                    <a:pt x="234" y="29"/>
                  </a:cubicBezTo>
                  <a:cubicBezTo>
                    <a:pt x="220" y="58"/>
                    <a:pt x="249" y="73"/>
                    <a:pt x="278" y="131"/>
                  </a:cubicBezTo>
                  <a:cubicBezTo>
                    <a:pt x="292" y="171"/>
                    <a:pt x="256" y="235"/>
                    <a:pt x="183" y="235"/>
                  </a:cubicBezTo>
                  <a:cubicBezTo>
                    <a:pt x="176" y="235"/>
                    <a:pt x="169" y="235"/>
                    <a:pt x="161" y="234"/>
                  </a:cubicBezTo>
                  <a:cubicBezTo>
                    <a:pt x="88" y="219"/>
                    <a:pt x="73" y="146"/>
                    <a:pt x="103" y="87"/>
                  </a:cubicBezTo>
                  <a:cubicBezTo>
                    <a:pt x="147" y="29"/>
                    <a:pt x="176" y="29"/>
                    <a:pt x="176" y="14"/>
                  </a:cubicBezTo>
                  <a:cubicBezTo>
                    <a:pt x="176" y="7"/>
                    <a:pt x="167"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3"/>
            <p:cNvSpPr/>
            <p:nvPr/>
          </p:nvSpPr>
          <p:spPr>
            <a:xfrm>
              <a:off x="2644025" y="3563474"/>
              <a:ext cx="27778" cy="28578"/>
            </a:xfrm>
            <a:custGeom>
              <a:rect b="b" l="l" r="r" t="t"/>
              <a:pathLst>
                <a:path extrusionOk="0" h="393" w="382">
                  <a:moveTo>
                    <a:pt x="179" y="0"/>
                  </a:moveTo>
                  <a:cubicBezTo>
                    <a:pt x="140" y="0"/>
                    <a:pt x="118" y="21"/>
                    <a:pt x="118" y="30"/>
                  </a:cubicBezTo>
                  <a:cubicBezTo>
                    <a:pt x="118" y="45"/>
                    <a:pt x="176" y="45"/>
                    <a:pt x="235" y="118"/>
                  </a:cubicBezTo>
                  <a:cubicBezTo>
                    <a:pt x="264" y="133"/>
                    <a:pt x="293" y="176"/>
                    <a:pt x="293" y="206"/>
                  </a:cubicBezTo>
                  <a:cubicBezTo>
                    <a:pt x="293" y="264"/>
                    <a:pt x="264" y="308"/>
                    <a:pt x="235" y="323"/>
                  </a:cubicBezTo>
                  <a:cubicBezTo>
                    <a:pt x="191" y="323"/>
                    <a:pt x="147" y="308"/>
                    <a:pt x="118" y="279"/>
                  </a:cubicBezTo>
                  <a:cubicBezTo>
                    <a:pt x="103" y="250"/>
                    <a:pt x="103" y="235"/>
                    <a:pt x="118" y="191"/>
                  </a:cubicBezTo>
                  <a:cubicBezTo>
                    <a:pt x="161" y="118"/>
                    <a:pt x="220" y="133"/>
                    <a:pt x="220" y="118"/>
                  </a:cubicBezTo>
                  <a:cubicBezTo>
                    <a:pt x="220" y="118"/>
                    <a:pt x="220" y="103"/>
                    <a:pt x="176" y="103"/>
                  </a:cubicBezTo>
                  <a:cubicBezTo>
                    <a:pt x="172" y="99"/>
                    <a:pt x="165" y="98"/>
                    <a:pt x="156" y="98"/>
                  </a:cubicBezTo>
                  <a:cubicBezTo>
                    <a:pt x="132" y="98"/>
                    <a:pt x="95" y="111"/>
                    <a:pt x="74" y="133"/>
                  </a:cubicBezTo>
                  <a:cubicBezTo>
                    <a:pt x="30" y="176"/>
                    <a:pt x="0" y="250"/>
                    <a:pt x="44" y="323"/>
                  </a:cubicBezTo>
                  <a:cubicBezTo>
                    <a:pt x="77" y="366"/>
                    <a:pt x="132" y="393"/>
                    <a:pt x="194" y="393"/>
                  </a:cubicBezTo>
                  <a:cubicBezTo>
                    <a:pt x="217" y="393"/>
                    <a:pt x="240" y="389"/>
                    <a:pt x="264" y="381"/>
                  </a:cubicBezTo>
                  <a:cubicBezTo>
                    <a:pt x="366" y="337"/>
                    <a:pt x="381" y="250"/>
                    <a:pt x="381" y="176"/>
                  </a:cubicBezTo>
                  <a:cubicBezTo>
                    <a:pt x="366" y="103"/>
                    <a:pt x="308" y="45"/>
                    <a:pt x="264" y="30"/>
                  </a:cubicBezTo>
                  <a:cubicBezTo>
                    <a:pt x="231" y="8"/>
                    <a:pt x="202"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83"/>
            <p:cNvSpPr/>
            <p:nvPr/>
          </p:nvSpPr>
          <p:spPr>
            <a:xfrm>
              <a:off x="3133720" y="2557983"/>
              <a:ext cx="439723" cy="403873"/>
            </a:xfrm>
            <a:custGeom>
              <a:rect b="b" l="l" r="r" t="t"/>
              <a:pathLst>
                <a:path extrusionOk="0" h="5554" w="6047">
                  <a:moveTo>
                    <a:pt x="3020" y="0"/>
                  </a:moveTo>
                  <a:cubicBezTo>
                    <a:pt x="2845" y="0"/>
                    <a:pt x="2667" y="17"/>
                    <a:pt x="2489" y="52"/>
                  </a:cubicBezTo>
                  <a:cubicBezTo>
                    <a:pt x="981" y="345"/>
                    <a:pt x="1" y="1809"/>
                    <a:pt x="308" y="3317"/>
                  </a:cubicBezTo>
                  <a:cubicBezTo>
                    <a:pt x="565" y="4627"/>
                    <a:pt x="1723" y="5554"/>
                    <a:pt x="3012" y="5554"/>
                  </a:cubicBezTo>
                  <a:cubicBezTo>
                    <a:pt x="3192" y="5554"/>
                    <a:pt x="3375" y="5536"/>
                    <a:pt x="3558" y="5498"/>
                  </a:cubicBezTo>
                  <a:cubicBezTo>
                    <a:pt x="5066" y="5190"/>
                    <a:pt x="6047" y="3727"/>
                    <a:pt x="5739" y="2233"/>
                  </a:cubicBezTo>
                  <a:cubicBezTo>
                    <a:pt x="5481" y="918"/>
                    <a:pt x="4315" y="0"/>
                    <a:pt x="3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83"/>
            <p:cNvSpPr/>
            <p:nvPr/>
          </p:nvSpPr>
          <p:spPr>
            <a:xfrm>
              <a:off x="3152918" y="2861950"/>
              <a:ext cx="84134" cy="112930"/>
            </a:xfrm>
            <a:custGeom>
              <a:rect b="b" l="l" r="r" t="t"/>
              <a:pathLst>
                <a:path extrusionOk="0" h="1553" w="1157">
                  <a:moveTo>
                    <a:pt x="410" y="0"/>
                  </a:moveTo>
                  <a:lnTo>
                    <a:pt x="0" y="1552"/>
                  </a:lnTo>
                  <a:lnTo>
                    <a:pt x="1157" y="879"/>
                  </a:lnTo>
                  <a:lnTo>
                    <a:pt x="4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3"/>
            <p:cNvSpPr/>
            <p:nvPr/>
          </p:nvSpPr>
          <p:spPr>
            <a:xfrm>
              <a:off x="3306211" y="2633029"/>
              <a:ext cx="102241" cy="228987"/>
            </a:xfrm>
            <a:custGeom>
              <a:rect b="b" l="l" r="r" t="t"/>
              <a:pathLst>
                <a:path extrusionOk="0" h="3149" w="1406">
                  <a:moveTo>
                    <a:pt x="718" y="1"/>
                  </a:moveTo>
                  <a:lnTo>
                    <a:pt x="0" y="1582"/>
                  </a:lnTo>
                  <a:lnTo>
                    <a:pt x="0" y="1582"/>
                  </a:lnTo>
                  <a:lnTo>
                    <a:pt x="293" y="1436"/>
                  </a:lnTo>
                  <a:lnTo>
                    <a:pt x="205" y="3148"/>
                  </a:lnTo>
                  <a:lnTo>
                    <a:pt x="1010" y="3148"/>
                  </a:lnTo>
                  <a:lnTo>
                    <a:pt x="1010" y="1362"/>
                  </a:lnTo>
                  <a:lnTo>
                    <a:pt x="1406" y="1567"/>
                  </a:lnTo>
                  <a:lnTo>
                    <a:pt x="71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83"/>
          <p:cNvGrpSpPr/>
          <p:nvPr/>
        </p:nvGrpSpPr>
        <p:grpSpPr>
          <a:xfrm>
            <a:off x="8112775" y="2765510"/>
            <a:ext cx="785377" cy="2421158"/>
            <a:chOff x="8175050" y="2835685"/>
            <a:chExt cx="785377" cy="2421158"/>
          </a:xfrm>
        </p:grpSpPr>
        <p:sp>
          <p:nvSpPr>
            <p:cNvPr id="8346" name="Google Shape;8346;p583"/>
            <p:cNvSpPr/>
            <p:nvPr/>
          </p:nvSpPr>
          <p:spPr>
            <a:xfrm>
              <a:off x="8175050" y="2835685"/>
              <a:ext cx="785377" cy="1597032"/>
            </a:xfrm>
            <a:custGeom>
              <a:rect b="b" l="l" r="r" t="t"/>
              <a:pathLst>
                <a:path extrusionOk="0" h="20155" w="9912">
                  <a:moveTo>
                    <a:pt x="4109" y="1"/>
                  </a:moveTo>
                  <a:cubicBezTo>
                    <a:pt x="4004" y="1"/>
                    <a:pt x="3898" y="12"/>
                    <a:pt x="3792" y="35"/>
                  </a:cubicBezTo>
                  <a:cubicBezTo>
                    <a:pt x="2841" y="254"/>
                    <a:pt x="2343" y="1294"/>
                    <a:pt x="2006" y="2216"/>
                  </a:cubicBezTo>
                  <a:cubicBezTo>
                    <a:pt x="1758" y="2816"/>
                    <a:pt x="1538" y="3416"/>
                    <a:pt x="1304" y="4031"/>
                  </a:cubicBezTo>
                  <a:cubicBezTo>
                    <a:pt x="660" y="5715"/>
                    <a:pt x="1" y="7515"/>
                    <a:pt x="440" y="9272"/>
                  </a:cubicBezTo>
                  <a:cubicBezTo>
                    <a:pt x="791" y="10692"/>
                    <a:pt x="1787" y="11834"/>
                    <a:pt x="2621" y="13034"/>
                  </a:cubicBezTo>
                  <a:cubicBezTo>
                    <a:pt x="2782" y="13254"/>
                    <a:pt x="2929" y="13503"/>
                    <a:pt x="2914" y="13781"/>
                  </a:cubicBezTo>
                  <a:cubicBezTo>
                    <a:pt x="2885" y="14206"/>
                    <a:pt x="2446" y="14469"/>
                    <a:pt x="2021" y="14572"/>
                  </a:cubicBezTo>
                  <a:cubicBezTo>
                    <a:pt x="1597" y="14659"/>
                    <a:pt x="1157" y="14659"/>
                    <a:pt x="791" y="14879"/>
                  </a:cubicBezTo>
                  <a:cubicBezTo>
                    <a:pt x="352" y="15157"/>
                    <a:pt x="147" y="15699"/>
                    <a:pt x="191" y="16211"/>
                  </a:cubicBezTo>
                  <a:cubicBezTo>
                    <a:pt x="220" y="16724"/>
                    <a:pt x="469" y="17207"/>
                    <a:pt x="777" y="17617"/>
                  </a:cubicBezTo>
                  <a:cubicBezTo>
                    <a:pt x="777" y="17661"/>
                    <a:pt x="2138" y="19359"/>
                    <a:pt x="3690" y="19886"/>
                  </a:cubicBezTo>
                  <a:cubicBezTo>
                    <a:pt x="4186" y="20060"/>
                    <a:pt x="4718" y="20154"/>
                    <a:pt x="5244" y="20154"/>
                  </a:cubicBezTo>
                  <a:cubicBezTo>
                    <a:pt x="6177" y="20154"/>
                    <a:pt x="7090" y="19857"/>
                    <a:pt x="7745" y="19183"/>
                  </a:cubicBezTo>
                  <a:cubicBezTo>
                    <a:pt x="8770" y="18114"/>
                    <a:pt x="9033" y="16402"/>
                    <a:pt x="8345" y="15099"/>
                  </a:cubicBezTo>
                  <a:cubicBezTo>
                    <a:pt x="8023" y="14454"/>
                    <a:pt x="7496" y="13869"/>
                    <a:pt x="7511" y="13152"/>
                  </a:cubicBezTo>
                  <a:cubicBezTo>
                    <a:pt x="7526" y="12771"/>
                    <a:pt x="7716" y="12420"/>
                    <a:pt x="7935" y="12098"/>
                  </a:cubicBezTo>
                  <a:cubicBezTo>
                    <a:pt x="8345" y="11468"/>
                    <a:pt x="8902" y="10956"/>
                    <a:pt x="9282" y="10326"/>
                  </a:cubicBezTo>
                  <a:cubicBezTo>
                    <a:pt x="9663" y="9682"/>
                    <a:pt x="9912" y="8877"/>
                    <a:pt x="9590" y="8203"/>
                  </a:cubicBezTo>
                  <a:cubicBezTo>
                    <a:pt x="9004" y="6857"/>
                    <a:pt x="6925" y="6813"/>
                    <a:pt x="6296" y="5510"/>
                  </a:cubicBezTo>
                  <a:cubicBezTo>
                    <a:pt x="6003" y="4880"/>
                    <a:pt x="6120" y="4178"/>
                    <a:pt x="6193" y="3489"/>
                  </a:cubicBezTo>
                  <a:cubicBezTo>
                    <a:pt x="6267" y="2670"/>
                    <a:pt x="6223" y="1806"/>
                    <a:pt x="5827" y="1103"/>
                  </a:cubicBezTo>
                  <a:cubicBezTo>
                    <a:pt x="5471" y="480"/>
                    <a:pt x="4806" y="1"/>
                    <a:pt x="41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83"/>
            <p:cNvSpPr/>
            <p:nvPr/>
          </p:nvSpPr>
          <p:spPr>
            <a:xfrm>
              <a:off x="8549759" y="3427675"/>
              <a:ext cx="7052" cy="1260986"/>
            </a:xfrm>
            <a:custGeom>
              <a:rect b="b" l="l" r="r" t="t"/>
              <a:pathLst>
                <a:path extrusionOk="0" h="15914" w="89">
                  <a:moveTo>
                    <a:pt x="30" y="0"/>
                  </a:moveTo>
                  <a:cubicBezTo>
                    <a:pt x="15" y="0"/>
                    <a:pt x="0" y="3543"/>
                    <a:pt x="0" y="7950"/>
                  </a:cubicBezTo>
                  <a:cubicBezTo>
                    <a:pt x="0" y="12342"/>
                    <a:pt x="15" y="15914"/>
                    <a:pt x="30" y="15914"/>
                  </a:cubicBezTo>
                  <a:cubicBezTo>
                    <a:pt x="74" y="15914"/>
                    <a:pt x="88" y="12342"/>
                    <a:pt x="74" y="7950"/>
                  </a:cubicBezTo>
                  <a:cubicBezTo>
                    <a:pt x="74" y="3558"/>
                    <a:pt x="59" y="0"/>
                    <a:pt x="3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83"/>
            <p:cNvSpPr/>
            <p:nvPr/>
          </p:nvSpPr>
          <p:spPr>
            <a:xfrm>
              <a:off x="8546273" y="3587737"/>
              <a:ext cx="213538" cy="270358"/>
            </a:xfrm>
            <a:custGeom>
              <a:rect b="b" l="l" r="r" t="t"/>
              <a:pathLst>
                <a:path extrusionOk="0" h="3412" w="2695">
                  <a:moveTo>
                    <a:pt x="2694" y="1"/>
                  </a:moveTo>
                  <a:cubicBezTo>
                    <a:pt x="2694" y="1"/>
                    <a:pt x="2636" y="45"/>
                    <a:pt x="2548" y="103"/>
                  </a:cubicBezTo>
                  <a:cubicBezTo>
                    <a:pt x="2475" y="176"/>
                    <a:pt x="2372" y="293"/>
                    <a:pt x="2240" y="440"/>
                  </a:cubicBezTo>
                  <a:cubicBezTo>
                    <a:pt x="1977" y="733"/>
                    <a:pt x="1655" y="1172"/>
                    <a:pt x="1289" y="1655"/>
                  </a:cubicBezTo>
                  <a:cubicBezTo>
                    <a:pt x="981" y="2094"/>
                    <a:pt x="659" y="2475"/>
                    <a:pt x="366" y="2885"/>
                  </a:cubicBezTo>
                  <a:lnTo>
                    <a:pt x="103" y="3265"/>
                  </a:lnTo>
                  <a:cubicBezTo>
                    <a:pt x="44" y="3353"/>
                    <a:pt x="0" y="3412"/>
                    <a:pt x="0" y="3412"/>
                  </a:cubicBezTo>
                  <a:cubicBezTo>
                    <a:pt x="0" y="3412"/>
                    <a:pt x="44" y="3368"/>
                    <a:pt x="118" y="3280"/>
                  </a:cubicBezTo>
                  <a:cubicBezTo>
                    <a:pt x="205" y="3148"/>
                    <a:pt x="323" y="3046"/>
                    <a:pt x="410" y="2914"/>
                  </a:cubicBezTo>
                  <a:cubicBezTo>
                    <a:pt x="718" y="2533"/>
                    <a:pt x="1025" y="2123"/>
                    <a:pt x="1362" y="1714"/>
                  </a:cubicBezTo>
                  <a:cubicBezTo>
                    <a:pt x="1684" y="1274"/>
                    <a:pt x="2006" y="879"/>
                    <a:pt x="2299" y="484"/>
                  </a:cubicBezTo>
                  <a:cubicBezTo>
                    <a:pt x="2401" y="337"/>
                    <a:pt x="2518" y="206"/>
                    <a:pt x="2592" y="132"/>
                  </a:cubicBezTo>
                  <a:cubicBezTo>
                    <a:pt x="2665" y="59"/>
                    <a:pt x="2694" y="1"/>
                    <a:pt x="269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3"/>
            <p:cNvSpPr/>
            <p:nvPr/>
          </p:nvSpPr>
          <p:spPr>
            <a:xfrm>
              <a:off x="8391999" y="4094704"/>
              <a:ext cx="160134" cy="187951"/>
            </a:xfrm>
            <a:custGeom>
              <a:rect b="b" l="l" r="r" t="t"/>
              <a:pathLst>
                <a:path extrusionOk="0" h="2372" w="2021">
                  <a:moveTo>
                    <a:pt x="0" y="0"/>
                  </a:moveTo>
                  <a:cubicBezTo>
                    <a:pt x="0" y="15"/>
                    <a:pt x="103" y="132"/>
                    <a:pt x="308" y="337"/>
                  </a:cubicBezTo>
                  <a:cubicBezTo>
                    <a:pt x="498" y="542"/>
                    <a:pt x="762" y="820"/>
                    <a:pt x="1054" y="1142"/>
                  </a:cubicBezTo>
                  <a:cubicBezTo>
                    <a:pt x="1347" y="1479"/>
                    <a:pt x="1596" y="1772"/>
                    <a:pt x="1786" y="1991"/>
                  </a:cubicBezTo>
                  <a:cubicBezTo>
                    <a:pt x="1874" y="2094"/>
                    <a:pt x="1933" y="2196"/>
                    <a:pt x="1962" y="2269"/>
                  </a:cubicBezTo>
                  <a:cubicBezTo>
                    <a:pt x="1991" y="2328"/>
                    <a:pt x="2006" y="2372"/>
                    <a:pt x="2006" y="2372"/>
                  </a:cubicBezTo>
                  <a:cubicBezTo>
                    <a:pt x="2021" y="2372"/>
                    <a:pt x="2021" y="2167"/>
                    <a:pt x="1830" y="1933"/>
                  </a:cubicBezTo>
                  <a:cubicBezTo>
                    <a:pt x="1640" y="1698"/>
                    <a:pt x="1406" y="1406"/>
                    <a:pt x="1113" y="1069"/>
                  </a:cubicBezTo>
                  <a:cubicBezTo>
                    <a:pt x="820" y="761"/>
                    <a:pt x="542" y="483"/>
                    <a:pt x="337" y="293"/>
                  </a:cubicBezTo>
                  <a:cubicBezTo>
                    <a:pt x="132" y="103"/>
                    <a:pt x="0" y="0"/>
                    <a:pt x="0"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3"/>
            <p:cNvSpPr/>
            <p:nvPr/>
          </p:nvSpPr>
          <p:spPr>
            <a:xfrm>
              <a:off x="8342683" y="4769611"/>
              <a:ext cx="464000" cy="487231"/>
            </a:xfrm>
            <a:custGeom>
              <a:rect b="b" l="l" r="r" t="t"/>
              <a:pathLst>
                <a:path extrusionOk="0" h="6149" w="5856">
                  <a:moveTo>
                    <a:pt x="5856" y="0"/>
                  </a:moveTo>
                  <a:lnTo>
                    <a:pt x="0" y="908"/>
                  </a:lnTo>
                  <a:cubicBezTo>
                    <a:pt x="44" y="908"/>
                    <a:pt x="732" y="6149"/>
                    <a:pt x="732" y="6149"/>
                  </a:cubicBezTo>
                  <a:lnTo>
                    <a:pt x="4670" y="6149"/>
                  </a:lnTo>
                  <a:lnTo>
                    <a:pt x="585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3"/>
            <p:cNvSpPr/>
            <p:nvPr/>
          </p:nvSpPr>
          <p:spPr>
            <a:xfrm>
              <a:off x="8288168" y="4698851"/>
              <a:ext cx="581189" cy="142707"/>
            </a:xfrm>
            <a:custGeom>
              <a:rect b="b" l="l" r="r" t="t"/>
              <a:pathLst>
                <a:path extrusionOk="0" h="1801" w="7335">
                  <a:moveTo>
                    <a:pt x="7334" y="0"/>
                  </a:moveTo>
                  <a:lnTo>
                    <a:pt x="0" y="600"/>
                  </a:lnTo>
                  <a:lnTo>
                    <a:pt x="0" y="1801"/>
                  </a:lnTo>
                  <a:lnTo>
                    <a:pt x="7334" y="1801"/>
                  </a:lnTo>
                  <a:lnTo>
                    <a:pt x="73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3"/>
            <p:cNvSpPr/>
            <p:nvPr/>
          </p:nvSpPr>
          <p:spPr>
            <a:xfrm>
              <a:off x="8342683" y="4841480"/>
              <a:ext cx="450134" cy="72027"/>
            </a:xfrm>
            <a:custGeom>
              <a:rect b="b" l="l" r="r" t="t"/>
              <a:pathLst>
                <a:path extrusionOk="0" h="909" w="5681">
                  <a:moveTo>
                    <a:pt x="0" y="1"/>
                  </a:moveTo>
                  <a:lnTo>
                    <a:pt x="88" y="543"/>
                  </a:lnTo>
                  <a:lnTo>
                    <a:pt x="5490" y="909"/>
                  </a:lnTo>
                  <a:lnTo>
                    <a:pt x="56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83"/>
          <p:cNvGrpSpPr/>
          <p:nvPr/>
        </p:nvGrpSpPr>
        <p:grpSpPr>
          <a:xfrm>
            <a:off x="172415" y="3135860"/>
            <a:ext cx="868386" cy="2042034"/>
            <a:chOff x="8416475" y="3483007"/>
            <a:chExt cx="727535" cy="1710819"/>
          </a:xfrm>
        </p:grpSpPr>
        <p:sp>
          <p:nvSpPr>
            <p:cNvPr id="8354" name="Google Shape;8354;p583"/>
            <p:cNvSpPr/>
            <p:nvPr/>
          </p:nvSpPr>
          <p:spPr>
            <a:xfrm>
              <a:off x="8578364" y="4845112"/>
              <a:ext cx="328014" cy="348714"/>
            </a:xfrm>
            <a:custGeom>
              <a:rect b="b" l="l" r="r" t="t"/>
              <a:pathLst>
                <a:path extrusionOk="0" h="5930" w="5578">
                  <a:moveTo>
                    <a:pt x="0" y="1"/>
                  </a:moveTo>
                  <a:lnTo>
                    <a:pt x="542" y="5930"/>
                  </a:lnTo>
                  <a:lnTo>
                    <a:pt x="4831" y="5930"/>
                  </a:lnTo>
                  <a:lnTo>
                    <a:pt x="557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3"/>
            <p:cNvSpPr/>
            <p:nvPr/>
          </p:nvSpPr>
          <p:spPr>
            <a:xfrm>
              <a:off x="8416475" y="3483007"/>
              <a:ext cx="727535" cy="1362159"/>
            </a:xfrm>
            <a:custGeom>
              <a:rect b="b" l="l" r="r" t="t"/>
              <a:pathLst>
                <a:path extrusionOk="0" h="23164" w="12372">
                  <a:moveTo>
                    <a:pt x="7704" y="1"/>
                  </a:moveTo>
                  <a:cubicBezTo>
                    <a:pt x="7204" y="1"/>
                    <a:pt x="6325" y="15375"/>
                    <a:pt x="6325" y="15375"/>
                  </a:cubicBezTo>
                  <a:cubicBezTo>
                    <a:pt x="6325" y="15375"/>
                    <a:pt x="6369" y="3268"/>
                    <a:pt x="5827" y="3107"/>
                  </a:cubicBezTo>
                  <a:cubicBezTo>
                    <a:pt x="5825" y="3107"/>
                    <a:pt x="5823" y="3107"/>
                    <a:pt x="5820" y="3107"/>
                  </a:cubicBezTo>
                  <a:cubicBezTo>
                    <a:pt x="5277" y="3107"/>
                    <a:pt x="5930" y="19958"/>
                    <a:pt x="5827" y="20119"/>
                  </a:cubicBezTo>
                  <a:cubicBezTo>
                    <a:pt x="5827" y="20120"/>
                    <a:pt x="5826" y="20120"/>
                    <a:pt x="5825" y="20120"/>
                  </a:cubicBezTo>
                  <a:cubicBezTo>
                    <a:pt x="5705" y="20120"/>
                    <a:pt x="5312" y="10295"/>
                    <a:pt x="4934" y="10295"/>
                  </a:cubicBezTo>
                  <a:cubicBezTo>
                    <a:pt x="4525" y="10295"/>
                    <a:pt x="4832" y="17776"/>
                    <a:pt x="4832" y="17776"/>
                  </a:cubicBezTo>
                  <a:cubicBezTo>
                    <a:pt x="4832" y="17776"/>
                    <a:pt x="3046" y="4308"/>
                    <a:pt x="2446" y="4249"/>
                  </a:cubicBezTo>
                  <a:cubicBezTo>
                    <a:pt x="2444" y="4249"/>
                    <a:pt x="2443" y="4249"/>
                    <a:pt x="2442" y="4249"/>
                  </a:cubicBezTo>
                  <a:cubicBezTo>
                    <a:pt x="1845" y="4249"/>
                    <a:pt x="3553" y="13446"/>
                    <a:pt x="3545" y="13446"/>
                  </a:cubicBezTo>
                  <a:cubicBezTo>
                    <a:pt x="3544" y="13446"/>
                    <a:pt x="3544" y="13445"/>
                    <a:pt x="3544" y="13443"/>
                  </a:cubicBezTo>
                  <a:cubicBezTo>
                    <a:pt x="3485" y="13238"/>
                    <a:pt x="1494" y="5699"/>
                    <a:pt x="1055" y="5699"/>
                  </a:cubicBezTo>
                  <a:cubicBezTo>
                    <a:pt x="587" y="5699"/>
                    <a:pt x="4290" y="20324"/>
                    <a:pt x="4290" y="20324"/>
                  </a:cubicBezTo>
                  <a:cubicBezTo>
                    <a:pt x="4290" y="20324"/>
                    <a:pt x="1282" y="8493"/>
                    <a:pt x="656" y="8493"/>
                  </a:cubicBezTo>
                  <a:cubicBezTo>
                    <a:pt x="652" y="8493"/>
                    <a:pt x="649" y="8494"/>
                    <a:pt x="645" y="8495"/>
                  </a:cubicBezTo>
                  <a:cubicBezTo>
                    <a:pt x="305" y="8578"/>
                    <a:pt x="1217" y="12355"/>
                    <a:pt x="2071" y="15608"/>
                  </a:cubicBezTo>
                  <a:lnTo>
                    <a:pt x="2071" y="15608"/>
                  </a:lnTo>
                  <a:cubicBezTo>
                    <a:pt x="1411" y="13463"/>
                    <a:pt x="625" y="11386"/>
                    <a:pt x="59" y="11386"/>
                  </a:cubicBezTo>
                  <a:cubicBezTo>
                    <a:pt x="39" y="11386"/>
                    <a:pt x="20" y="11388"/>
                    <a:pt x="1" y="11393"/>
                  </a:cubicBezTo>
                  <a:lnTo>
                    <a:pt x="3251" y="23164"/>
                  </a:lnTo>
                  <a:lnTo>
                    <a:pt x="7584" y="23164"/>
                  </a:lnTo>
                  <a:cubicBezTo>
                    <a:pt x="7584" y="23164"/>
                    <a:pt x="12371" y="5904"/>
                    <a:pt x="11478" y="5347"/>
                  </a:cubicBezTo>
                  <a:lnTo>
                    <a:pt x="11478" y="5347"/>
                  </a:lnTo>
                  <a:lnTo>
                    <a:pt x="7189" y="22607"/>
                  </a:lnTo>
                  <a:cubicBezTo>
                    <a:pt x="7189" y="22607"/>
                    <a:pt x="9590" y="7499"/>
                    <a:pt x="9385" y="6943"/>
                  </a:cubicBezTo>
                  <a:cubicBezTo>
                    <a:pt x="9381" y="6932"/>
                    <a:pt x="9376" y="6926"/>
                    <a:pt x="9370" y="6926"/>
                  </a:cubicBezTo>
                  <a:cubicBezTo>
                    <a:pt x="9100" y="6926"/>
                    <a:pt x="6911" y="19065"/>
                    <a:pt x="6911" y="19065"/>
                  </a:cubicBezTo>
                  <a:cubicBezTo>
                    <a:pt x="6911" y="19065"/>
                    <a:pt x="8199" y="253"/>
                    <a:pt x="7716" y="4"/>
                  </a:cubicBezTo>
                  <a:cubicBezTo>
                    <a:pt x="7712" y="2"/>
                    <a:pt x="7708" y="1"/>
                    <a:pt x="77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3"/>
            <p:cNvSpPr/>
            <p:nvPr/>
          </p:nvSpPr>
          <p:spPr>
            <a:xfrm>
              <a:off x="8578364" y="4845112"/>
              <a:ext cx="221283" cy="348714"/>
            </a:xfrm>
            <a:custGeom>
              <a:rect b="b" l="l" r="r" t="t"/>
              <a:pathLst>
                <a:path extrusionOk="0" h="5930" w="3763">
                  <a:moveTo>
                    <a:pt x="0" y="1"/>
                  </a:moveTo>
                  <a:lnTo>
                    <a:pt x="542" y="5930"/>
                  </a:lnTo>
                  <a:lnTo>
                    <a:pt x="3763" y="5930"/>
                  </a:lnTo>
                  <a:lnTo>
                    <a:pt x="513" y="1"/>
                  </a:lnTo>
                  <a:close/>
                </a:path>
              </a:pathLst>
            </a:custGeom>
            <a:solidFill>
              <a:srgbClr val="BA6136">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0" name="Shape 8360"/>
        <p:cNvGrpSpPr/>
        <p:nvPr/>
      </p:nvGrpSpPr>
      <p:grpSpPr>
        <a:xfrm>
          <a:off x="0" y="0"/>
          <a:ext cx="0" cy="0"/>
          <a:chOff x="0" y="0"/>
          <a:chExt cx="0" cy="0"/>
        </a:xfrm>
      </p:grpSpPr>
      <p:sp>
        <p:nvSpPr>
          <p:cNvPr id="8361" name="Google Shape;8361;p584"/>
          <p:cNvSpPr txBox="1"/>
          <p:nvPr>
            <p:ph type="ctrTitle"/>
          </p:nvPr>
        </p:nvSpPr>
        <p:spPr>
          <a:xfrm flipH="1">
            <a:off x="4838675" y="969500"/>
            <a:ext cx="3577800" cy="145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Meetings</a:t>
            </a:r>
            <a:endParaRPr/>
          </a:p>
        </p:txBody>
      </p:sp>
      <p:sp>
        <p:nvSpPr>
          <p:cNvPr id="8362" name="Google Shape;8362;p584"/>
          <p:cNvSpPr txBox="1"/>
          <p:nvPr>
            <p:ph idx="1" type="subTitle"/>
          </p:nvPr>
        </p:nvSpPr>
        <p:spPr>
          <a:xfrm flipH="1">
            <a:off x="4755625" y="1960825"/>
            <a:ext cx="4341600" cy="2437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595959"/>
                </a:solidFill>
                <a:latin typeface="Arial"/>
                <a:ea typeface="Arial"/>
                <a:cs typeface="Arial"/>
                <a:sym typeface="Arial"/>
              </a:rPr>
              <a:t>Make a plan for touching base with team members. Include the following:</a:t>
            </a:r>
            <a:endParaRPr sz="1800">
              <a:solidFill>
                <a:srgbClr val="595959"/>
              </a:solidFill>
              <a:latin typeface="Arial"/>
              <a:ea typeface="Arial"/>
              <a:cs typeface="Arial"/>
              <a:sym typeface="Arial"/>
            </a:endParaRPr>
          </a:p>
          <a:p>
            <a:pPr indent="-342900" lvl="0" marL="457200" rtl="0" algn="l">
              <a:lnSpc>
                <a:spcPct val="115000"/>
              </a:lnSpc>
              <a:spcBef>
                <a:spcPts val="1200"/>
              </a:spcBef>
              <a:spcAft>
                <a:spcPts val="0"/>
              </a:spcAft>
              <a:buClr>
                <a:srgbClr val="595959"/>
              </a:buClr>
              <a:buSzPts val="1800"/>
              <a:buFont typeface="Arial"/>
              <a:buChar char="●"/>
            </a:pPr>
            <a:r>
              <a:rPr lang="en" sz="1800">
                <a:solidFill>
                  <a:srgbClr val="595959"/>
                </a:solidFill>
                <a:latin typeface="Arial"/>
                <a:ea typeface="Arial"/>
                <a:cs typeface="Arial"/>
                <a:sym typeface="Arial"/>
              </a:rPr>
              <a:t>Team meeting schedules</a:t>
            </a:r>
            <a:endParaRPr sz="1800">
              <a:solidFill>
                <a:srgbClr val="595959"/>
              </a:solidFill>
              <a:latin typeface="Arial"/>
              <a:ea typeface="Arial"/>
              <a:cs typeface="Arial"/>
              <a:sym typeface="Arial"/>
            </a:endParaRPr>
          </a:p>
          <a:p>
            <a:pPr indent="-317500" lvl="1" marL="914400" rtl="0" algn="l">
              <a:lnSpc>
                <a:spcPct val="115000"/>
              </a:lnSpc>
              <a:spcBef>
                <a:spcPts val="0"/>
              </a:spcBef>
              <a:spcAft>
                <a:spcPts val="0"/>
              </a:spcAft>
              <a:buClr>
                <a:srgbClr val="595959"/>
              </a:buClr>
              <a:buSzPts val="1400"/>
              <a:buFont typeface="Arial"/>
              <a:buChar char="○"/>
            </a:pPr>
            <a:r>
              <a:rPr lang="en">
                <a:solidFill>
                  <a:srgbClr val="595959"/>
                </a:solidFill>
                <a:latin typeface="Arial"/>
                <a:ea typeface="Arial"/>
                <a:cs typeface="Arial"/>
                <a:sym typeface="Arial"/>
              </a:rPr>
              <a:t>How, when, where, how often</a:t>
            </a:r>
            <a:endParaRPr>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Team meeting procedures</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Acceptable behaviours</a:t>
            </a:r>
            <a:endParaRPr sz="1800">
              <a:solidFill>
                <a:srgbClr val="595959"/>
              </a:solidFill>
              <a:latin typeface="Arial"/>
              <a:ea typeface="Arial"/>
              <a:cs typeface="Arial"/>
              <a:sym typeface="Arial"/>
            </a:endParaRPr>
          </a:p>
          <a:p>
            <a:pPr indent="-342900" lvl="0" marL="457200" rtl="0" algn="l">
              <a:lnSpc>
                <a:spcPct val="115000"/>
              </a:lnSpc>
              <a:spcBef>
                <a:spcPts val="0"/>
              </a:spcBef>
              <a:spcAft>
                <a:spcPts val="0"/>
              </a:spcAft>
              <a:buClr>
                <a:srgbClr val="595959"/>
              </a:buClr>
              <a:buSzPts val="1800"/>
              <a:buFont typeface="Arial"/>
              <a:buChar char="●"/>
            </a:pPr>
            <a:r>
              <a:rPr lang="en" sz="1800">
                <a:solidFill>
                  <a:srgbClr val="595959"/>
                </a:solidFill>
                <a:latin typeface="Arial"/>
                <a:ea typeface="Arial"/>
                <a:cs typeface="Arial"/>
                <a:sym typeface="Arial"/>
              </a:rPr>
              <a:t>Agendas &amp; Minutes.</a:t>
            </a:r>
            <a:endParaRPr sz="1800">
              <a:solidFill>
                <a:srgbClr val="000000"/>
              </a:solidFill>
              <a:latin typeface="Arial"/>
              <a:ea typeface="Arial"/>
              <a:cs typeface="Arial"/>
              <a:sym typeface="Arial"/>
            </a:endParaRPr>
          </a:p>
        </p:txBody>
      </p:sp>
      <p:grpSp>
        <p:nvGrpSpPr>
          <p:cNvPr id="8363" name="Google Shape;8363;p584"/>
          <p:cNvGrpSpPr/>
          <p:nvPr/>
        </p:nvGrpSpPr>
        <p:grpSpPr>
          <a:xfrm>
            <a:off x="727532" y="1388772"/>
            <a:ext cx="4111186" cy="2522251"/>
            <a:chOff x="790876" y="1327786"/>
            <a:chExt cx="3717838" cy="2280928"/>
          </a:xfrm>
        </p:grpSpPr>
        <p:grpSp>
          <p:nvGrpSpPr>
            <p:cNvPr id="8364" name="Google Shape;8364;p584"/>
            <p:cNvGrpSpPr/>
            <p:nvPr/>
          </p:nvGrpSpPr>
          <p:grpSpPr>
            <a:xfrm>
              <a:off x="790876" y="1327786"/>
              <a:ext cx="3717838" cy="2280928"/>
              <a:chOff x="790876" y="1327786"/>
              <a:chExt cx="3717838" cy="2280928"/>
            </a:xfrm>
          </p:grpSpPr>
          <p:sp>
            <p:nvSpPr>
              <p:cNvPr id="8365" name="Google Shape;8365;p584"/>
              <p:cNvSpPr/>
              <p:nvPr/>
            </p:nvSpPr>
            <p:spPr>
              <a:xfrm>
                <a:off x="923821" y="1327786"/>
                <a:ext cx="3451947" cy="2153883"/>
              </a:xfrm>
              <a:custGeom>
                <a:rect b="b" l="l" r="r" t="t"/>
                <a:pathLst>
                  <a:path extrusionOk="0" h="158432" w="253913">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84"/>
              <p:cNvSpPr/>
              <p:nvPr/>
            </p:nvSpPr>
            <p:spPr>
              <a:xfrm>
                <a:off x="976026" y="1378006"/>
                <a:ext cx="3347048" cy="182703"/>
              </a:xfrm>
              <a:custGeom>
                <a:rect b="b" l="l" r="r" t="t"/>
                <a:pathLst>
                  <a:path extrusionOk="0" h="13439" w="246197">
                    <a:moveTo>
                      <a:pt x="4057" y="1"/>
                    </a:moveTo>
                    <a:cubicBezTo>
                      <a:pt x="1811" y="1"/>
                      <a:pt x="0" y="1812"/>
                      <a:pt x="0" y="4057"/>
                    </a:cubicBezTo>
                    <a:lnTo>
                      <a:pt x="0" y="13439"/>
                    </a:lnTo>
                    <a:lnTo>
                      <a:pt x="246197" y="13439"/>
                    </a:lnTo>
                    <a:lnTo>
                      <a:pt x="246197" y="4057"/>
                    </a:lnTo>
                    <a:cubicBezTo>
                      <a:pt x="246197" y="1812"/>
                      <a:pt x="244385" y="1"/>
                      <a:pt x="242140" y="1"/>
                    </a:cubicBezTo>
                    <a:close/>
                  </a:path>
                </a:pathLst>
              </a:custGeom>
              <a:solidFill>
                <a:srgbClr val="2F8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84"/>
              <p:cNvSpPr/>
              <p:nvPr/>
            </p:nvSpPr>
            <p:spPr>
              <a:xfrm>
                <a:off x="790876" y="3452603"/>
                <a:ext cx="3717838" cy="156111"/>
              </a:xfrm>
              <a:custGeom>
                <a:rect b="b" l="l" r="r" t="t"/>
                <a:pathLst>
                  <a:path extrusionOk="0" h="11483" w="273471">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84"/>
              <p:cNvSpPr/>
              <p:nvPr/>
            </p:nvSpPr>
            <p:spPr>
              <a:xfrm>
                <a:off x="975963" y="3164253"/>
                <a:ext cx="3347100" cy="287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9" name="Google Shape;8369;p584"/>
            <p:cNvSpPr/>
            <p:nvPr/>
          </p:nvSpPr>
          <p:spPr>
            <a:xfrm>
              <a:off x="923325" y="3389075"/>
              <a:ext cx="3451589" cy="63751"/>
            </a:xfrm>
            <a:custGeom>
              <a:rect b="b" l="l" r="r" t="t"/>
              <a:pathLst>
                <a:path extrusionOk="0" h="6811" w="253840">
                  <a:moveTo>
                    <a:pt x="1" y="1"/>
                  </a:moveTo>
                  <a:lnTo>
                    <a:pt x="1" y="6810"/>
                  </a:lnTo>
                  <a:lnTo>
                    <a:pt x="253840" y="6810"/>
                  </a:lnTo>
                  <a:lnTo>
                    <a:pt x="25384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370" name="Google Shape;8370;p584"/>
          <p:cNvPicPr preferRelativeResize="0"/>
          <p:nvPr/>
        </p:nvPicPr>
        <p:blipFill rotWithShape="1">
          <a:blip r:embed="rId3">
            <a:alphaModFix/>
          </a:blip>
          <a:srcRect b="0" l="1709" r="1709" t="0"/>
          <a:stretch/>
        </p:blipFill>
        <p:spPr>
          <a:xfrm>
            <a:off x="932271" y="1536288"/>
            <a:ext cx="3701143" cy="215555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xmlns:r="http://schemas.openxmlformats.org/officeDocument/2006/relationships" name="Monthly Strategy Review Meeting by Slidesgo">
  <a:themeElements>
    <a:clrScheme name="Simple Light">
      <a:dk1>
        <a:srgbClr val="151F29"/>
      </a:dk1>
      <a:lt1>
        <a:srgbClr val="EBE0DD"/>
      </a:lt1>
      <a:dk2>
        <a:srgbClr val="FFFFFF"/>
      </a:dk2>
      <a:lt2>
        <a:srgbClr val="912A3C"/>
      </a:lt2>
      <a:accent1>
        <a:srgbClr val="DC7C61"/>
      </a:accent1>
      <a:accent2>
        <a:srgbClr val="BA6136"/>
      </a:accent2>
      <a:accent3>
        <a:srgbClr val="FFA35A"/>
      </a:accent3>
      <a:accent4>
        <a:srgbClr val="005458"/>
      </a:accent4>
      <a:accent5>
        <a:srgbClr val="528C98"/>
      </a:accent5>
      <a:accent6>
        <a:srgbClr val="2C8C64"/>
      </a:accent6>
      <a:hlink>
        <a:srgbClr val="151F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